
<file path=[Content_Types].xml><?xml version="1.0" encoding="utf-8"?>
<Types xmlns="http://schemas.openxmlformats.org/package/2006/content-types">
  <Default ContentType="image/jpeg" Extension="jpg"/>
  <Default ContentType="application/xml" Extension="xml"/>
  <Default ContentType="audio/wav" Extension="wav"/>
  <Default ContentType="application/vnd.openxmlformats-package.relationships+xml" Extension="rels"/>
  <Override ContentType="application/vnd.openxmlformats-officedocument.drawingml.diagramData+xml" PartName="/ppt/diagrams/data3.xml"/>
  <Override ContentType="application/vnd.openxmlformats-officedocument.drawingml.diagramData+xml" PartName="/ppt/diagrams/data2.xml"/>
  <Override ContentType="application/vnd.openxmlformats-officedocument.drawingml.diagramData+xml" PartName="/ppt/diagrams/data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drawingml.diagramLayout+xml" PartName="/ppt/diagrams/layout3.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drawingml.diagramStyle+xml" PartName="/ppt/diagrams/quickStyle2.xml"/>
  <Override ContentType="application/vnd.openxmlformats-officedocument.drawingml.diagramStyle+xml" PartName="/ppt/diagrams/quickStyle1.xml"/>
  <Override ContentType="application/vnd.openxmlformats-officedocument.drawingml.diagramStyle+xml" PartName="/ppt/diagrams/quickStyle3.xml"/>
  <Override ContentType="application/vnd.openxmlformats-officedocument.presentationml.presentation.main+xml" PartName="/ppt/presentation.xml"/>
  <Override ContentType="application/vnd.ms-office.drawingml.diagramDrawing+xml" PartName="/ppt/diagrams/drawing2.xml"/>
  <Override ContentType="application/vnd.ms-office.drawingml.diagramDrawing+xml" PartName="/ppt/diagrams/drawing1.xml"/>
  <Override ContentType="application/vnd.ms-office.drawingml.diagramDrawing+xml" PartName="/ppt/diagrams/drawing3.xml"/>
  <Override ContentType="application/vnd.openxmlformats-officedocument.presentationml.presProps+xml" PartName="/ppt/presProps1.xml"/>
  <Override ContentType="application/vnd.openxmlformats-officedocument.drawingml.diagramColors+xml" PartName="/ppt/diagrams/colors3.xml"/>
  <Override ContentType="application/vnd.openxmlformats-officedocument.drawingml.diagramColors+xml" PartName="/ppt/diagrams/colors2.xml"/>
  <Override ContentType="application/vnd.openxmlformats-officedocument.drawingml.diagramColors+xml" PartName="/ppt/diagrams/colors1.xml"/>
  <Override ContentType="application/vnd.openxmlformats-officedocument.theme+xml" PartName="/ppt/theme/theme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6858000" cy="9144000"/>
  <p:defaultTextStyle>
    <a:defPPr lvl="0">
      <a:defRPr lang="ar-SA"/>
    </a:defPPr>
    <a:lvl1pPr defTabSz="914400" eaLnBrk="1" hangingPunct="1" latinLnBrk="0" lvl="0" marL="0" rtl="1" algn="r">
      <a:defRPr kern="1200" sz="1800">
        <a:solidFill>
          <a:schemeClr val="tx1"/>
        </a:solidFill>
        <a:latin typeface="+mn-lt"/>
        <a:ea typeface="+mn-ea"/>
        <a:cs typeface="+mn-cs"/>
      </a:defRPr>
    </a:lvl1pPr>
    <a:lvl2pPr defTabSz="914400" eaLnBrk="1" hangingPunct="1" latinLnBrk="0" lvl="1" marL="457200" rtl="1" algn="r">
      <a:defRPr kern="1200" sz="1800">
        <a:solidFill>
          <a:schemeClr val="tx1"/>
        </a:solidFill>
        <a:latin typeface="+mn-lt"/>
        <a:ea typeface="+mn-ea"/>
        <a:cs typeface="+mn-cs"/>
      </a:defRPr>
    </a:lvl2pPr>
    <a:lvl3pPr defTabSz="914400" eaLnBrk="1" hangingPunct="1" latinLnBrk="0" lvl="2" marL="914400" rtl="1" algn="r">
      <a:defRPr kern="1200" sz="1800">
        <a:solidFill>
          <a:schemeClr val="tx1"/>
        </a:solidFill>
        <a:latin typeface="+mn-lt"/>
        <a:ea typeface="+mn-ea"/>
        <a:cs typeface="+mn-cs"/>
      </a:defRPr>
    </a:lvl3pPr>
    <a:lvl4pPr defTabSz="914400" eaLnBrk="1" hangingPunct="1" latinLnBrk="0" lvl="3" marL="1371600" rtl="1" algn="r">
      <a:defRPr kern="1200" sz="1800">
        <a:solidFill>
          <a:schemeClr val="tx1"/>
        </a:solidFill>
        <a:latin typeface="+mn-lt"/>
        <a:ea typeface="+mn-ea"/>
        <a:cs typeface="+mn-cs"/>
      </a:defRPr>
    </a:lvl4pPr>
    <a:lvl5pPr defTabSz="914400" eaLnBrk="1" hangingPunct="1" latinLnBrk="0" lvl="4" marL="1828800" rtl="1" algn="r">
      <a:defRPr kern="1200" sz="1800">
        <a:solidFill>
          <a:schemeClr val="tx1"/>
        </a:solidFill>
        <a:latin typeface="+mn-lt"/>
        <a:ea typeface="+mn-ea"/>
        <a:cs typeface="+mn-cs"/>
      </a:defRPr>
    </a:lvl5pPr>
    <a:lvl6pPr defTabSz="914400" eaLnBrk="1" hangingPunct="1" latinLnBrk="0" lvl="5" marL="2286000" rtl="1" algn="r">
      <a:defRPr kern="1200" sz="1800">
        <a:solidFill>
          <a:schemeClr val="tx1"/>
        </a:solidFill>
        <a:latin typeface="+mn-lt"/>
        <a:ea typeface="+mn-ea"/>
        <a:cs typeface="+mn-cs"/>
      </a:defRPr>
    </a:lvl6pPr>
    <a:lvl7pPr defTabSz="914400" eaLnBrk="1" hangingPunct="1" latinLnBrk="0" lvl="6" marL="2743200" rtl="1" algn="r">
      <a:defRPr kern="1200" sz="1800">
        <a:solidFill>
          <a:schemeClr val="tx1"/>
        </a:solidFill>
        <a:latin typeface="+mn-lt"/>
        <a:ea typeface="+mn-ea"/>
        <a:cs typeface="+mn-cs"/>
      </a:defRPr>
    </a:lvl7pPr>
    <a:lvl8pPr defTabSz="914400" eaLnBrk="1" hangingPunct="1" latinLnBrk="0" lvl="7" marL="3200400" rtl="1" algn="r">
      <a:defRPr kern="1200" sz="1800">
        <a:solidFill>
          <a:schemeClr val="tx1"/>
        </a:solidFill>
        <a:latin typeface="+mn-lt"/>
        <a:ea typeface="+mn-ea"/>
        <a:cs typeface="+mn-cs"/>
      </a:defRPr>
    </a:lvl8pPr>
    <a:lvl9pPr defTabSz="914400" eaLnBrk="1" hangingPunct="1" latinLnBrk="0" lvl="8" marL="3657600" rtl="1" algn="r">
      <a:defRPr kern="1200" sz="1800">
        <a:solidFill>
          <a:schemeClr val="tx1"/>
        </a:solidFill>
        <a:latin typeface="+mn-lt"/>
        <a:ea typeface="+mn-ea"/>
        <a:cs typeface="+mn-cs"/>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A3A925-4574-4724-A9DE-B597AE8E2634}" type="doc">
      <dgm:prSet loTypeId="urn:microsoft.com/office/officeart/2005/8/layout/radial6" loCatId="cycle" qsTypeId="urn:microsoft.com/office/officeart/2005/8/quickstyle/simple5" qsCatId="simple" csTypeId="urn:microsoft.com/office/officeart/2005/8/colors/colorful3" csCatId="colorful" phldr="1"/>
      <dgm:spPr/>
      <dgm:t>
        <a:bodyPr/>
        <a:lstStyle/>
        <a:p>
          <a:endParaRPr lang="en-US"/>
        </a:p>
      </dgm:t>
    </dgm:pt>
    <dgm:pt modelId="{04D66BC8-788D-4465-9136-84D097388FF1}">
      <dgm:prSet phldrT="[نص]"/>
      <dgm:spPr/>
      <dgm:t>
        <a:bodyPr/>
        <a:lstStyle/>
        <a:p>
          <a:pPr algn="ctr"/>
          <a:r>
            <a:rPr lang="ar-IQ" b="0" i="0" dirty="0">
              <a:solidFill>
                <a:schemeClr val="accent1">
                  <a:lumMod val="40000"/>
                  <a:lumOff val="60000"/>
                </a:schemeClr>
              </a:solidFill>
              <a:effectLst>
                <a:outerShdw blurRad="38100" dist="38100" dir="2700000" algn="tl">
                  <a:srgbClr val="000000">
                    <a:alpha val="43137"/>
                  </a:srgbClr>
                </a:outerShdw>
              </a:effectLst>
            </a:rPr>
            <a:t>الطب الرياضي</a:t>
          </a:r>
          <a:endParaRPr lang="en-US" b="0" i="0" dirty="0">
            <a:solidFill>
              <a:schemeClr val="accent1">
                <a:lumMod val="40000"/>
                <a:lumOff val="60000"/>
              </a:schemeClr>
            </a:solidFill>
            <a:effectLst>
              <a:outerShdw blurRad="38100" dist="38100" dir="2700000" algn="tl">
                <a:srgbClr val="000000">
                  <a:alpha val="43137"/>
                </a:srgbClr>
              </a:outerShdw>
            </a:effectLst>
          </a:endParaRPr>
        </a:p>
      </dgm:t>
    </dgm:pt>
    <dgm:pt modelId="{6DA47ADB-CF2B-48E9-BEFC-CDAD5D6BD7DC}" type="parTrans" cxnId="{B97B9410-ACC8-4034-9B30-0736F51C7530}">
      <dgm:prSet/>
      <dgm:spPr/>
      <dgm:t>
        <a:bodyPr/>
        <a:lstStyle/>
        <a:p>
          <a:endParaRPr lang="en-US"/>
        </a:p>
      </dgm:t>
    </dgm:pt>
    <dgm:pt modelId="{2953619E-8B8A-4C2A-9D2A-BEE84E82CD74}" type="sibTrans" cxnId="{B97B9410-ACC8-4034-9B30-0736F51C7530}">
      <dgm:prSet/>
      <dgm:spPr/>
      <dgm:t>
        <a:bodyPr/>
        <a:lstStyle/>
        <a:p>
          <a:endParaRPr lang="en-US"/>
        </a:p>
      </dgm:t>
    </dgm:pt>
    <dgm:pt modelId="{79D56441-5CB8-40A3-8E12-749DA1EDF069}">
      <dgm:prSet phldrT="[نص]" custT="1"/>
      <dgm:spPr/>
      <dgm:t>
        <a:bodyPr/>
        <a:lstStyle/>
        <a:p>
          <a:pPr algn="ctr"/>
          <a:r>
            <a:rPr lang="ar-IQ" sz="2000" b="1" dirty="0">
              <a:effectLst>
                <a:outerShdw blurRad="38100" dist="38100" dir="2700000" algn="tl">
                  <a:srgbClr val="000000">
                    <a:alpha val="43137"/>
                  </a:srgbClr>
                </a:outerShdw>
              </a:effectLst>
            </a:rPr>
            <a:t>البعد الوقائي</a:t>
          </a:r>
          <a:endParaRPr lang="en-US" sz="2000" b="1" dirty="0">
            <a:effectLst>
              <a:outerShdw blurRad="38100" dist="38100" dir="2700000" algn="tl">
                <a:srgbClr val="000000">
                  <a:alpha val="43137"/>
                </a:srgbClr>
              </a:outerShdw>
            </a:effectLst>
          </a:endParaRPr>
        </a:p>
      </dgm:t>
    </dgm:pt>
    <dgm:pt modelId="{B99D2318-B1D8-4642-A49B-56CEEE8079F6}" type="parTrans" cxnId="{B29C5D36-F646-401C-B6DA-37445B6AAA8A}">
      <dgm:prSet/>
      <dgm:spPr/>
      <dgm:t>
        <a:bodyPr/>
        <a:lstStyle/>
        <a:p>
          <a:endParaRPr lang="en-US"/>
        </a:p>
      </dgm:t>
    </dgm:pt>
    <dgm:pt modelId="{0E906BB5-3E2B-4491-88D2-8D18CCEF019A}" type="sibTrans" cxnId="{B29C5D36-F646-401C-B6DA-37445B6AAA8A}">
      <dgm:prSet/>
      <dgm:spPr/>
      <dgm:t>
        <a:bodyPr/>
        <a:lstStyle/>
        <a:p>
          <a:endParaRPr lang="en-US"/>
        </a:p>
      </dgm:t>
    </dgm:pt>
    <dgm:pt modelId="{4E45E263-6CF5-4DD1-82CA-4E9FFDBA7254}">
      <dgm:prSet phldrT="[نص]" custT="1"/>
      <dgm:spPr/>
      <dgm:t>
        <a:bodyPr/>
        <a:lstStyle/>
        <a:p>
          <a:r>
            <a:rPr lang="ar-IQ" sz="1800" b="1" dirty="0">
              <a:effectLst>
                <a:outerShdw blurRad="38100" dist="38100" dir="2700000" algn="tl">
                  <a:srgbClr val="000000">
                    <a:alpha val="43137"/>
                  </a:srgbClr>
                </a:outerShdw>
              </a:effectLst>
            </a:rPr>
            <a:t>كيفية التعامل مع الاصابة</a:t>
          </a:r>
          <a:endParaRPr lang="en-US" sz="1800" b="1" dirty="0">
            <a:effectLst>
              <a:outerShdw blurRad="38100" dist="38100" dir="2700000" algn="tl">
                <a:srgbClr val="000000">
                  <a:alpha val="43137"/>
                </a:srgbClr>
              </a:outerShdw>
            </a:effectLst>
          </a:endParaRPr>
        </a:p>
      </dgm:t>
    </dgm:pt>
    <dgm:pt modelId="{3F2DAA14-BF4D-45BE-92E1-5319A0560A49}" type="parTrans" cxnId="{17307BCC-E221-4534-A378-E5F7A21CE41B}">
      <dgm:prSet/>
      <dgm:spPr/>
      <dgm:t>
        <a:bodyPr/>
        <a:lstStyle/>
        <a:p>
          <a:endParaRPr lang="en-US"/>
        </a:p>
      </dgm:t>
    </dgm:pt>
    <dgm:pt modelId="{6EA3E3F0-94AA-47E5-8ED6-C0C54E47D698}" type="sibTrans" cxnId="{17307BCC-E221-4534-A378-E5F7A21CE41B}">
      <dgm:prSet/>
      <dgm:spPr/>
      <dgm:t>
        <a:bodyPr/>
        <a:lstStyle/>
        <a:p>
          <a:endParaRPr lang="en-US"/>
        </a:p>
      </dgm:t>
    </dgm:pt>
    <dgm:pt modelId="{F0C541AA-18F4-478B-A09D-D90FFC96B633}">
      <dgm:prSet phldrT="[نص]" custT="1"/>
      <dgm:spPr/>
      <dgm:t>
        <a:bodyPr/>
        <a:lstStyle/>
        <a:p>
          <a:r>
            <a:rPr lang="ar-IQ" sz="2000" b="1" dirty="0">
              <a:effectLst>
                <a:outerShdw blurRad="38100" dist="38100" dir="2700000" algn="tl">
                  <a:srgbClr val="000000">
                    <a:alpha val="43137"/>
                  </a:srgbClr>
                </a:outerShdw>
              </a:effectLst>
            </a:rPr>
            <a:t>التداخل الجراحي والعلاج</a:t>
          </a:r>
          <a:endParaRPr lang="en-US" sz="2000" b="1" dirty="0">
            <a:effectLst>
              <a:outerShdw blurRad="38100" dist="38100" dir="2700000" algn="tl">
                <a:srgbClr val="000000">
                  <a:alpha val="43137"/>
                </a:srgbClr>
              </a:outerShdw>
            </a:effectLst>
          </a:endParaRPr>
        </a:p>
      </dgm:t>
    </dgm:pt>
    <dgm:pt modelId="{6627BFBD-0423-40E5-93C5-8B6C4045AD98}" type="parTrans" cxnId="{CC7265E7-8378-4D78-B7FE-6D4B7AF521AB}">
      <dgm:prSet/>
      <dgm:spPr/>
      <dgm:t>
        <a:bodyPr/>
        <a:lstStyle/>
        <a:p>
          <a:endParaRPr lang="en-US"/>
        </a:p>
      </dgm:t>
    </dgm:pt>
    <dgm:pt modelId="{F037F5CA-FEE9-49E3-89BF-203E71CFD093}" type="sibTrans" cxnId="{CC7265E7-8378-4D78-B7FE-6D4B7AF521AB}">
      <dgm:prSet/>
      <dgm:spPr/>
      <dgm:t>
        <a:bodyPr/>
        <a:lstStyle/>
        <a:p>
          <a:endParaRPr lang="en-US"/>
        </a:p>
      </dgm:t>
    </dgm:pt>
    <dgm:pt modelId="{AA3F7646-0F52-45C6-939C-8011612E972D}">
      <dgm:prSet phldrT="[نص]" custT="1"/>
      <dgm:spPr/>
      <dgm:t>
        <a:bodyPr/>
        <a:lstStyle/>
        <a:p>
          <a:r>
            <a:rPr lang="ar-IQ" sz="1800" b="1" dirty="0">
              <a:effectLst>
                <a:outerShdw blurRad="38100" dist="38100" dir="2700000" algn="tl">
                  <a:srgbClr val="000000">
                    <a:alpha val="43137"/>
                  </a:srgbClr>
                </a:outerShdw>
              </a:effectLst>
            </a:rPr>
            <a:t>مرحلة ما بعد التداخل الجراحي</a:t>
          </a:r>
          <a:endParaRPr lang="en-US" sz="1800" b="1" dirty="0">
            <a:effectLst>
              <a:outerShdw blurRad="38100" dist="38100" dir="2700000" algn="tl">
                <a:srgbClr val="000000">
                  <a:alpha val="43137"/>
                </a:srgbClr>
              </a:outerShdw>
            </a:effectLst>
          </a:endParaRPr>
        </a:p>
      </dgm:t>
    </dgm:pt>
    <dgm:pt modelId="{A959AA07-A257-4D8F-AF8F-0742B341B4E6}" type="parTrans" cxnId="{427B026C-2CCB-41EC-8905-669DE1704AA9}">
      <dgm:prSet/>
      <dgm:spPr/>
      <dgm:t>
        <a:bodyPr/>
        <a:lstStyle/>
        <a:p>
          <a:endParaRPr lang="en-US"/>
        </a:p>
      </dgm:t>
    </dgm:pt>
    <dgm:pt modelId="{8CCF99FF-EC27-4741-A7FA-663ADB9A1AC2}" type="sibTrans" cxnId="{427B026C-2CCB-41EC-8905-669DE1704AA9}">
      <dgm:prSet/>
      <dgm:spPr/>
      <dgm:t>
        <a:bodyPr/>
        <a:lstStyle/>
        <a:p>
          <a:endParaRPr lang="en-US"/>
        </a:p>
      </dgm:t>
    </dgm:pt>
    <dgm:pt modelId="{0007B6EB-0844-4956-8ED6-65BAD4FA21E1}" type="pres">
      <dgm:prSet presAssocID="{B5A3A925-4574-4724-A9DE-B597AE8E2634}" presName="Name0" presStyleCnt="0">
        <dgm:presLayoutVars>
          <dgm:chMax val="1"/>
          <dgm:dir/>
          <dgm:animLvl val="ctr"/>
          <dgm:resizeHandles val="exact"/>
        </dgm:presLayoutVars>
      </dgm:prSet>
      <dgm:spPr/>
    </dgm:pt>
    <dgm:pt modelId="{8565262E-A262-4504-BD9D-E0B19EA08233}" type="pres">
      <dgm:prSet presAssocID="{04D66BC8-788D-4465-9136-84D097388FF1}" presName="centerShape" presStyleLbl="node0" presStyleIdx="0" presStyleCnt="1"/>
      <dgm:spPr/>
    </dgm:pt>
    <dgm:pt modelId="{DDBB7A2C-0BB1-42C1-9770-AFBD940D4805}" type="pres">
      <dgm:prSet presAssocID="{79D56441-5CB8-40A3-8E12-749DA1EDF069}" presName="node" presStyleLbl="node1" presStyleIdx="0" presStyleCnt="4">
        <dgm:presLayoutVars>
          <dgm:bulletEnabled val="1"/>
        </dgm:presLayoutVars>
      </dgm:prSet>
      <dgm:spPr/>
    </dgm:pt>
    <dgm:pt modelId="{DDC8DB2B-3C61-42FF-A4E6-FA3A2A9F511E}" type="pres">
      <dgm:prSet presAssocID="{79D56441-5CB8-40A3-8E12-749DA1EDF069}" presName="dummy" presStyleCnt="0"/>
      <dgm:spPr/>
    </dgm:pt>
    <dgm:pt modelId="{FF9BD77E-EA11-4546-84BA-B70EB0A552F1}" type="pres">
      <dgm:prSet presAssocID="{0E906BB5-3E2B-4491-88D2-8D18CCEF019A}" presName="sibTrans" presStyleLbl="sibTrans2D1" presStyleIdx="0" presStyleCnt="4"/>
      <dgm:spPr/>
    </dgm:pt>
    <dgm:pt modelId="{BC8436EB-AB38-405A-8504-1004C304F5B1}" type="pres">
      <dgm:prSet presAssocID="{4E45E263-6CF5-4DD1-82CA-4E9FFDBA7254}" presName="node" presStyleLbl="node1" presStyleIdx="1" presStyleCnt="4">
        <dgm:presLayoutVars>
          <dgm:bulletEnabled val="1"/>
        </dgm:presLayoutVars>
      </dgm:prSet>
      <dgm:spPr/>
    </dgm:pt>
    <dgm:pt modelId="{4F8C471E-1CAA-41E4-B73F-ECFCA49347C5}" type="pres">
      <dgm:prSet presAssocID="{4E45E263-6CF5-4DD1-82CA-4E9FFDBA7254}" presName="dummy" presStyleCnt="0"/>
      <dgm:spPr/>
    </dgm:pt>
    <dgm:pt modelId="{DB56127E-31FA-43D7-A0EB-79965D2DB7A6}" type="pres">
      <dgm:prSet presAssocID="{6EA3E3F0-94AA-47E5-8ED6-C0C54E47D698}" presName="sibTrans" presStyleLbl="sibTrans2D1" presStyleIdx="1" presStyleCnt="4"/>
      <dgm:spPr/>
    </dgm:pt>
    <dgm:pt modelId="{82DC7A34-7A5F-4D8E-A056-A1EC7D897038}" type="pres">
      <dgm:prSet presAssocID="{F0C541AA-18F4-478B-A09D-D90FFC96B633}" presName="node" presStyleLbl="node1" presStyleIdx="2" presStyleCnt="4">
        <dgm:presLayoutVars>
          <dgm:bulletEnabled val="1"/>
        </dgm:presLayoutVars>
      </dgm:prSet>
      <dgm:spPr/>
    </dgm:pt>
    <dgm:pt modelId="{BBC22BBE-07D7-45A5-968C-ECB9DC4F14F4}" type="pres">
      <dgm:prSet presAssocID="{F0C541AA-18F4-478B-A09D-D90FFC96B633}" presName="dummy" presStyleCnt="0"/>
      <dgm:spPr/>
    </dgm:pt>
    <dgm:pt modelId="{C9C27FB4-82EB-441E-8B74-01FF8A8EEE69}" type="pres">
      <dgm:prSet presAssocID="{F037F5CA-FEE9-49E3-89BF-203E71CFD093}" presName="sibTrans" presStyleLbl="sibTrans2D1" presStyleIdx="2" presStyleCnt="4"/>
      <dgm:spPr/>
    </dgm:pt>
    <dgm:pt modelId="{C2BEE4FF-6380-440D-AE2E-6B15C0D11D4D}" type="pres">
      <dgm:prSet presAssocID="{AA3F7646-0F52-45C6-939C-8011612E972D}" presName="node" presStyleLbl="node1" presStyleIdx="3" presStyleCnt="4">
        <dgm:presLayoutVars>
          <dgm:bulletEnabled val="1"/>
        </dgm:presLayoutVars>
      </dgm:prSet>
      <dgm:spPr/>
    </dgm:pt>
    <dgm:pt modelId="{23409F7F-EA1C-4225-BF24-6B5642B092F6}" type="pres">
      <dgm:prSet presAssocID="{AA3F7646-0F52-45C6-939C-8011612E972D}" presName="dummy" presStyleCnt="0"/>
      <dgm:spPr/>
    </dgm:pt>
    <dgm:pt modelId="{ABE86BEB-8444-4574-94F3-CBA23467DF28}" type="pres">
      <dgm:prSet presAssocID="{8CCF99FF-EC27-4741-A7FA-663ADB9A1AC2}" presName="sibTrans" presStyleLbl="sibTrans2D1" presStyleIdx="3" presStyleCnt="4"/>
      <dgm:spPr/>
    </dgm:pt>
  </dgm:ptLst>
  <dgm:cxnLst>
    <dgm:cxn modelId="{B97B9410-ACC8-4034-9B30-0736F51C7530}" srcId="{B5A3A925-4574-4724-A9DE-B597AE8E2634}" destId="{04D66BC8-788D-4465-9136-84D097388FF1}" srcOrd="0" destOrd="0" parTransId="{6DA47ADB-CF2B-48E9-BEFC-CDAD5D6BD7DC}" sibTransId="{2953619E-8B8A-4C2A-9D2A-BEE84E82CD74}"/>
    <dgm:cxn modelId="{FEFBFE28-4FE1-49D3-9782-2C52AE762F4A}" type="presOf" srcId="{B5A3A925-4574-4724-A9DE-B597AE8E2634}" destId="{0007B6EB-0844-4956-8ED6-65BAD4FA21E1}" srcOrd="0" destOrd="0" presId="urn:microsoft.com/office/officeart/2005/8/layout/radial6"/>
    <dgm:cxn modelId="{B29C5D36-F646-401C-B6DA-37445B6AAA8A}" srcId="{04D66BC8-788D-4465-9136-84D097388FF1}" destId="{79D56441-5CB8-40A3-8E12-749DA1EDF069}" srcOrd="0" destOrd="0" parTransId="{B99D2318-B1D8-4642-A49B-56CEEE8079F6}" sibTransId="{0E906BB5-3E2B-4491-88D2-8D18CCEF019A}"/>
    <dgm:cxn modelId="{DB8CE060-6E13-4B6D-973C-02EDBFA48CD4}" type="presOf" srcId="{0E906BB5-3E2B-4491-88D2-8D18CCEF019A}" destId="{FF9BD77E-EA11-4546-84BA-B70EB0A552F1}" srcOrd="0" destOrd="0" presId="urn:microsoft.com/office/officeart/2005/8/layout/radial6"/>
    <dgm:cxn modelId="{427B026C-2CCB-41EC-8905-669DE1704AA9}" srcId="{04D66BC8-788D-4465-9136-84D097388FF1}" destId="{AA3F7646-0F52-45C6-939C-8011612E972D}" srcOrd="3" destOrd="0" parTransId="{A959AA07-A257-4D8F-AF8F-0742B341B4E6}" sibTransId="{8CCF99FF-EC27-4741-A7FA-663ADB9A1AC2}"/>
    <dgm:cxn modelId="{5BF77352-D4A3-42E5-8C9E-CF655E241ECB}" type="presOf" srcId="{04D66BC8-788D-4465-9136-84D097388FF1}" destId="{8565262E-A262-4504-BD9D-E0B19EA08233}" srcOrd="0" destOrd="0" presId="urn:microsoft.com/office/officeart/2005/8/layout/radial6"/>
    <dgm:cxn modelId="{D4CA9C98-4B2A-497F-A948-F075C75268D6}" type="presOf" srcId="{F037F5CA-FEE9-49E3-89BF-203E71CFD093}" destId="{C9C27FB4-82EB-441E-8B74-01FF8A8EEE69}" srcOrd="0" destOrd="0" presId="urn:microsoft.com/office/officeart/2005/8/layout/radial6"/>
    <dgm:cxn modelId="{17307BCC-E221-4534-A378-E5F7A21CE41B}" srcId="{04D66BC8-788D-4465-9136-84D097388FF1}" destId="{4E45E263-6CF5-4DD1-82CA-4E9FFDBA7254}" srcOrd="1" destOrd="0" parTransId="{3F2DAA14-BF4D-45BE-92E1-5319A0560A49}" sibTransId="{6EA3E3F0-94AA-47E5-8ED6-C0C54E47D698}"/>
    <dgm:cxn modelId="{E0C022D8-6D01-40F6-8F5F-6B636F918D34}" type="presOf" srcId="{4E45E263-6CF5-4DD1-82CA-4E9FFDBA7254}" destId="{BC8436EB-AB38-405A-8504-1004C304F5B1}" srcOrd="0" destOrd="0" presId="urn:microsoft.com/office/officeart/2005/8/layout/radial6"/>
    <dgm:cxn modelId="{B2DB1CDE-B33D-45F4-9495-1241E77173DC}" type="presOf" srcId="{8CCF99FF-EC27-4741-A7FA-663ADB9A1AC2}" destId="{ABE86BEB-8444-4574-94F3-CBA23467DF28}" srcOrd="0" destOrd="0" presId="urn:microsoft.com/office/officeart/2005/8/layout/radial6"/>
    <dgm:cxn modelId="{4F9673E3-3E94-4110-A206-027DEB0C1E85}" type="presOf" srcId="{F0C541AA-18F4-478B-A09D-D90FFC96B633}" destId="{82DC7A34-7A5F-4D8E-A056-A1EC7D897038}" srcOrd="0" destOrd="0" presId="urn:microsoft.com/office/officeart/2005/8/layout/radial6"/>
    <dgm:cxn modelId="{2613EDE4-76B8-4623-9479-E917FED187E4}" type="presOf" srcId="{6EA3E3F0-94AA-47E5-8ED6-C0C54E47D698}" destId="{DB56127E-31FA-43D7-A0EB-79965D2DB7A6}" srcOrd="0" destOrd="0" presId="urn:microsoft.com/office/officeart/2005/8/layout/radial6"/>
    <dgm:cxn modelId="{CC7265E7-8378-4D78-B7FE-6D4B7AF521AB}" srcId="{04D66BC8-788D-4465-9136-84D097388FF1}" destId="{F0C541AA-18F4-478B-A09D-D90FFC96B633}" srcOrd="2" destOrd="0" parTransId="{6627BFBD-0423-40E5-93C5-8B6C4045AD98}" sibTransId="{F037F5CA-FEE9-49E3-89BF-203E71CFD093}"/>
    <dgm:cxn modelId="{FF0B5FEA-7607-4146-8519-B605D1697663}" type="presOf" srcId="{AA3F7646-0F52-45C6-939C-8011612E972D}" destId="{C2BEE4FF-6380-440D-AE2E-6B15C0D11D4D}" srcOrd="0" destOrd="0" presId="urn:microsoft.com/office/officeart/2005/8/layout/radial6"/>
    <dgm:cxn modelId="{7DB7B7F2-BCA4-4312-A33F-6B1DB80447F5}" type="presOf" srcId="{79D56441-5CB8-40A3-8E12-749DA1EDF069}" destId="{DDBB7A2C-0BB1-42C1-9770-AFBD940D4805}" srcOrd="0" destOrd="0" presId="urn:microsoft.com/office/officeart/2005/8/layout/radial6"/>
    <dgm:cxn modelId="{E6D20E8F-C589-4145-BDDE-25BD203DA00F}" type="presParOf" srcId="{0007B6EB-0844-4956-8ED6-65BAD4FA21E1}" destId="{8565262E-A262-4504-BD9D-E0B19EA08233}" srcOrd="0" destOrd="0" presId="urn:microsoft.com/office/officeart/2005/8/layout/radial6"/>
    <dgm:cxn modelId="{A3F1AA9F-AE5E-4732-82A5-76A82F7A0E27}" type="presParOf" srcId="{0007B6EB-0844-4956-8ED6-65BAD4FA21E1}" destId="{DDBB7A2C-0BB1-42C1-9770-AFBD940D4805}" srcOrd="1" destOrd="0" presId="urn:microsoft.com/office/officeart/2005/8/layout/radial6"/>
    <dgm:cxn modelId="{C75B4173-547A-4F63-BD72-75B1E5DB6F95}" type="presParOf" srcId="{0007B6EB-0844-4956-8ED6-65BAD4FA21E1}" destId="{DDC8DB2B-3C61-42FF-A4E6-FA3A2A9F511E}" srcOrd="2" destOrd="0" presId="urn:microsoft.com/office/officeart/2005/8/layout/radial6"/>
    <dgm:cxn modelId="{F1494CB1-3FFE-4BCD-AA41-096AD34774C7}" type="presParOf" srcId="{0007B6EB-0844-4956-8ED6-65BAD4FA21E1}" destId="{FF9BD77E-EA11-4546-84BA-B70EB0A552F1}" srcOrd="3" destOrd="0" presId="urn:microsoft.com/office/officeart/2005/8/layout/radial6"/>
    <dgm:cxn modelId="{D39032A8-FC36-4C28-A2AA-F06D4046327D}" type="presParOf" srcId="{0007B6EB-0844-4956-8ED6-65BAD4FA21E1}" destId="{BC8436EB-AB38-405A-8504-1004C304F5B1}" srcOrd="4" destOrd="0" presId="urn:microsoft.com/office/officeart/2005/8/layout/radial6"/>
    <dgm:cxn modelId="{CC9C7ABB-D83E-47AC-B805-3A0F718FA8DF}" type="presParOf" srcId="{0007B6EB-0844-4956-8ED6-65BAD4FA21E1}" destId="{4F8C471E-1CAA-41E4-B73F-ECFCA49347C5}" srcOrd="5" destOrd="0" presId="urn:microsoft.com/office/officeart/2005/8/layout/radial6"/>
    <dgm:cxn modelId="{4BD421BD-AD0C-4F83-AB48-470A4070D627}" type="presParOf" srcId="{0007B6EB-0844-4956-8ED6-65BAD4FA21E1}" destId="{DB56127E-31FA-43D7-A0EB-79965D2DB7A6}" srcOrd="6" destOrd="0" presId="urn:microsoft.com/office/officeart/2005/8/layout/radial6"/>
    <dgm:cxn modelId="{7F0F4077-044B-4815-91CD-E01CBF837A1D}" type="presParOf" srcId="{0007B6EB-0844-4956-8ED6-65BAD4FA21E1}" destId="{82DC7A34-7A5F-4D8E-A056-A1EC7D897038}" srcOrd="7" destOrd="0" presId="urn:microsoft.com/office/officeart/2005/8/layout/radial6"/>
    <dgm:cxn modelId="{F47E6454-F35D-4C7E-8416-35D6C47427E9}" type="presParOf" srcId="{0007B6EB-0844-4956-8ED6-65BAD4FA21E1}" destId="{BBC22BBE-07D7-45A5-968C-ECB9DC4F14F4}" srcOrd="8" destOrd="0" presId="urn:microsoft.com/office/officeart/2005/8/layout/radial6"/>
    <dgm:cxn modelId="{A394ED73-9D36-40F5-B986-8F3B00ED92B0}" type="presParOf" srcId="{0007B6EB-0844-4956-8ED6-65BAD4FA21E1}" destId="{C9C27FB4-82EB-441E-8B74-01FF8A8EEE69}" srcOrd="9" destOrd="0" presId="urn:microsoft.com/office/officeart/2005/8/layout/radial6"/>
    <dgm:cxn modelId="{7FDA5404-12A5-4620-8B25-73A65BFCC67D}" type="presParOf" srcId="{0007B6EB-0844-4956-8ED6-65BAD4FA21E1}" destId="{C2BEE4FF-6380-440D-AE2E-6B15C0D11D4D}" srcOrd="10" destOrd="0" presId="urn:microsoft.com/office/officeart/2005/8/layout/radial6"/>
    <dgm:cxn modelId="{AE330F88-DDAB-48E4-83EB-9E2D0966A285}" type="presParOf" srcId="{0007B6EB-0844-4956-8ED6-65BAD4FA21E1}" destId="{23409F7F-EA1C-4225-BF24-6B5642B092F6}" srcOrd="11" destOrd="0" presId="urn:microsoft.com/office/officeart/2005/8/layout/radial6"/>
    <dgm:cxn modelId="{90EFC75A-D927-4277-8216-9FDA973DF1AE}" type="presParOf" srcId="{0007B6EB-0844-4956-8ED6-65BAD4FA21E1}" destId="{ABE86BEB-8444-4574-94F3-CBA23467DF28}"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8661B7-8309-4FFB-982D-1E0BD91DF954}" type="doc">
      <dgm:prSet loTypeId="urn:microsoft.com/office/officeart/2008/layout/HorizontalMultiLevelHierarchy" loCatId="hierarchy" qsTypeId="urn:microsoft.com/office/officeart/2005/8/quickstyle/simple2" qsCatId="simple" csTypeId="urn:microsoft.com/office/officeart/2005/8/colors/colorful2" csCatId="colorful" phldr="1"/>
      <dgm:spPr/>
      <dgm:t>
        <a:bodyPr/>
        <a:lstStyle/>
        <a:p>
          <a:endParaRPr lang="en-US"/>
        </a:p>
      </dgm:t>
    </dgm:pt>
    <dgm:pt modelId="{77489796-07D6-47A5-8878-A464843D449A}">
      <dgm:prSet phldrT="[نص]"/>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8100000" scaled="1"/>
          <a:tileRect/>
        </a:gradFill>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IQ"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الاصابات الرياضية وعلاقتها ببعض العلوم</a:t>
          </a:r>
          <a:endPar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dgm:t>
    </dgm:pt>
    <dgm:pt modelId="{EBA38B55-446D-4347-AA9A-2346278A1912}" type="parTrans" cxnId="{7524CABB-5F96-430B-B018-B5B624757CBD}">
      <dgm:prSet/>
      <dgm:spPr/>
      <dgm:t>
        <a:bodyPr/>
        <a:lstStyle/>
        <a:p>
          <a:endParaRPr lang="en-US"/>
        </a:p>
      </dgm:t>
    </dgm:pt>
    <dgm:pt modelId="{6C5A6F8F-E4D5-4137-BE86-0540148FD492}" type="sibTrans" cxnId="{7524CABB-5F96-430B-B018-B5B624757CBD}">
      <dgm:prSet/>
      <dgm:spPr/>
      <dgm:t>
        <a:bodyPr/>
        <a:lstStyle/>
        <a:p>
          <a:endParaRPr lang="en-US"/>
        </a:p>
      </dgm:t>
    </dgm:pt>
    <dgm:pt modelId="{5D5F2894-681B-4E7D-AC15-349AA2F4DECC}">
      <dgm:prSet phldrT="[نص]" custT="1">
        <dgm:style>
          <a:lnRef idx="1">
            <a:schemeClr val="accent6"/>
          </a:lnRef>
          <a:fillRef idx="2">
            <a:schemeClr val="accent6"/>
          </a:fillRef>
          <a:effectRef idx="1">
            <a:schemeClr val="accent6"/>
          </a:effectRef>
          <a:fontRef idx="minor">
            <a:schemeClr val="dk1"/>
          </a:fontRef>
        </dgm:style>
      </dgm:prSet>
      <dgm:spPr/>
      <dgm:t>
        <a:bodyPr/>
        <a:lstStyle/>
        <a:p>
          <a:r>
            <a:rPr lang="ar-IQ" sz="2400" b="1" dirty="0">
              <a:solidFill>
                <a:schemeClr val="tx1"/>
              </a:solidFill>
              <a:effectLst>
                <a:outerShdw blurRad="38100" dist="38100" dir="2700000" algn="tl">
                  <a:srgbClr val="000000">
                    <a:alpha val="43137"/>
                  </a:srgbClr>
                </a:outerShdw>
              </a:effectLst>
            </a:rPr>
            <a:t>الاصابات الرياضية وعلم التشريح</a:t>
          </a:r>
          <a:endParaRPr lang="en-US" sz="2400" b="1" dirty="0">
            <a:solidFill>
              <a:schemeClr val="tx1"/>
            </a:solidFill>
            <a:effectLst>
              <a:outerShdw blurRad="38100" dist="38100" dir="2700000" algn="tl">
                <a:srgbClr val="000000">
                  <a:alpha val="43137"/>
                </a:srgbClr>
              </a:outerShdw>
            </a:effectLst>
          </a:endParaRPr>
        </a:p>
      </dgm:t>
    </dgm:pt>
    <dgm:pt modelId="{6E5D87A4-D075-4B5F-AD04-A45C87575DAC}" type="parTrans" cxnId="{7C58A6B1-775A-4647-955C-4737E988BA88}">
      <dgm:prSet/>
      <dgm:spPr/>
      <dgm:t>
        <a:bodyPr/>
        <a:lstStyle/>
        <a:p>
          <a:endParaRPr lang="en-US"/>
        </a:p>
      </dgm:t>
    </dgm:pt>
    <dgm:pt modelId="{D1B214E7-2119-4472-9239-7F2A33082300}" type="sibTrans" cxnId="{7C58A6B1-775A-4647-955C-4737E988BA88}">
      <dgm:prSet/>
      <dgm:spPr/>
      <dgm:t>
        <a:bodyPr/>
        <a:lstStyle/>
        <a:p>
          <a:endParaRPr lang="en-US"/>
        </a:p>
      </dgm:t>
    </dgm:pt>
    <dgm:pt modelId="{CC871C93-D349-40E6-8DFF-AF452743FA78}">
      <dgm:prSet phldrT="[نص]" custT="1">
        <dgm:style>
          <a:lnRef idx="1">
            <a:schemeClr val="accent1"/>
          </a:lnRef>
          <a:fillRef idx="2">
            <a:schemeClr val="accent1"/>
          </a:fillRef>
          <a:effectRef idx="1">
            <a:schemeClr val="accent1"/>
          </a:effectRef>
          <a:fontRef idx="minor">
            <a:schemeClr val="dk1"/>
          </a:fontRef>
        </dgm:style>
      </dgm:prSet>
      <dgm:spPr/>
      <dgm:t>
        <a:bodyPr/>
        <a:lstStyle/>
        <a:p>
          <a:r>
            <a:rPr lang="ar-IQ" sz="2400" b="1" dirty="0">
              <a:effectLst>
                <a:outerShdw blurRad="38100" dist="38100" dir="2700000" algn="tl">
                  <a:srgbClr val="000000">
                    <a:alpha val="43137"/>
                  </a:srgbClr>
                </a:outerShdw>
              </a:effectLst>
            </a:rPr>
            <a:t>الاصابات الرياضية وعلم </a:t>
          </a:r>
          <a:r>
            <a:rPr lang="ar-IQ" sz="2400" b="1" dirty="0" err="1">
              <a:effectLst>
                <a:outerShdw blurRad="38100" dist="38100" dir="2700000" algn="tl">
                  <a:srgbClr val="000000">
                    <a:alpha val="43137"/>
                  </a:srgbClr>
                </a:outerShdw>
              </a:effectLst>
            </a:rPr>
            <a:t>الفسلجة</a:t>
          </a:r>
          <a:endParaRPr lang="en-US" sz="2400" b="1" dirty="0">
            <a:effectLst>
              <a:outerShdw blurRad="38100" dist="38100" dir="2700000" algn="tl">
                <a:srgbClr val="000000">
                  <a:alpha val="43137"/>
                </a:srgbClr>
              </a:outerShdw>
            </a:effectLst>
          </a:endParaRPr>
        </a:p>
      </dgm:t>
    </dgm:pt>
    <dgm:pt modelId="{AF6E7136-7E7B-4404-9FA9-7CB2CFC98196}" type="parTrans" cxnId="{782DC482-5768-49BB-A967-CD009B929F5B}">
      <dgm:prSet/>
      <dgm:spPr/>
      <dgm:t>
        <a:bodyPr/>
        <a:lstStyle/>
        <a:p>
          <a:endParaRPr lang="en-US"/>
        </a:p>
      </dgm:t>
    </dgm:pt>
    <dgm:pt modelId="{047D4BD9-7DD6-426F-B1DA-D7C83DF3027F}" type="sibTrans" cxnId="{782DC482-5768-49BB-A967-CD009B929F5B}">
      <dgm:prSet/>
      <dgm:spPr/>
      <dgm:t>
        <a:bodyPr/>
        <a:lstStyle/>
        <a:p>
          <a:endParaRPr lang="en-US"/>
        </a:p>
      </dgm:t>
    </dgm:pt>
    <dgm:pt modelId="{405E2972-4D84-4310-B7C8-02E86DE43C21}">
      <dgm:prSet phldrT="[نص]" custT="1">
        <dgm:style>
          <a:lnRef idx="1">
            <a:schemeClr val="accent2"/>
          </a:lnRef>
          <a:fillRef idx="2">
            <a:schemeClr val="accent2"/>
          </a:fillRef>
          <a:effectRef idx="1">
            <a:schemeClr val="accent2"/>
          </a:effectRef>
          <a:fontRef idx="minor">
            <a:schemeClr val="dk1"/>
          </a:fontRef>
        </dgm:style>
      </dgm:prSet>
      <dgm:spPr/>
      <dgm:t>
        <a:bodyPr/>
        <a:lstStyle/>
        <a:p>
          <a:r>
            <a:rPr lang="ar-IQ" sz="2400" b="1" dirty="0">
              <a:effectLst>
                <a:outerShdw blurRad="38100" dist="38100" dir="2700000" algn="tl">
                  <a:srgbClr val="000000">
                    <a:alpha val="43137"/>
                  </a:srgbClr>
                </a:outerShdw>
              </a:effectLst>
            </a:rPr>
            <a:t>الاصابات الرياضية وعلم </a:t>
          </a:r>
          <a:r>
            <a:rPr lang="ar-IQ" sz="2400" b="1" dirty="0" err="1">
              <a:effectLst>
                <a:outerShdw blurRad="38100" dist="38100" dir="2700000" algn="tl">
                  <a:srgbClr val="000000">
                    <a:alpha val="43137"/>
                  </a:srgbClr>
                </a:outerShdw>
              </a:effectLst>
            </a:rPr>
            <a:t>البايوميكانيك</a:t>
          </a:r>
          <a:endParaRPr lang="en-US" sz="2400" b="1" dirty="0">
            <a:effectLst>
              <a:outerShdw blurRad="38100" dist="38100" dir="2700000" algn="tl">
                <a:srgbClr val="000000">
                  <a:alpha val="43137"/>
                </a:srgbClr>
              </a:outerShdw>
            </a:effectLst>
          </a:endParaRPr>
        </a:p>
      </dgm:t>
    </dgm:pt>
    <dgm:pt modelId="{29C15631-9D72-4603-B88E-06083F799797}" type="parTrans" cxnId="{977D77EF-F8EB-4C39-B918-05E7A11A85E0}">
      <dgm:prSet/>
      <dgm:spPr/>
      <dgm:t>
        <a:bodyPr/>
        <a:lstStyle/>
        <a:p>
          <a:endParaRPr lang="en-US"/>
        </a:p>
      </dgm:t>
    </dgm:pt>
    <dgm:pt modelId="{D1D2E478-5016-4B47-8CD1-1DDE9F2E478E}" type="sibTrans" cxnId="{977D77EF-F8EB-4C39-B918-05E7A11A85E0}">
      <dgm:prSet/>
      <dgm:spPr/>
      <dgm:t>
        <a:bodyPr/>
        <a:lstStyle/>
        <a:p>
          <a:endParaRPr lang="en-US"/>
        </a:p>
      </dgm:t>
    </dgm:pt>
    <dgm:pt modelId="{C3BBDBB6-D5DE-4130-8254-591F4D3CA5A3}">
      <dgm:prSet custT="1">
        <dgm:style>
          <a:lnRef idx="1">
            <a:schemeClr val="accent4"/>
          </a:lnRef>
          <a:fillRef idx="2">
            <a:schemeClr val="accent4"/>
          </a:fillRef>
          <a:effectRef idx="1">
            <a:schemeClr val="accent4"/>
          </a:effectRef>
          <a:fontRef idx="minor">
            <a:schemeClr val="dk1"/>
          </a:fontRef>
        </dgm:style>
      </dgm:prSet>
      <dgm:spPr/>
      <dgm:t>
        <a:bodyPr/>
        <a:lstStyle/>
        <a:p>
          <a:r>
            <a:rPr lang="ar-IQ" sz="2400" b="1" dirty="0">
              <a:effectLst>
                <a:outerShdw blurRad="38100" dist="38100" dir="2700000" algn="tl">
                  <a:srgbClr val="000000">
                    <a:alpha val="43137"/>
                  </a:srgbClr>
                </a:outerShdw>
              </a:effectLst>
            </a:rPr>
            <a:t>الاصابات الرياضية وعلم النفس</a:t>
          </a:r>
          <a:endParaRPr lang="en-US" sz="2400" b="1" dirty="0">
            <a:effectLst>
              <a:outerShdw blurRad="38100" dist="38100" dir="2700000" algn="tl">
                <a:srgbClr val="000000">
                  <a:alpha val="43137"/>
                </a:srgbClr>
              </a:outerShdw>
            </a:effectLst>
          </a:endParaRPr>
        </a:p>
      </dgm:t>
    </dgm:pt>
    <dgm:pt modelId="{E1A10B37-FA95-4C37-B970-F6739DAD5B74}" type="parTrans" cxnId="{D1510A6D-F4B4-418D-9DE4-FD55E7066918}">
      <dgm:prSet/>
      <dgm:spPr/>
      <dgm:t>
        <a:bodyPr/>
        <a:lstStyle/>
        <a:p>
          <a:endParaRPr lang="en-US"/>
        </a:p>
      </dgm:t>
    </dgm:pt>
    <dgm:pt modelId="{D9E998A5-D2A9-4D3E-9793-E26DBFF1674C}" type="sibTrans" cxnId="{D1510A6D-F4B4-418D-9DE4-FD55E7066918}">
      <dgm:prSet/>
      <dgm:spPr/>
      <dgm:t>
        <a:bodyPr/>
        <a:lstStyle/>
        <a:p>
          <a:endParaRPr lang="en-US"/>
        </a:p>
      </dgm:t>
    </dgm:pt>
    <dgm:pt modelId="{F73F039B-0BD7-4150-BDEB-620D50590125}">
      <dgm:prSet custT="1">
        <dgm:style>
          <a:lnRef idx="1">
            <a:schemeClr val="accent3"/>
          </a:lnRef>
          <a:fillRef idx="2">
            <a:schemeClr val="accent3"/>
          </a:fillRef>
          <a:effectRef idx="1">
            <a:schemeClr val="accent3"/>
          </a:effectRef>
          <a:fontRef idx="minor">
            <a:schemeClr val="dk1"/>
          </a:fontRef>
        </dgm:style>
      </dgm:prSet>
      <dgm:spPr/>
      <dgm:t>
        <a:bodyPr/>
        <a:lstStyle/>
        <a:p>
          <a:r>
            <a:rPr lang="ar-IQ" sz="2400" b="1" dirty="0"/>
            <a:t>الاصابات الرياضية وعلم البيئة</a:t>
          </a:r>
          <a:endParaRPr lang="en-US" sz="2400" b="1" dirty="0"/>
        </a:p>
      </dgm:t>
    </dgm:pt>
    <dgm:pt modelId="{D111041E-EE61-4AED-A879-47CD2FAC5712}" type="parTrans" cxnId="{3F69C73A-FB0C-4338-BD44-20030ED68355}">
      <dgm:prSet/>
      <dgm:spPr/>
      <dgm:t>
        <a:bodyPr/>
        <a:lstStyle/>
        <a:p>
          <a:endParaRPr lang="en-US"/>
        </a:p>
      </dgm:t>
    </dgm:pt>
    <dgm:pt modelId="{5DEB9A40-44F7-418D-9B81-29018222002D}" type="sibTrans" cxnId="{3F69C73A-FB0C-4338-BD44-20030ED68355}">
      <dgm:prSet/>
      <dgm:spPr/>
      <dgm:t>
        <a:bodyPr/>
        <a:lstStyle/>
        <a:p>
          <a:endParaRPr lang="en-US"/>
        </a:p>
      </dgm:t>
    </dgm:pt>
    <dgm:pt modelId="{2C797131-43A9-4ADF-87D5-57C7C72D0324}">
      <dgm:prSet custT="1">
        <dgm:style>
          <a:lnRef idx="1">
            <a:schemeClr val="accent6"/>
          </a:lnRef>
          <a:fillRef idx="2">
            <a:schemeClr val="accent6"/>
          </a:fillRef>
          <a:effectRef idx="1">
            <a:schemeClr val="accent6"/>
          </a:effectRef>
          <a:fontRef idx="minor">
            <a:schemeClr val="dk1"/>
          </a:fontRef>
        </dgm:style>
      </dgm:prSet>
      <dgm:spPr/>
      <dgm:t>
        <a:bodyPr/>
        <a:lstStyle/>
        <a:p>
          <a:r>
            <a:rPr lang="ar-IQ" sz="2400" b="1" dirty="0">
              <a:effectLst>
                <a:outerShdw blurRad="38100" dist="38100" dir="2700000" algn="tl">
                  <a:srgbClr val="000000">
                    <a:alpha val="43137"/>
                  </a:srgbClr>
                </a:outerShdw>
              </a:effectLst>
            </a:rPr>
            <a:t>الاصابات الرياضية والغذاء</a:t>
          </a:r>
          <a:endParaRPr lang="en-US" sz="2400" b="1" dirty="0">
            <a:effectLst>
              <a:outerShdw blurRad="38100" dist="38100" dir="2700000" algn="tl">
                <a:srgbClr val="000000">
                  <a:alpha val="43137"/>
                </a:srgbClr>
              </a:outerShdw>
            </a:effectLst>
          </a:endParaRPr>
        </a:p>
      </dgm:t>
    </dgm:pt>
    <dgm:pt modelId="{DAD27909-F49E-4E01-A3C2-36E6461EC5A0}" type="parTrans" cxnId="{EDB6DC39-5F79-43F8-8661-D2F86C49CB14}">
      <dgm:prSet/>
      <dgm:spPr/>
      <dgm:t>
        <a:bodyPr/>
        <a:lstStyle/>
        <a:p>
          <a:endParaRPr lang="en-US"/>
        </a:p>
      </dgm:t>
    </dgm:pt>
    <dgm:pt modelId="{F6013D42-D383-4D78-9A5B-9EFA7C0B5027}" type="sibTrans" cxnId="{EDB6DC39-5F79-43F8-8661-D2F86C49CB14}">
      <dgm:prSet/>
      <dgm:spPr/>
      <dgm:t>
        <a:bodyPr/>
        <a:lstStyle/>
        <a:p>
          <a:endParaRPr lang="en-US"/>
        </a:p>
      </dgm:t>
    </dgm:pt>
    <dgm:pt modelId="{B96A9D89-C9AE-4E3B-9EDE-ED245E49C845}">
      <dgm:prSet custT="1">
        <dgm:style>
          <a:lnRef idx="1">
            <a:schemeClr val="accent1"/>
          </a:lnRef>
          <a:fillRef idx="2">
            <a:schemeClr val="accent1"/>
          </a:fillRef>
          <a:effectRef idx="1">
            <a:schemeClr val="accent1"/>
          </a:effectRef>
          <a:fontRef idx="minor">
            <a:schemeClr val="dk1"/>
          </a:fontRef>
        </dgm:style>
      </dgm:prSet>
      <dgm:spPr/>
      <dgm:t>
        <a:bodyPr/>
        <a:lstStyle/>
        <a:p>
          <a:r>
            <a:rPr lang="ar-IQ" sz="2400" b="1" dirty="0">
              <a:effectLst>
                <a:outerShdw blurRad="38100" dist="38100" dir="2700000" algn="tl">
                  <a:srgbClr val="000000">
                    <a:alpha val="43137"/>
                  </a:srgbClr>
                </a:outerShdw>
              </a:effectLst>
            </a:rPr>
            <a:t>الاصابات الرياضية وعلم التدريب</a:t>
          </a:r>
          <a:endParaRPr lang="en-US" sz="2400" b="1" dirty="0">
            <a:effectLst>
              <a:outerShdw blurRad="38100" dist="38100" dir="2700000" algn="tl">
                <a:srgbClr val="000000">
                  <a:alpha val="43137"/>
                </a:srgbClr>
              </a:outerShdw>
            </a:effectLst>
          </a:endParaRPr>
        </a:p>
      </dgm:t>
    </dgm:pt>
    <dgm:pt modelId="{AD3A2ACC-7621-41AD-8E52-753867B9530A}" type="parTrans" cxnId="{16188268-156E-4F6C-925B-E30B8B807683}">
      <dgm:prSet/>
      <dgm:spPr/>
      <dgm:t>
        <a:bodyPr/>
        <a:lstStyle/>
        <a:p>
          <a:endParaRPr lang="en-US"/>
        </a:p>
      </dgm:t>
    </dgm:pt>
    <dgm:pt modelId="{2CA74E8A-FA25-4476-89A2-2007661E3F0A}" type="sibTrans" cxnId="{16188268-156E-4F6C-925B-E30B8B807683}">
      <dgm:prSet/>
      <dgm:spPr/>
      <dgm:t>
        <a:bodyPr/>
        <a:lstStyle/>
        <a:p>
          <a:endParaRPr lang="en-US"/>
        </a:p>
      </dgm:t>
    </dgm:pt>
    <dgm:pt modelId="{5EBB708E-BAD3-4753-8A4B-4FCBFCDA734B}">
      <dgm:prSet custT="1">
        <dgm:style>
          <a:lnRef idx="1">
            <a:schemeClr val="accent2"/>
          </a:lnRef>
          <a:fillRef idx="2">
            <a:schemeClr val="accent2"/>
          </a:fillRef>
          <a:effectRef idx="1">
            <a:schemeClr val="accent2"/>
          </a:effectRef>
          <a:fontRef idx="minor">
            <a:schemeClr val="dk1"/>
          </a:fontRef>
        </dgm:style>
      </dgm:prSet>
      <dgm:spPr/>
      <dgm:t>
        <a:bodyPr/>
        <a:lstStyle/>
        <a:p>
          <a:r>
            <a:rPr lang="ar-IQ" sz="2400" b="1" dirty="0">
              <a:effectLst>
                <a:outerShdw blurRad="38100" dist="38100" dir="2700000" algn="tl">
                  <a:srgbClr val="000000">
                    <a:alpha val="43137"/>
                  </a:srgbClr>
                </a:outerShdw>
              </a:effectLst>
            </a:rPr>
            <a:t>الاصابات الرياضية والصناعة</a:t>
          </a:r>
          <a:endParaRPr lang="en-US" sz="2400" b="1" dirty="0">
            <a:effectLst>
              <a:outerShdw blurRad="38100" dist="38100" dir="2700000" algn="tl">
                <a:srgbClr val="000000">
                  <a:alpha val="43137"/>
                </a:srgbClr>
              </a:outerShdw>
            </a:effectLst>
          </a:endParaRPr>
        </a:p>
      </dgm:t>
    </dgm:pt>
    <dgm:pt modelId="{219D91CA-649A-46B8-9E11-0AABFBDF2BD8}" type="parTrans" cxnId="{0F04CC92-B535-4959-BB7A-6A0C7A23ECF3}">
      <dgm:prSet/>
      <dgm:spPr/>
      <dgm:t>
        <a:bodyPr/>
        <a:lstStyle/>
        <a:p>
          <a:endParaRPr lang="en-US"/>
        </a:p>
      </dgm:t>
    </dgm:pt>
    <dgm:pt modelId="{6712EA57-864D-42B3-B5CB-C53AA44532CB}" type="sibTrans" cxnId="{0F04CC92-B535-4959-BB7A-6A0C7A23ECF3}">
      <dgm:prSet/>
      <dgm:spPr/>
      <dgm:t>
        <a:bodyPr/>
        <a:lstStyle/>
        <a:p>
          <a:endParaRPr lang="en-US"/>
        </a:p>
      </dgm:t>
    </dgm:pt>
    <dgm:pt modelId="{8A5C3F6C-9BE7-4796-AD7B-54F452F8376C}" type="pres">
      <dgm:prSet presAssocID="{CE8661B7-8309-4FFB-982D-1E0BD91DF954}" presName="Name0" presStyleCnt="0">
        <dgm:presLayoutVars>
          <dgm:chPref val="1"/>
          <dgm:dir/>
          <dgm:animOne val="branch"/>
          <dgm:animLvl val="lvl"/>
          <dgm:resizeHandles val="exact"/>
        </dgm:presLayoutVars>
      </dgm:prSet>
      <dgm:spPr/>
    </dgm:pt>
    <dgm:pt modelId="{4B37DEBC-7FA7-4B59-94BC-7A9EAB39DF4A}" type="pres">
      <dgm:prSet presAssocID="{77489796-07D6-47A5-8878-A464843D449A}" presName="root1" presStyleCnt="0"/>
      <dgm:spPr/>
    </dgm:pt>
    <dgm:pt modelId="{7390443B-01FF-40B9-9C7B-AE051DD6BC14}" type="pres">
      <dgm:prSet presAssocID="{77489796-07D6-47A5-8878-A464843D449A}" presName="LevelOneTextNode" presStyleLbl="node0" presStyleIdx="0" presStyleCnt="1" custAng="0" custScaleX="294868" custScaleY="122977">
        <dgm:presLayoutVars>
          <dgm:chPref val="3"/>
        </dgm:presLayoutVars>
      </dgm:prSet>
      <dgm:spPr/>
    </dgm:pt>
    <dgm:pt modelId="{23896D63-2FEA-4685-BC1E-69841970FB08}" type="pres">
      <dgm:prSet presAssocID="{77489796-07D6-47A5-8878-A464843D449A}" presName="level2hierChild" presStyleCnt="0"/>
      <dgm:spPr/>
    </dgm:pt>
    <dgm:pt modelId="{6A125CDA-1694-49EB-AA1C-A5BB017D2F64}" type="pres">
      <dgm:prSet presAssocID="{6E5D87A4-D075-4B5F-AD04-A45C87575DAC}" presName="conn2-1" presStyleLbl="parChTrans1D2" presStyleIdx="0" presStyleCnt="8"/>
      <dgm:spPr/>
    </dgm:pt>
    <dgm:pt modelId="{E4C0A575-EE32-47A4-983E-CE363A88BF26}" type="pres">
      <dgm:prSet presAssocID="{6E5D87A4-D075-4B5F-AD04-A45C87575DAC}" presName="connTx" presStyleLbl="parChTrans1D2" presStyleIdx="0" presStyleCnt="8"/>
      <dgm:spPr/>
    </dgm:pt>
    <dgm:pt modelId="{84993E53-5333-4EEB-B5D3-7A730083E5E1}" type="pres">
      <dgm:prSet presAssocID="{5D5F2894-681B-4E7D-AC15-349AA2F4DECC}" presName="root2" presStyleCnt="0"/>
      <dgm:spPr/>
    </dgm:pt>
    <dgm:pt modelId="{0A22E1C4-E3EA-4F8A-828F-C7DD8D3B8939}" type="pres">
      <dgm:prSet presAssocID="{5D5F2894-681B-4E7D-AC15-349AA2F4DECC}" presName="LevelTwoTextNode" presStyleLbl="node2" presStyleIdx="0" presStyleCnt="8" custScaleX="153513" custLinFactNeighborX="67" custLinFactNeighborY="-677">
        <dgm:presLayoutVars>
          <dgm:chPref val="3"/>
        </dgm:presLayoutVars>
      </dgm:prSet>
      <dgm:spPr/>
    </dgm:pt>
    <dgm:pt modelId="{AFE3168F-066B-4DE6-B356-2A15670B0A5A}" type="pres">
      <dgm:prSet presAssocID="{5D5F2894-681B-4E7D-AC15-349AA2F4DECC}" presName="level3hierChild" presStyleCnt="0"/>
      <dgm:spPr/>
    </dgm:pt>
    <dgm:pt modelId="{81A9B1C7-7B9A-4A9A-A3CB-8D0592E0EF2E}" type="pres">
      <dgm:prSet presAssocID="{AF6E7136-7E7B-4404-9FA9-7CB2CFC98196}" presName="conn2-1" presStyleLbl="parChTrans1D2" presStyleIdx="1" presStyleCnt="8"/>
      <dgm:spPr/>
    </dgm:pt>
    <dgm:pt modelId="{69CBE87F-E618-4EC0-A9C3-68E33E556AC7}" type="pres">
      <dgm:prSet presAssocID="{AF6E7136-7E7B-4404-9FA9-7CB2CFC98196}" presName="connTx" presStyleLbl="parChTrans1D2" presStyleIdx="1" presStyleCnt="8"/>
      <dgm:spPr/>
    </dgm:pt>
    <dgm:pt modelId="{920C22EE-E7D8-46E1-AE98-5C46A14C75FD}" type="pres">
      <dgm:prSet presAssocID="{CC871C93-D349-40E6-8DFF-AF452743FA78}" presName="root2" presStyleCnt="0"/>
      <dgm:spPr/>
    </dgm:pt>
    <dgm:pt modelId="{79C8A55C-8531-4F73-A909-D42AD71C2592}" type="pres">
      <dgm:prSet presAssocID="{CC871C93-D349-40E6-8DFF-AF452743FA78}" presName="LevelTwoTextNode" presStyleLbl="node2" presStyleIdx="1" presStyleCnt="8" custScaleX="154056">
        <dgm:presLayoutVars>
          <dgm:chPref val="3"/>
        </dgm:presLayoutVars>
      </dgm:prSet>
      <dgm:spPr/>
    </dgm:pt>
    <dgm:pt modelId="{09E1BBD4-8B2F-4190-96B0-388BE5093103}" type="pres">
      <dgm:prSet presAssocID="{CC871C93-D349-40E6-8DFF-AF452743FA78}" presName="level3hierChild" presStyleCnt="0"/>
      <dgm:spPr/>
    </dgm:pt>
    <dgm:pt modelId="{FF2443CB-8E41-4409-BFD7-B03729AD8CCE}" type="pres">
      <dgm:prSet presAssocID="{29C15631-9D72-4603-B88E-06083F799797}" presName="conn2-1" presStyleLbl="parChTrans1D2" presStyleIdx="2" presStyleCnt="8"/>
      <dgm:spPr/>
    </dgm:pt>
    <dgm:pt modelId="{5A631088-8A46-4A24-972E-A96CFF764FD8}" type="pres">
      <dgm:prSet presAssocID="{29C15631-9D72-4603-B88E-06083F799797}" presName="connTx" presStyleLbl="parChTrans1D2" presStyleIdx="2" presStyleCnt="8"/>
      <dgm:spPr/>
    </dgm:pt>
    <dgm:pt modelId="{9875802B-0C20-406B-B377-0D6F2B11BF74}" type="pres">
      <dgm:prSet presAssocID="{405E2972-4D84-4310-B7C8-02E86DE43C21}" presName="root2" presStyleCnt="0"/>
      <dgm:spPr/>
    </dgm:pt>
    <dgm:pt modelId="{07BD88FC-DCE5-4095-A641-7F1560193B06}" type="pres">
      <dgm:prSet presAssocID="{405E2972-4D84-4310-B7C8-02E86DE43C21}" presName="LevelTwoTextNode" presStyleLbl="node2" presStyleIdx="2" presStyleCnt="8" custScaleX="152158">
        <dgm:presLayoutVars>
          <dgm:chPref val="3"/>
        </dgm:presLayoutVars>
      </dgm:prSet>
      <dgm:spPr/>
    </dgm:pt>
    <dgm:pt modelId="{034F7F82-C2DD-4B88-BEF0-ED74A905769B}" type="pres">
      <dgm:prSet presAssocID="{405E2972-4D84-4310-B7C8-02E86DE43C21}" presName="level3hierChild" presStyleCnt="0"/>
      <dgm:spPr/>
    </dgm:pt>
    <dgm:pt modelId="{3D85726A-156E-4FEC-936A-467D39BC0A24}" type="pres">
      <dgm:prSet presAssocID="{E1A10B37-FA95-4C37-B970-F6739DAD5B74}" presName="conn2-1" presStyleLbl="parChTrans1D2" presStyleIdx="3" presStyleCnt="8"/>
      <dgm:spPr/>
    </dgm:pt>
    <dgm:pt modelId="{5A6362CA-63FE-4023-B7A4-7993007D68E8}" type="pres">
      <dgm:prSet presAssocID="{E1A10B37-FA95-4C37-B970-F6739DAD5B74}" presName="connTx" presStyleLbl="parChTrans1D2" presStyleIdx="3" presStyleCnt="8"/>
      <dgm:spPr/>
    </dgm:pt>
    <dgm:pt modelId="{89CE3471-68CD-4130-A47B-5E4183CA297B}" type="pres">
      <dgm:prSet presAssocID="{C3BBDBB6-D5DE-4130-8254-591F4D3CA5A3}" presName="root2" presStyleCnt="0"/>
      <dgm:spPr/>
    </dgm:pt>
    <dgm:pt modelId="{2BF86722-8B00-4507-9B15-80A590916F6A}" type="pres">
      <dgm:prSet presAssocID="{C3BBDBB6-D5DE-4130-8254-591F4D3CA5A3}" presName="LevelTwoTextNode" presStyleLbl="node2" presStyleIdx="3" presStyleCnt="8" custScaleX="154324">
        <dgm:presLayoutVars>
          <dgm:chPref val="3"/>
        </dgm:presLayoutVars>
      </dgm:prSet>
      <dgm:spPr/>
    </dgm:pt>
    <dgm:pt modelId="{98675CD5-5076-4D0B-ACE8-43C28563511F}" type="pres">
      <dgm:prSet presAssocID="{C3BBDBB6-D5DE-4130-8254-591F4D3CA5A3}" presName="level3hierChild" presStyleCnt="0"/>
      <dgm:spPr/>
    </dgm:pt>
    <dgm:pt modelId="{1B8D30AD-E37E-4572-9570-E79F992D2F15}" type="pres">
      <dgm:prSet presAssocID="{D111041E-EE61-4AED-A879-47CD2FAC5712}" presName="conn2-1" presStyleLbl="parChTrans1D2" presStyleIdx="4" presStyleCnt="8"/>
      <dgm:spPr/>
    </dgm:pt>
    <dgm:pt modelId="{507E7E03-F510-4F72-873A-6EB64047DD66}" type="pres">
      <dgm:prSet presAssocID="{D111041E-EE61-4AED-A879-47CD2FAC5712}" presName="connTx" presStyleLbl="parChTrans1D2" presStyleIdx="4" presStyleCnt="8"/>
      <dgm:spPr/>
    </dgm:pt>
    <dgm:pt modelId="{34DA1A75-DCA9-4A1E-863A-906E01E01F4C}" type="pres">
      <dgm:prSet presAssocID="{F73F039B-0BD7-4150-BDEB-620D50590125}" presName="root2" presStyleCnt="0"/>
      <dgm:spPr/>
    </dgm:pt>
    <dgm:pt modelId="{BBF2B73C-FB51-4E02-9C69-1AF8E6AFE205}" type="pres">
      <dgm:prSet presAssocID="{F73F039B-0BD7-4150-BDEB-620D50590125}" presName="LevelTwoTextNode" presStyleLbl="node2" presStyleIdx="4" presStyleCnt="8" custScaleX="154733">
        <dgm:presLayoutVars>
          <dgm:chPref val="3"/>
        </dgm:presLayoutVars>
      </dgm:prSet>
      <dgm:spPr/>
    </dgm:pt>
    <dgm:pt modelId="{2C599E10-0678-40C1-8781-5437B3B5C414}" type="pres">
      <dgm:prSet presAssocID="{F73F039B-0BD7-4150-BDEB-620D50590125}" presName="level3hierChild" presStyleCnt="0"/>
      <dgm:spPr/>
    </dgm:pt>
    <dgm:pt modelId="{ED65BDCF-5EC5-4135-93F0-1134F1E93286}" type="pres">
      <dgm:prSet presAssocID="{DAD27909-F49E-4E01-A3C2-36E6461EC5A0}" presName="conn2-1" presStyleLbl="parChTrans1D2" presStyleIdx="5" presStyleCnt="8"/>
      <dgm:spPr/>
    </dgm:pt>
    <dgm:pt modelId="{BD930CA1-59EC-4467-9E9E-51DF2023C906}" type="pres">
      <dgm:prSet presAssocID="{DAD27909-F49E-4E01-A3C2-36E6461EC5A0}" presName="connTx" presStyleLbl="parChTrans1D2" presStyleIdx="5" presStyleCnt="8"/>
      <dgm:spPr/>
    </dgm:pt>
    <dgm:pt modelId="{BA3BC08F-05DF-4C4D-A842-C9D25EF0A03C}" type="pres">
      <dgm:prSet presAssocID="{2C797131-43A9-4ADF-87D5-57C7C72D0324}" presName="root2" presStyleCnt="0"/>
      <dgm:spPr/>
    </dgm:pt>
    <dgm:pt modelId="{AC283550-835A-4263-9FF4-74BF4F5B9267}" type="pres">
      <dgm:prSet presAssocID="{2C797131-43A9-4ADF-87D5-57C7C72D0324}" presName="LevelTwoTextNode" presStyleLbl="node2" presStyleIdx="5" presStyleCnt="8" custScaleX="154324">
        <dgm:presLayoutVars>
          <dgm:chPref val="3"/>
        </dgm:presLayoutVars>
      </dgm:prSet>
      <dgm:spPr/>
    </dgm:pt>
    <dgm:pt modelId="{2C341893-91FF-4BAF-82D9-25A3A71DF116}" type="pres">
      <dgm:prSet presAssocID="{2C797131-43A9-4ADF-87D5-57C7C72D0324}" presName="level3hierChild" presStyleCnt="0"/>
      <dgm:spPr/>
    </dgm:pt>
    <dgm:pt modelId="{854DBADC-5418-4758-B16E-F655A5830299}" type="pres">
      <dgm:prSet presAssocID="{AD3A2ACC-7621-41AD-8E52-753867B9530A}" presName="conn2-1" presStyleLbl="parChTrans1D2" presStyleIdx="6" presStyleCnt="8"/>
      <dgm:spPr/>
    </dgm:pt>
    <dgm:pt modelId="{92D8E345-3222-411A-986A-21E9B5AAE232}" type="pres">
      <dgm:prSet presAssocID="{AD3A2ACC-7621-41AD-8E52-753867B9530A}" presName="connTx" presStyleLbl="parChTrans1D2" presStyleIdx="6" presStyleCnt="8"/>
      <dgm:spPr/>
    </dgm:pt>
    <dgm:pt modelId="{43431C67-9488-4556-9A25-3FB96A79CAEC}" type="pres">
      <dgm:prSet presAssocID="{B96A9D89-C9AE-4E3B-9EDE-ED245E49C845}" presName="root2" presStyleCnt="0"/>
      <dgm:spPr/>
    </dgm:pt>
    <dgm:pt modelId="{75F89E83-A72B-45A3-81FD-991603AB371A}" type="pres">
      <dgm:prSet presAssocID="{B96A9D89-C9AE-4E3B-9EDE-ED245E49C845}" presName="LevelTwoTextNode" presStyleLbl="node2" presStyleIdx="6" presStyleCnt="8" custScaleX="154324">
        <dgm:presLayoutVars>
          <dgm:chPref val="3"/>
        </dgm:presLayoutVars>
      </dgm:prSet>
      <dgm:spPr/>
    </dgm:pt>
    <dgm:pt modelId="{29CE8DDF-09D6-4A60-8DFC-590B6F4C44F9}" type="pres">
      <dgm:prSet presAssocID="{B96A9D89-C9AE-4E3B-9EDE-ED245E49C845}" presName="level3hierChild" presStyleCnt="0"/>
      <dgm:spPr/>
    </dgm:pt>
    <dgm:pt modelId="{95EA4B98-D00B-42A3-B059-B9D4173BCFD4}" type="pres">
      <dgm:prSet presAssocID="{219D91CA-649A-46B8-9E11-0AABFBDF2BD8}" presName="conn2-1" presStyleLbl="parChTrans1D2" presStyleIdx="7" presStyleCnt="8"/>
      <dgm:spPr/>
    </dgm:pt>
    <dgm:pt modelId="{7A24F245-26B9-453E-A7DE-76C9BB1E1929}" type="pres">
      <dgm:prSet presAssocID="{219D91CA-649A-46B8-9E11-0AABFBDF2BD8}" presName="connTx" presStyleLbl="parChTrans1D2" presStyleIdx="7" presStyleCnt="8"/>
      <dgm:spPr/>
    </dgm:pt>
    <dgm:pt modelId="{1003980B-BBC5-478D-B580-90D45A53CBBF}" type="pres">
      <dgm:prSet presAssocID="{5EBB708E-BAD3-4753-8A4B-4FCBFCDA734B}" presName="root2" presStyleCnt="0"/>
      <dgm:spPr/>
    </dgm:pt>
    <dgm:pt modelId="{57F77B9C-EF25-4029-8230-F24DB9255C39}" type="pres">
      <dgm:prSet presAssocID="{5EBB708E-BAD3-4753-8A4B-4FCBFCDA734B}" presName="LevelTwoTextNode" presStyleLbl="node2" presStyleIdx="7" presStyleCnt="8" custScaleX="155544">
        <dgm:presLayoutVars>
          <dgm:chPref val="3"/>
        </dgm:presLayoutVars>
      </dgm:prSet>
      <dgm:spPr/>
    </dgm:pt>
    <dgm:pt modelId="{532FCFD7-B000-4C7D-92B8-DBBC8E5B6DFB}" type="pres">
      <dgm:prSet presAssocID="{5EBB708E-BAD3-4753-8A4B-4FCBFCDA734B}" presName="level3hierChild" presStyleCnt="0"/>
      <dgm:spPr/>
    </dgm:pt>
  </dgm:ptLst>
  <dgm:cxnLst>
    <dgm:cxn modelId="{CAA85E05-8D21-4177-B9CF-9405FEFC537A}" type="presOf" srcId="{5EBB708E-BAD3-4753-8A4B-4FCBFCDA734B}" destId="{57F77B9C-EF25-4029-8230-F24DB9255C39}" srcOrd="0" destOrd="0" presId="urn:microsoft.com/office/officeart/2008/layout/HorizontalMultiLevelHierarchy"/>
    <dgm:cxn modelId="{2A5CE30C-4D3A-4D4F-B941-E5C2C2A84411}" type="presOf" srcId="{5D5F2894-681B-4E7D-AC15-349AA2F4DECC}" destId="{0A22E1C4-E3EA-4F8A-828F-C7DD8D3B8939}" srcOrd="0" destOrd="0" presId="urn:microsoft.com/office/officeart/2008/layout/HorizontalMultiLevelHierarchy"/>
    <dgm:cxn modelId="{5B07E60F-11D4-4516-8232-61DEDB0882E0}" type="presOf" srcId="{77489796-07D6-47A5-8878-A464843D449A}" destId="{7390443B-01FF-40B9-9C7B-AE051DD6BC14}" srcOrd="0" destOrd="0" presId="urn:microsoft.com/office/officeart/2008/layout/HorizontalMultiLevelHierarchy"/>
    <dgm:cxn modelId="{559C4514-69D3-433A-99D1-F5DB41613A9B}" type="presOf" srcId="{AD3A2ACC-7621-41AD-8E52-753867B9530A}" destId="{854DBADC-5418-4758-B16E-F655A5830299}" srcOrd="0" destOrd="0" presId="urn:microsoft.com/office/officeart/2008/layout/HorizontalMultiLevelHierarchy"/>
    <dgm:cxn modelId="{0B3BE818-F4F6-4032-B645-6BAC37D840C2}" type="presOf" srcId="{DAD27909-F49E-4E01-A3C2-36E6461EC5A0}" destId="{BD930CA1-59EC-4467-9E9E-51DF2023C906}" srcOrd="1" destOrd="0" presId="urn:microsoft.com/office/officeart/2008/layout/HorizontalMultiLevelHierarchy"/>
    <dgm:cxn modelId="{78CDCF1C-1ED6-49A1-9458-A1203BEDB693}" type="presOf" srcId="{AF6E7136-7E7B-4404-9FA9-7CB2CFC98196}" destId="{69CBE87F-E618-4EC0-A9C3-68E33E556AC7}" srcOrd="1" destOrd="0" presId="urn:microsoft.com/office/officeart/2008/layout/HorizontalMultiLevelHierarchy"/>
    <dgm:cxn modelId="{1AC30430-E415-40A5-869C-19A313A31001}" type="presOf" srcId="{6E5D87A4-D075-4B5F-AD04-A45C87575DAC}" destId="{6A125CDA-1694-49EB-AA1C-A5BB017D2F64}" srcOrd="0" destOrd="0" presId="urn:microsoft.com/office/officeart/2008/layout/HorizontalMultiLevelHierarchy"/>
    <dgm:cxn modelId="{EDB6DC39-5F79-43F8-8661-D2F86C49CB14}" srcId="{77489796-07D6-47A5-8878-A464843D449A}" destId="{2C797131-43A9-4ADF-87D5-57C7C72D0324}" srcOrd="5" destOrd="0" parTransId="{DAD27909-F49E-4E01-A3C2-36E6461EC5A0}" sibTransId="{F6013D42-D383-4D78-9A5B-9EFA7C0B5027}"/>
    <dgm:cxn modelId="{3F69C73A-FB0C-4338-BD44-20030ED68355}" srcId="{77489796-07D6-47A5-8878-A464843D449A}" destId="{F73F039B-0BD7-4150-BDEB-620D50590125}" srcOrd="4" destOrd="0" parTransId="{D111041E-EE61-4AED-A879-47CD2FAC5712}" sibTransId="{5DEB9A40-44F7-418D-9B81-29018222002D}"/>
    <dgm:cxn modelId="{F4C8545F-F806-4C8C-B625-870B7BD74777}" type="presOf" srcId="{CE8661B7-8309-4FFB-982D-1E0BD91DF954}" destId="{8A5C3F6C-9BE7-4796-AD7B-54F452F8376C}" srcOrd="0" destOrd="0" presId="urn:microsoft.com/office/officeart/2008/layout/HorizontalMultiLevelHierarchy"/>
    <dgm:cxn modelId="{2AB10561-594A-4FE4-A69E-F516A4F10BDD}" type="presOf" srcId="{B96A9D89-C9AE-4E3B-9EDE-ED245E49C845}" destId="{75F89E83-A72B-45A3-81FD-991603AB371A}" srcOrd="0" destOrd="0" presId="urn:microsoft.com/office/officeart/2008/layout/HorizontalMultiLevelHierarchy"/>
    <dgm:cxn modelId="{9C6BCB41-8DF1-4611-A28A-20B80CC3E1D5}" type="presOf" srcId="{E1A10B37-FA95-4C37-B970-F6739DAD5B74}" destId="{3D85726A-156E-4FEC-936A-467D39BC0A24}" srcOrd="0" destOrd="0" presId="urn:microsoft.com/office/officeart/2008/layout/HorizontalMultiLevelHierarchy"/>
    <dgm:cxn modelId="{200F9245-78F0-433E-984B-F6DCE026AAE9}" type="presOf" srcId="{F73F039B-0BD7-4150-BDEB-620D50590125}" destId="{BBF2B73C-FB51-4E02-9C69-1AF8E6AFE205}" srcOrd="0" destOrd="0" presId="urn:microsoft.com/office/officeart/2008/layout/HorizontalMultiLevelHierarchy"/>
    <dgm:cxn modelId="{16188268-156E-4F6C-925B-E30B8B807683}" srcId="{77489796-07D6-47A5-8878-A464843D449A}" destId="{B96A9D89-C9AE-4E3B-9EDE-ED245E49C845}" srcOrd="6" destOrd="0" parTransId="{AD3A2ACC-7621-41AD-8E52-753867B9530A}" sibTransId="{2CA74E8A-FA25-4476-89A2-2007661E3F0A}"/>
    <dgm:cxn modelId="{5EC9616A-B039-4FE0-9B4B-574DC28E7099}" type="presOf" srcId="{D111041E-EE61-4AED-A879-47CD2FAC5712}" destId="{1B8D30AD-E37E-4572-9570-E79F992D2F15}" srcOrd="0" destOrd="0" presId="urn:microsoft.com/office/officeart/2008/layout/HorizontalMultiLevelHierarchy"/>
    <dgm:cxn modelId="{D1510A6D-F4B4-418D-9DE4-FD55E7066918}" srcId="{77489796-07D6-47A5-8878-A464843D449A}" destId="{C3BBDBB6-D5DE-4130-8254-591F4D3CA5A3}" srcOrd="3" destOrd="0" parTransId="{E1A10B37-FA95-4C37-B970-F6739DAD5B74}" sibTransId="{D9E998A5-D2A9-4D3E-9793-E26DBFF1674C}"/>
    <dgm:cxn modelId="{6ECF6756-329E-4A26-B536-EE14E9AE73A2}" type="presOf" srcId="{6E5D87A4-D075-4B5F-AD04-A45C87575DAC}" destId="{E4C0A575-EE32-47A4-983E-CE363A88BF26}" srcOrd="1" destOrd="0" presId="urn:microsoft.com/office/officeart/2008/layout/HorizontalMultiLevelHierarchy"/>
    <dgm:cxn modelId="{782DC482-5768-49BB-A967-CD009B929F5B}" srcId="{77489796-07D6-47A5-8878-A464843D449A}" destId="{CC871C93-D349-40E6-8DFF-AF452743FA78}" srcOrd="1" destOrd="0" parTransId="{AF6E7136-7E7B-4404-9FA9-7CB2CFC98196}" sibTransId="{047D4BD9-7DD6-426F-B1DA-D7C83DF3027F}"/>
    <dgm:cxn modelId="{0F04CC92-B535-4959-BB7A-6A0C7A23ECF3}" srcId="{77489796-07D6-47A5-8878-A464843D449A}" destId="{5EBB708E-BAD3-4753-8A4B-4FCBFCDA734B}" srcOrd="7" destOrd="0" parTransId="{219D91CA-649A-46B8-9E11-0AABFBDF2BD8}" sibTransId="{6712EA57-864D-42B3-B5CB-C53AA44532CB}"/>
    <dgm:cxn modelId="{6D225194-C3D3-41F3-8B75-CF8B55832798}" type="presOf" srcId="{C3BBDBB6-D5DE-4130-8254-591F4D3CA5A3}" destId="{2BF86722-8B00-4507-9B15-80A590916F6A}" srcOrd="0" destOrd="0" presId="urn:microsoft.com/office/officeart/2008/layout/HorizontalMultiLevelHierarchy"/>
    <dgm:cxn modelId="{BB2890AC-8E30-48DD-AB87-C4A6B14DA59E}" type="presOf" srcId="{CC871C93-D349-40E6-8DFF-AF452743FA78}" destId="{79C8A55C-8531-4F73-A909-D42AD71C2592}" srcOrd="0" destOrd="0" presId="urn:microsoft.com/office/officeart/2008/layout/HorizontalMultiLevelHierarchy"/>
    <dgm:cxn modelId="{7C58A6B1-775A-4647-955C-4737E988BA88}" srcId="{77489796-07D6-47A5-8878-A464843D449A}" destId="{5D5F2894-681B-4E7D-AC15-349AA2F4DECC}" srcOrd="0" destOrd="0" parTransId="{6E5D87A4-D075-4B5F-AD04-A45C87575DAC}" sibTransId="{D1B214E7-2119-4472-9239-7F2A33082300}"/>
    <dgm:cxn modelId="{5038C1B8-6602-49BC-9705-F1F01B7ACA19}" type="presOf" srcId="{29C15631-9D72-4603-B88E-06083F799797}" destId="{5A631088-8A46-4A24-972E-A96CFF764FD8}" srcOrd="1" destOrd="0" presId="urn:microsoft.com/office/officeart/2008/layout/HorizontalMultiLevelHierarchy"/>
    <dgm:cxn modelId="{7524CABB-5F96-430B-B018-B5B624757CBD}" srcId="{CE8661B7-8309-4FFB-982D-1E0BD91DF954}" destId="{77489796-07D6-47A5-8878-A464843D449A}" srcOrd="0" destOrd="0" parTransId="{EBA38B55-446D-4347-AA9A-2346278A1912}" sibTransId="{6C5A6F8F-E4D5-4137-BE86-0540148FD492}"/>
    <dgm:cxn modelId="{C23D1FBE-C34F-47D3-899B-8EA9F14B5523}" type="presOf" srcId="{AF6E7136-7E7B-4404-9FA9-7CB2CFC98196}" destId="{81A9B1C7-7B9A-4A9A-A3CB-8D0592E0EF2E}" srcOrd="0" destOrd="0" presId="urn:microsoft.com/office/officeart/2008/layout/HorizontalMultiLevelHierarchy"/>
    <dgm:cxn modelId="{A375B9BE-7582-4A22-80D8-FF670DA1E2AB}" type="presOf" srcId="{AD3A2ACC-7621-41AD-8E52-753867B9530A}" destId="{92D8E345-3222-411A-986A-21E9B5AAE232}" srcOrd="1" destOrd="0" presId="urn:microsoft.com/office/officeart/2008/layout/HorizontalMultiLevelHierarchy"/>
    <dgm:cxn modelId="{B31E46C5-80CF-43DD-BC84-4D0063C27544}" type="presOf" srcId="{219D91CA-649A-46B8-9E11-0AABFBDF2BD8}" destId="{7A24F245-26B9-453E-A7DE-76C9BB1E1929}" srcOrd="1" destOrd="0" presId="urn:microsoft.com/office/officeart/2008/layout/HorizontalMultiLevelHierarchy"/>
    <dgm:cxn modelId="{5E070ACA-B6E1-4DFC-8E49-CCBFBA64F74A}" type="presOf" srcId="{29C15631-9D72-4603-B88E-06083F799797}" destId="{FF2443CB-8E41-4409-BFD7-B03729AD8CCE}" srcOrd="0" destOrd="0" presId="urn:microsoft.com/office/officeart/2008/layout/HorizontalMultiLevelHierarchy"/>
    <dgm:cxn modelId="{929319CA-40A7-42BB-AB8A-5CB90356A105}" type="presOf" srcId="{E1A10B37-FA95-4C37-B970-F6739DAD5B74}" destId="{5A6362CA-63FE-4023-B7A4-7993007D68E8}" srcOrd="1" destOrd="0" presId="urn:microsoft.com/office/officeart/2008/layout/HorizontalMultiLevelHierarchy"/>
    <dgm:cxn modelId="{E71515CE-9D69-455E-8214-029B00DFC3CA}" type="presOf" srcId="{219D91CA-649A-46B8-9E11-0AABFBDF2BD8}" destId="{95EA4B98-D00B-42A3-B059-B9D4173BCFD4}" srcOrd="0" destOrd="0" presId="urn:microsoft.com/office/officeart/2008/layout/HorizontalMultiLevelHierarchy"/>
    <dgm:cxn modelId="{3D37A2EB-6B00-4DB7-8174-664F748E57B6}" type="presOf" srcId="{D111041E-EE61-4AED-A879-47CD2FAC5712}" destId="{507E7E03-F510-4F72-873A-6EB64047DD66}" srcOrd="1" destOrd="0" presId="urn:microsoft.com/office/officeart/2008/layout/HorizontalMultiLevelHierarchy"/>
    <dgm:cxn modelId="{91D11EEC-B2A4-4A62-B7FE-C28080E89798}" type="presOf" srcId="{405E2972-4D84-4310-B7C8-02E86DE43C21}" destId="{07BD88FC-DCE5-4095-A641-7F1560193B06}" srcOrd="0" destOrd="0" presId="urn:microsoft.com/office/officeart/2008/layout/HorizontalMultiLevelHierarchy"/>
    <dgm:cxn modelId="{977D77EF-F8EB-4C39-B918-05E7A11A85E0}" srcId="{77489796-07D6-47A5-8878-A464843D449A}" destId="{405E2972-4D84-4310-B7C8-02E86DE43C21}" srcOrd="2" destOrd="0" parTransId="{29C15631-9D72-4603-B88E-06083F799797}" sibTransId="{D1D2E478-5016-4B47-8CD1-1DDE9F2E478E}"/>
    <dgm:cxn modelId="{3AB5C2FB-721A-49AB-BDE2-C61A34AB1328}" type="presOf" srcId="{DAD27909-F49E-4E01-A3C2-36E6461EC5A0}" destId="{ED65BDCF-5EC5-4135-93F0-1134F1E93286}" srcOrd="0" destOrd="0" presId="urn:microsoft.com/office/officeart/2008/layout/HorizontalMultiLevelHierarchy"/>
    <dgm:cxn modelId="{621D24FF-5C3F-4975-8058-25E24393EA84}" type="presOf" srcId="{2C797131-43A9-4ADF-87D5-57C7C72D0324}" destId="{AC283550-835A-4263-9FF4-74BF4F5B9267}" srcOrd="0" destOrd="0" presId="urn:microsoft.com/office/officeart/2008/layout/HorizontalMultiLevelHierarchy"/>
    <dgm:cxn modelId="{B6C77A0A-950E-44DC-8152-66C7C9CBA3CB}" type="presParOf" srcId="{8A5C3F6C-9BE7-4796-AD7B-54F452F8376C}" destId="{4B37DEBC-7FA7-4B59-94BC-7A9EAB39DF4A}" srcOrd="0" destOrd="0" presId="urn:microsoft.com/office/officeart/2008/layout/HorizontalMultiLevelHierarchy"/>
    <dgm:cxn modelId="{AF870627-E14A-4BD7-B01E-31647351D1F7}" type="presParOf" srcId="{4B37DEBC-7FA7-4B59-94BC-7A9EAB39DF4A}" destId="{7390443B-01FF-40B9-9C7B-AE051DD6BC14}" srcOrd="0" destOrd="0" presId="urn:microsoft.com/office/officeart/2008/layout/HorizontalMultiLevelHierarchy"/>
    <dgm:cxn modelId="{3A4FF00B-A030-4C1B-9600-DF0D3E3989A4}" type="presParOf" srcId="{4B37DEBC-7FA7-4B59-94BC-7A9EAB39DF4A}" destId="{23896D63-2FEA-4685-BC1E-69841970FB08}" srcOrd="1" destOrd="0" presId="urn:microsoft.com/office/officeart/2008/layout/HorizontalMultiLevelHierarchy"/>
    <dgm:cxn modelId="{AA5EFCDB-0C02-484E-94A0-514FF548C69C}" type="presParOf" srcId="{23896D63-2FEA-4685-BC1E-69841970FB08}" destId="{6A125CDA-1694-49EB-AA1C-A5BB017D2F64}" srcOrd="0" destOrd="0" presId="urn:microsoft.com/office/officeart/2008/layout/HorizontalMultiLevelHierarchy"/>
    <dgm:cxn modelId="{C8539B90-A7D6-4310-BC2A-871CAC780848}" type="presParOf" srcId="{6A125CDA-1694-49EB-AA1C-A5BB017D2F64}" destId="{E4C0A575-EE32-47A4-983E-CE363A88BF26}" srcOrd="0" destOrd="0" presId="urn:microsoft.com/office/officeart/2008/layout/HorizontalMultiLevelHierarchy"/>
    <dgm:cxn modelId="{5A6900E0-2B42-476E-8EBF-EE6CE8FC0E3C}" type="presParOf" srcId="{23896D63-2FEA-4685-BC1E-69841970FB08}" destId="{84993E53-5333-4EEB-B5D3-7A730083E5E1}" srcOrd="1" destOrd="0" presId="urn:microsoft.com/office/officeart/2008/layout/HorizontalMultiLevelHierarchy"/>
    <dgm:cxn modelId="{E7CD1420-783C-4140-B075-E07D6BBB37D2}" type="presParOf" srcId="{84993E53-5333-4EEB-B5D3-7A730083E5E1}" destId="{0A22E1C4-E3EA-4F8A-828F-C7DD8D3B8939}" srcOrd="0" destOrd="0" presId="urn:microsoft.com/office/officeart/2008/layout/HorizontalMultiLevelHierarchy"/>
    <dgm:cxn modelId="{8DA277EC-B40E-4216-B6A9-1DDD14530DDA}" type="presParOf" srcId="{84993E53-5333-4EEB-B5D3-7A730083E5E1}" destId="{AFE3168F-066B-4DE6-B356-2A15670B0A5A}" srcOrd="1" destOrd="0" presId="urn:microsoft.com/office/officeart/2008/layout/HorizontalMultiLevelHierarchy"/>
    <dgm:cxn modelId="{CA3B8CD2-D77B-4985-A72B-57F9C58FC980}" type="presParOf" srcId="{23896D63-2FEA-4685-BC1E-69841970FB08}" destId="{81A9B1C7-7B9A-4A9A-A3CB-8D0592E0EF2E}" srcOrd="2" destOrd="0" presId="urn:microsoft.com/office/officeart/2008/layout/HorizontalMultiLevelHierarchy"/>
    <dgm:cxn modelId="{91E9316C-8E74-460C-B1B9-222606DB328A}" type="presParOf" srcId="{81A9B1C7-7B9A-4A9A-A3CB-8D0592E0EF2E}" destId="{69CBE87F-E618-4EC0-A9C3-68E33E556AC7}" srcOrd="0" destOrd="0" presId="urn:microsoft.com/office/officeart/2008/layout/HorizontalMultiLevelHierarchy"/>
    <dgm:cxn modelId="{95B322F4-E73E-4055-B9BB-920FD22FB552}" type="presParOf" srcId="{23896D63-2FEA-4685-BC1E-69841970FB08}" destId="{920C22EE-E7D8-46E1-AE98-5C46A14C75FD}" srcOrd="3" destOrd="0" presId="urn:microsoft.com/office/officeart/2008/layout/HorizontalMultiLevelHierarchy"/>
    <dgm:cxn modelId="{95B17DC3-64EB-457A-BBDE-2FAB2DD27C9A}" type="presParOf" srcId="{920C22EE-E7D8-46E1-AE98-5C46A14C75FD}" destId="{79C8A55C-8531-4F73-A909-D42AD71C2592}" srcOrd="0" destOrd="0" presId="urn:microsoft.com/office/officeart/2008/layout/HorizontalMultiLevelHierarchy"/>
    <dgm:cxn modelId="{8C294FED-6661-4F69-BDAE-76C821880CCA}" type="presParOf" srcId="{920C22EE-E7D8-46E1-AE98-5C46A14C75FD}" destId="{09E1BBD4-8B2F-4190-96B0-388BE5093103}" srcOrd="1" destOrd="0" presId="urn:microsoft.com/office/officeart/2008/layout/HorizontalMultiLevelHierarchy"/>
    <dgm:cxn modelId="{2ADF578D-734E-4910-8B27-D0F96E3A4D79}" type="presParOf" srcId="{23896D63-2FEA-4685-BC1E-69841970FB08}" destId="{FF2443CB-8E41-4409-BFD7-B03729AD8CCE}" srcOrd="4" destOrd="0" presId="urn:microsoft.com/office/officeart/2008/layout/HorizontalMultiLevelHierarchy"/>
    <dgm:cxn modelId="{08A59004-8499-4BE6-A6D6-498CED364FA1}" type="presParOf" srcId="{FF2443CB-8E41-4409-BFD7-B03729AD8CCE}" destId="{5A631088-8A46-4A24-972E-A96CFF764FD8}" srcOrd="0" destOrd="0" presId="urn:microsoft.com/office/officeart/2008/layout/HorizontalMultiLevelHierarchy"/>
    <dgm:cxn modelId="{FF0B8993-BCEF-4A97-B8FC-8DADA2F3B7E7}" type="presParOf" srcId="{23896D63-2FEA-4685-BC1E-69841970FB08}" destId="{9875802B-0C20-406B-B377-0D6F2B11BF74}" srcOrd="5" destOrd="0" presId="urn:microsoft.com/office/officeart/2008/layout/HorizontalMultiLevelHierarchy"/>
    <dgm:cxn modelId="{D734B2DE-78FD-472C-9C77-712861F6D697}" type="presParOf" srcId="{9875802B-0C20-406B-B377-0D6F2B11BF74}" destId="{07BD88FC-DCE5-4095-A641-7F1560193B06}" srcOrd="0" destOrd="0" presId="urn:microsoft.com/office/officeart/2008/layout/HorizontalMultiLevelHierarchy"/>
    <dgm:cxn modelId="{885F4CCE-C2B3-4DD0-9C22-3041FD8C640A}" type="presParOf" srcId="{9875802B-0C20-406B-B377-0D6F2B11BF74}" destId="{034F7F82-C2DD-4B88-BEF0-ED74A905769B}" srcOrd="1" destOrd="0" presId="urn:microsoft.com/office/officeart/2008/layout/HorizontalMultiLevelHierarchy"/>
    <dgm:cxn modelId="{BBEDF969-E617-40FA-8718-502D5542BDF3}" type="presParOf" srcId="{23896D63-2FEA-4685-BC1E-69841970FB08}" destId="{3D85726A-156E-4FEC-936A-467D39BC0A24}" srcOrd="6" destOrd="0" presId="urn:microsoft.com/office/officeart/2008/layout/HorizontalMultiLevelHierarchy"/>
    <dgm:cxn modelId="{53C96F14-B8EF-4721-974E-2936F678703E}" type="presParOf" srcId="{3D85726A-156E-4FEC-936A-467D39BC0A24}" destId="{5A6362CA-63FE-4023-B7A4-7993007D68E8}" srcOrd="0" destOrd="0" presId="urn:microsoft.com/office/officeart/2008/layout/HorizontalMultiLevelHierarchy"/>
    <dgm:cxn modelId="{342CBB59-D8FD-422C-AA13-2B84FEF3F122}" type="presParOf" srcId="{23896D63-2FEA-4685-BC1E-69841970FB08}" destId="{89CE3471-68CD-4130-A47B-5E4183CA297B}" srcOrd="7" destOrd="0" presId="urn:microsoft.com/office/officeart/2008/layout/HorizontalMultiLevelHierarchy"/>
    <dgm:cxn modelId="{9318D16E-E51D-4986-9E27-27ABA72C7106}" type="presParOf" srcId="{89CE3471-68CD-4130-A47B-5E4183CA297B}" destId="{2BF86722-8B00-4507-9B15-80A590916F6A}" srcOrd="0" destOrd="0" presId="urn:microsoft.com/office/officeart/2008/layout/HorizontalMultiLevelHierarchy"/>
    <dgm:cxn modelId="{3340A6B3-CE4C-4E82-9DA8-A0ADFD0C54AF}" type="presParOf" srcId="{89CE3471-68CD-4130-A47B-5E4183CA297B}" destId="{98675CD5-5076-4D0B-ACE8-43C28563511F}" srcOrd="1" destOrd="0" presId="urn:microsoft.com/office/officeart/2008/layout/HorizontalMultiLevelHierarchy"/>
    <dgm:cxn modelId="{982BC3DD-47FC-4B05-B6E6-A5AF79CAC9E7}" type="presParOf" srcId="{23896D63-2FEA-4685-BC1E-69841970FB08}" destId="{1B8D30AD-E37E-4572-9570-E79F992D2F15}" srcOrd="8" destOrd="0" presId="urn:microsoft.com/office/officeart/2008/layout/HorizontalMultiLevelHierarchy"/>
    <dgm:cxn modelId="{39CB921B-CE20-4456-847B-C24D73975477}" type="presParOf" srcId="{1B8D30AD-E37E-4572-9570-E79F992D2F15}" destId="{507E7E03-F510-4F72-873A-6EB64047DD66}" srcOrd="0" destOrd="0" presId="urn:microsoft.com/office/officeart/2008/layout/HorizontalMultiLevelHierarchy"/>
    <dgm:cxn modelId="{ACAAF4F9-F37D-431C-970E-FAE9BD1E3F67}" type="presParOf" srcId="{23896D63-2FEA-4685-BC1E-69841970FB08}" destId="{34DA1A75-DCA9-4A1E-863A-906E01E01F4C}" srcOrd="9" destOrd="0" presId="urn:microsoft.com/office/officeart/2008/layout/HorizontalMultiLevelHierarchy"/>
    <dgm:cxn modelId="{B3886CE4-D257-4F0D-A65D-27CC0B98D0E2}" type="presParOf" srcId="{34DA1A75-DCA9-4A1E-863A-906E01E01F4C}" destId="{BBF2B73C-FB51-4E02-9C69-1AF8E6AFE205}" srcOrd="0" destOrd="0" presId="urn:microsoft.com/office/officeart/2008/layout/HorizontalMultiLevelHierarchy"/>
    <dgm:cxn modelId="{855AA945-B9AB-4C98-9926-AB1689350B21}" type="presParOf" srcId="{34DA1A75-DCA9-4A1E-863A-906E01E01F4C}" destId="{2C599E10-0678-40C1-8781-5437B3B5C414}" srcOrd="1" destOrd="0" presId="urn:microsoft.com/office/officeart/2008/layout/HorizontalMultiLevelHierarchy"/>
    <dgm:cxn modelId="{2FB58082-560C-48A2-A289-782C2BFF2060}" type="presParOf" srcId="{23896D63-2FEA-4685-BC1E-69841970FB08}" destId="{ED65BDCF-5EC5-4135-93F0-1134F1E93286}" srcOrd="10" destOrd="0" presId="urn:microsoft.com/office/officeart/2008/layout/HorizontalMultiLevelHierarchy"/>
    <dgm:cxn modelId="{2026AC6E-9914-42A4-B425-DA4337111B14}" type="presParOf" srcId="{ED65BDCF-5EC5-4135-93F0-1134F1E93286}" destId="{BD930CA1-59EC-4467-9E9E-51DF2023C906}" srcOrd="0" destOrd="0" presId="urn:microsoft.com/office/officeart/2008/layout/HorizontalMultiLevelHierarchy"/>
    <dgm:cxn modelId="{DCFD1293-2C2A-46E0-9258-EF437047B2F5}" type="presParOf" srcId="{23896D63-2FEA-4685-BC1E-69841970FB08}" destId="{BA3BC08F-05DF-4C4D-A842-C9D25EF0A03C}" srcOrd="11" destOrd="0" presId="urn:microsoft.com/office/officeart/2008/layout/HorizontalMultiLevelHierarchy"/>
    <dgm:cxn modelId="{96AB950B-6DE1-4AD5-8C64-7E9FD5AB2AB1}" type="presParOf" srcId="{BA3BC08F-05DF-4C4D-A842-C9D25EF0A03C}" destId="{AC283550-835A-4263-9FF4-74BF4F5B9267}" srcOrd="0" destOrd="0" presId="urn:microsoft.com/office/officeart/2008/layout/HorizontalMultiLevelHierarchy"/>
    <dgm:cxn modelId="{0F1C032B-03B1-45B8-A890-AF2E547D1BC6}" type="presParOf" srcId="{BA3BC08F-05DF-4C4D-A842-C9D25EF0A03C}" destId="{2C341893-91FF-4BAF-82D9-25A3A71DF116}" srcOrd="1" destOrd="0" presId="urn:microsoft.com/office/officeart/2008/layout/HorizontalMultiLevelHierarchy"/>
    <dgm:cxn modelId="{3C3C7C72-67F3-4A2A-8765-FBDD59EC44A3}" type="presParOf" srcId="{23896D63-2FEA-4685-BC1E-69841970FB08}" destId="{854DBADC-5418-4758-B16E-F655A5830299}" srcOrd="12" destOrd="0" presId="urn:microsoft.com/office/officeart/2008/layout/HorizontalMultiLevelHierarchy"/>
    <dgm:cxn modelId="{46838C33-93C1-4CE1-BDB1-5136DF9F3303}" type="presParOf" srcId="{854DBADC-5418-4758-B16E-F655A5830299}" destId="{92D8E345-3222-411A-986A-21E9B5AAE232}" srcOrd="0" destOrd="0" presId="urn:microsoft.com/office/officeart/2008/layout/HorizontalMultiLevelHierarchy"/>
    <dgm:cxn modelId="{70362205-07A0-49D9-996F-17193EAC047B}" type="presParOf" srcId="{23896D63-2FEA-4685-BC1E-69841970FB08}" destId="{43431C67-9488-4556-9A25-3FB96A79CAEC}" srcOrd="13" destOrd="0" presId="urn:microsoft.com/office/officeart/2008/layout/HorizontalMultiLevelHierarchy"/>
    <dgm:cxn modelId="{112EFE73-C36D-4DCC-BFCE-6093EF9C81E0}" type="presParOf" srcId="{43431C67-9488-4556-9A25-3FB96A79CAEC}" destId="{75F89E83-A72B-45A3-81FD-991603AB371A}" srcOrd="0" destOrd="0" presId="urn:microsoft.com/office/officeart/2008/layout/HorizontalMultiLevelHierarchy"/>
    <dgm:cxn modelId="{11C18B34-19B8-4D4F-B7D9-49C550054F7A}" type="presParOf" srcId="{43431C67-9488-4556-9A25-3FB96A79CAEC}" destId="{29CE8DDF-09D6-4A60-8DFC-590B6F4C44F9}" srcOrd="1" destOrd="0" presId="urn:microsoft.com/office/officeart/2008/layout/HorizontalMultiLevelHierarchy"/>
    <dgm:cxn modelId="{5C1486D9-BE1F-4CF6-ACDB-642D93029300}" type="presParOf" srcId="{23896D63-2FEA-4685-BC1E-69841970FB08}" destId="{95EA4B98-D00B-42A3-B059-B9D4173BCFD4}" srcOrd="14" destOrd="0" presId="urn:microsoft.com/office/officeart/2008/layout/HorizontalMultiLevelHierarchy"/>
    <dgm:cxn modelId="{B476E5A8-9780-4B02-B87D-5C393FBA71CB}" type="presParOf" srcId="{95EA4B98-D00B-42A3-B059-B9D4173BCFD4}" destId="{7A24F245-26B9-453E-A7DE-76C9BB1E1929}" srcOrd="0" destOrd="0" presId="urn:microsoft.com/office/officeart/2008/layout/HorizontalMultiLevelHierarchy"/>
    <dgm:cxn modelId="{F69185D7-A32D-4C69-9C21-24C34753548F}" type="presParOf" srcId="{23896D63-2FEA-4685-BC1E-69841970FB08}" destId="{1003980B-BBC5-478D-B580-90D45A53CBBF}" srcOrd="15" destOrd="0" presId="urn:microsoft.com/office/officeart/2008/layout/HorizontalMultiLevelHierarchy"/>
    <dgm:cxn modelId="{68588F94-0AFB-42A3-8608-2835D2634480}" type="presParOf" srcId="{1003980B-BBC5-478D-B580-90D45A53CBBF}" destId="{57F77B9C-EF25-4029-8230-F24DB9255C39}" srcOrd="0" destOrd="0" presId="urn:microsoft.com/office/officeart/2008/layout/HorizontalMultiLevelHierarchy"/>
    <dgm:cxn modelId="{8A3A56DD-FD8E-4941-BC85-6A8AEE7A09D9}" type="presParOf" srcId="{1003980B-BBC5-478D-B580-90D45A53CBBF}" destId="{532FCFD7-B000-4C7D-92B8-DBBC8E5B6DFB}"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FA8F25BA-3D39-4E45-872A-75219926F346}" type="doc">
      <dgm:prSet loTypeId="urn:microsoft.com/office/officeart/2005/8/layout/process2" loCatId="process" qsTypeId="urn:microsoft.com/office/officeart/2005/8/quickstyle/3d3" qsCatId="3D" csTypeId="urn:microsoft.com/office/officeart/2005/8/colors/colorful2" csCatId="colorful" phldr="1"/>
      <dgm:spPr/>
    </dgm:pt>
    <dgm:pt modelId="{3E4BE2CC-E881-497E-8228-875BEBC1E656}">
      <dgm:prSet phldrT="[نص]" custT="1"/>
      <dgm:spPr/>
      <dgm:t>
        <a:bodyPr/>
        <a:lstStyle/>
        <a:p>
          <a:pPr algn="r"/>
          <a:r>
            <a:rPr lang="ar-IQ" sz="1600" b="1" u="sng"/>
            <a:t>1- ضبط التوازن البيولوجي الميكانيكي:-</a:t>
          </a:r>
          <a:endParaRPr lang="en-US" sz="1600" b="1"/>
        </a:p>
        <a:p>
          <a:pPr algn="r" rtl="1"/>
          <a:r>
            <a:rPr lang="ar-IQ" sz="1600" b="1"/>
            <a:t>ويكون ذلك بأستخدام مستويات من القوة تتلائم مع حاجة الحركات المختلفة لذا فأن استخدام مستويات القوة اعلى من المستوى المطلوب بالتأكيد سيتسبب بحدوث اصابات مختلفة نتيجة عدم اقتصادية الحركة من جهة وتحميل الانسجة العضلية او المفاصل اكثر من حدودها الفسلجية الطبيعية.</a:t>
          </a:r>
          <a:endParaRPr lang="en-US" sz="1600" b="1" dirty="0"/>
        </a:p>
      </dgm:t>
    </dgm:pt>
    <dgm:pt modelId="{2A8BA9C3-0371-4CD9-A39A-0E3515A4D44E}" type="parTrans" cxnId="{C011F6A9-36B0-4B0A-95B6-69DBDD71C801}">
      <dgm:prSet/>
      <dgm:spPr/>
      <dgm:t>
        <a:bodyPr/>
        <a:lstStyle/>
        <a:p>
          <a:endParaRPr lang="en-US"/>
        </a:p>
      </dgm:t>
    </dgm:pt>
    <dgm:pt modelId="{642ECF09-F0D1-48CB-B697-238DB69498A2}" type="sibTrans" cxnId="{C011F6A9-36B0-4B0A-95B6-69DBDD71C801}">
      <dgm:prSet/>
      <dgm:spPr/>
      <dgm:t>
        <a:bodyPr/>
        <a:lstStyle/>
        <a:p>
          <a:endParaRPr lang="en-US"/>
        </a:p>
      </dgm:t>
    </dgm:pt>
    <dgm:pt modelId="{66F29802-B7D7-4CFE-87AC-DAA176ED4111}">
      <dgm:prSet phldrT="[نص]" custT="1"/>
      <dgm:spPr/>
      <dgm:t>
        <a:bodyPr/>
        <a:lstStyle/>
        <a:p>
          <a:pPr algn="r"/>
          <a:r>
            <a:rPr lang="ar-IQ" sz="1600" b="1" u="sng"/>
            <a:t>2- ضبط المدى الحركي للمفاصل:-</a:t>
          </a:r>
          <a:endParaRPr lang="en-US" sz="1600" b="1"/>
        </a:p>
        <a:p>
          <a:pPr algn="r" rtl="1"/>
          <a:r>
            <a:rPr lang="ar-IQ" sz="1600" b="1"/>
            <a:t>فلكل مفصل مدى حركي معين فعند اداء حركة معينة وبمدى اوسع من قابلية المفصل خصوصا اذا كان اداء تلك الحركات بشكل سرع عالية فأن القصور الذاتي للكتلة لا يمكنها ايقاف السرعة بالوقت المناسب مما يعرض المفاصل للاصابات(الالتواء او الخلع او تمزق الاربطة).</a:t>
          </a:r>
          <a:endParaRPr lang="en-US" sz="1600" b="1" dirty="0"/>
        </a:p>
      </dgm:t>
    </dgm:pt>
    <dgm:pt modelId="{5EA4BBC2-F893-4088-97F9-04A6D7780D18}" type="parTrans" cxnId="{2986F42F-9271-4505-ADA8-524797DB13A0}">
      <dgm:prSet/>
      <dgm:spPr/>
      <dgm:t>
        <a:bodyPr/>
        <a:lstStyle/>
        <a:p>
          <a:endParaRPr lang="en-US"/>
        </a:p>
      </dgm:t>
    </dgm:pt>
    <dgm:pt modelId="{52F72A7A-82B2-4674-A4D9-CE5366FB5F15}" type="sibTrans" cxnId="{2986F42F-9271-4505-ADA8-524797DB13A0}">
      <dgm:prSet/>
      <dgm:spPr/>
      <dgm:t>
        <a:bodyPr/>
        <a:lstStyle/>
        <a:p>
          <a:endParaRPr lang="en-US"/>
        </a:p>
      </dgm:t>
    </dgm:pt>
    <dgm:pt modelId="{24DF9C86-B9D1-42B7-B4DD-E3013786E715}">
      <dgm:prSet phldrT="[نص]" custT="1"/>
      <dgm:spPr/>
      <dgm:t>
        <a:bodyPr/>
        <a:lstStyle/>
        <a:p>
          <a:pPr algn="r"/>
          <a:r>
            <a:rPr lang="ar-IQ" sz="1800" b="1" u="sng" dirty="0"/>
            <a:t>3- ضبط العوامل الخارجية:-</a:t>
          </a:r>
          <a:endParaRPr lang="en-US" sz="1800" b="1" dirty="0"/>
        </a:p>
        <a:p>
          <a:pPr algn="r" rtl="1"/>
          <a:r>
            <a:rPr lang="ar-IQ" sz="1600" b="1" dirty="0"/>
            <a:t>كقوة الجاذبية الارضية وقوة الاحتكاك الخاصة بالهواء والماء...وغيرها، وكل ما هو يؤثر في اعاقة المسارات الحركية فيجب مراعاة قواعد السلامة و الامان فيه.</a:t>
          </a:r>
          <a:endParaRPr lang="en-US" sz="1600" b="1" dirty="0"/>
        </a:p>
      </dgm:t>
    </dgm:pt>
    <dgm:pt modelId="{732B0D3F-573A-4CA3-A64A-B2518486E06B}" type="parTrans" cxnId="{3BFDF19D-48F6-47D3-8642-602EE8535929}">
      <dgm:prSet/>
      <dgm:spPr/>
      <dgm:t>
        <a:bodyPr/>
        <a:lstStyle/>
        <a:p>
          <a:endParaRPr lang="en-US"/>
        </a:p>
      </dgm:t>
    </dgm:pt>
    <dgm:pt modelId="{25DF6CF1-FBAA-448C-A28F-E5481DDAEE09}" type="sibTrans" cxnId="{3BFDF19D-48F6-47D3-8642-602EE8535929}">
      <dgm:prSet/>
      <dgm:spPr/>
      <dgm:t>
        <a:bodyPr/>
        <a:lstStyle/>
        <a:p>
          <a:endParaRPr lang="en-US"/>
        </a:p>
      </dgm:t>
    </dgm:pt>
    <dgm:pt modelId="{36E7B481-7A30-49E4-BEF2-4E037B48D3F2}" type="pres">
      <dgm:prSet presAssocID="{FA8F25BA-3D39-4E45-872A-75219926F346}" presName="linearFlow" presStyleCnt="0">
        <dgm:presLayoutVars>
          <dgm:resizeHandles val="exact"/>
        </dgm:presLayoutVars>
      </dgm:prSet>
      <dgm:spPr/>
    </dgm:pt>
    <dgm:pt modelId="{AFAE7282-A99C-499C-B4C9-6E78FA2509B3}" type="pres">
      <dgm:prSet presAssocID="{3E4BE2CC-E881-497E-8228-875BEBC1E656}" presName="node" presStyleLbl="node1" presStyleIdx="0" presStyleCnt="3" custScaleX="326808" custLinFactNeighborY="-1821">
        <dgm:presLayoutVars>
          <dgm:bulletEnabled val="1"/>
        </dgm:presLayoutVars>
      </dgm:prSet>
      <dgm:spPr/>
    </dgm:pt>
    <dgm:pt modelId="{C57EF7B8-8D38-43A0-96DD-7BA8777AB672}" type="pres">
      <dgm:prSet presAssocID="{642ECF09-F0D1-48CB-B697-238DB69498A2}" presName="sibTrans" presStyleLbl="sibTrans2D1" presStyleIdx="0" presStyleCnt="2"/>
      <dgm:spPr/>
    </dgm:pt>
    <dgm:pt modelId="{80C2B50F-31F3-4E10-8987-BBD49E1ED225}" type="pres">
      <dgm:prSet presAssocID="{642ECF09-F0D1-48CB-B697-238DB69498A2}" presName="connectorText" presStyleLbl="sibTrans2D1" presStyleIdx="0" presStyleCnt="2"/>
      <dgm:spPr/>
    </dgm:pt>
    <dgm:pt modelId="{E3EAEE57-A98F-471E-B0E2-51D279CDEC54}" type="pres">
      <dgm:prSet presAssocID="{66F29802-B7D7-4CFE-87AC-DAA176ED4111}" presName="node" presStyleLbl="node1" presStyleIdx="1" presStyleCnt="3" custScaleX="326808">
        <dgm:presLayoutVars>
          <dgm:bulletEnabled val="1"/>
        </dgm:presLayoutVars>
      </dgm:prSet>
      <dgm:spPr/>
    </dgm:pt>
    <dgm:pt modelId="{40ABCFA4-AF9D-41BA-9E8A-51798AD7CC2F}" type="pres">
      <dgm:prSet presAssocID="{52F72A7A-82B2-4674-A4D9-CE5366FB5F15}" presName="sibTrans" presStyleLbl="sibTrans2D1" presStyleIdx="1" presStyleCnt="2"/>
      <dgm:spPr/>
    </dgm:pt>
    <dgm:pt modelId="{74ACFE0A-1AF7-4766-8AD2-CAE9390A7FD3}" type="pres">
      <dgm:prSet presAssocID="{52F72A7A-82B2-4674-A4D9-CE5366FB5F15}" presName="connectorText" presStyleLbl="sibTrans2D1" presStyleIdx="1" presStyleCnt="2"/>
      <dgm:spPr/>
    </dgm:pt>
    <dgm:pt modelId="{C1D82305-5210-4620-BBB9-2C5A217903E1}" type="pres">
      <dgm:prSet presAssocID="{24DF9C86-B9D1-42B7-B4DD-E3013786E715}" presName="node" presStyleLbl="node1" presStyleIdx="2" presStyleCnt="3" custScaleX="326808">
        <dgm:presLayoutVars>
          <dgm:bulletEnabled val="1"/>
        </dgm:presLayoutVars>
      </dgm:prSet>
      <dgm:spPr/>
    </dgm:pt>
  </dgm:ptLst>
  <dgm:cxnLst>
    <dgm:cxn modelId="{2D2A1323-ED4C-4276-96CC-A2CBCA7AAB3D}" type="presOf" srcId="{642ECF09-F0D1-48CB-B697-238DB69498A2}" destId="{C57EF7B8-8D38-43A0-96DD-7BA8777AB672}" srcOrd="0" destOrd="0" presId="urn:microsoft.com/office/officeart/2005/8/layout/process2"/>
    <dgm:cxn modelId="{2986F42F-9271-4505-ADA8-524797DB13A0}" srcId="{FA8F25BA-3D39-4E45-872A-75219926F346}" destId="{66F29802-B7D7-4CFE-87AC-DAA176ED4111}" srcOrd="1" destOrd="0" parTransId="{5EA4BBC2-F893-4088-97F9-04A6D7780D18}" sibTransId="{52F72A7A-82B2-4674-A4D9-CE5366FB5F15}"/>
    <dgm:cxn modelId="{120D954B-9DD8-4B67-A3E6-A9CB2D16A83D}" type="presOf" srcId="{24DF9C86-B9D1-42B7-B4DD-E3013786E715}" destId="{C1D82305-5210-4620-BBB9-2C5A217903E1}" srcOrd="0" destOrd="0" presId="urn:microsoft.com/office/officeart/2005/8/layout/process2"/>
    <dgm:cxn modelId="{176D1571-8DD5-4B5A-9E27-4F886EA36196}" type="presOf" srcId="{52F72A7A-82B2-4674-A4D9-CE5366FB5F15}" destId="{74ACFE0A-1AF7-4766-8AD2-CAE9390A7FD3}" srcOrd="1" destOrd="0" presId="urn:microsoft.com/office/officeart/2005/8/layout/process2"/>
    <dgm:cxn modelId="{A1C0A671-6395-4DBE-B7C3-F7C69EFB764C}" type="presOf" srcId="{52F72A7A-82B2-4674-A4D9-CE5366FB5F15}" destId="{40ABCFA4-AF9D-41BA-9E8A-51798AD7CC2F}" srcOrd="0" destOrd="0" presId="urn:microsoft.com/office/officeart/2005/8/layout/process2"/>
    <dgm:cxn modelId="{3BFDF19D-48F6-47D3-8642-602EE8535929}" srcId="{FA8F25BA-3D39-4E45-872A-75219926F346}" destId="{24DF9C86-B9D1-42B7-B4DD-E3013786E715}" srcOrd="2" destOrd="0" parTransId="{732B0D3F-573A-4CA3-A64A-B2518486E06B}" sibTransId="{25DF6CF1-FBAA-448C-A28F-E5481DDAEE09}"/>
    <dgm:cxn modelId="{133F86A5-3021-497C-8E2B-1EF01100B34A}" type="presOf" srcId="{FA8F25BA-3D39-4E45-872A-75219926F346}" destId="{36E7B481-7A30-49E4-BEF2-4E037B48D3F2}" srcOrd="0" destOrd="0" presId="urn:microsoft.com/office/officeart/2005/8/layout/process2"/>
    <dgm:cxn modelId="{C011F6A9-36B0-4B0A-95B6-69DBDD71C801}" srcId="{FA8F25BA-3D39-4E45-872A-75219926F346}" destId="{3E4BE2CC-E881-497E-8228-875BEBC1E656}" srcOrd="0" destOrd="0" parTransId="{2A8BA9C3-0371-4CD9-A39A-0E3515A4D44E}" sibTransId="{642ECF09-F0D1-48CB-B697-238DB69498A2}"/>
    <dgm:cxn modelId="{2B7348BE-DEBA-401E-9C4C-5E4E07AC900A}" type="presOf" srcId="{642ECF09-F0D1-48CB-B697-238DB69498A2}" destId="{80C2B50F-31F3-4E10-8987-BBD49E1ED225}" srcOrd="1" destOrd="0" presId="urn:microsoft.com/office/officeart/2005/8/layout/process2"/>
    <dgm:cxn modelId="{ACC798E7-B6AC-429E-A44E-7095E3B4563C}" type="presOf" srcId="{3E4BE2CC-E881-497E-8228-875BEBC1E656}" destId="{AFAE7282-A99C-499C-B4C9-6E78FA2509B3}" srcOrd="0" destOrd="0" presId="urn:microsoft.com/office/officeart/2005/8/layout/process2"/>
    <dgm:cxn modelId="{C16AEAED-F312-4274-9079-2D95FC371E75}" type="presOf" srcId="{66F29802-B7D7-4CFE-87AC-DAA176ED4111}" destId="{E3EAEE57-A98F-471E-B0E2-51D279CDEC54}" srcOrd="0" destOrd="0" presId="urn:microsoft.com/office/officeart/2005/8/layout/process2"/>
    <dgm:cxn modelId="{C9277A1E-D85D-4F97-8C04-539EE35484DA}" type="presParOf" srcId="{36E7B481-7A30-49E4-BEF2-4E037B48D3F2}" destId="{AFAE7282-A99C-499C-B4C9-6E78FA2509B3}" srcOrd="0" destOrd="0" presId="urn:microsoft.com/office/officeart/2005/8/layout/process2"/>
    <dgm:cxn modelId="{412C2677-959E-4C79-90C8-C50A7C766933}" type="presParOf" srcId="{36E7B481-7A30-49E4-BEF2-4E037B48D3F2}" destId="{C57EF7B8-8D38-43A0-96DD-7BA8777AB672}" srcOrd="1" destOrd="0" presId="urn:microsoft.com/office/officeart/2005/8/layout/process2"/>
    <dgm:cxn modelId="{D598BB01-D622-40E0-AAB8-5B1A210D97F5}" type="presParOf" srcId="{C57EF7B8-8D38-43A0-96DD-7BA8777AB672}" destId="{80C2B50F-31F3-4E10-8987-BBD49E1ED225}" srcOrd="0" destOrd="0" presId="urn:microsoft.com/office/officeart/2005/8/layout/process2"/>
    <dgm:cxn modelId="{A81EF7EA-B2DD-446D-8529-5D5A899B8712}" type="presParOf" srcId="{36E7B481-7A30-49E4-BEF2-4E037B48D3F2}" destId="{E3EAEE57-A98F-471E-B0E2-51D279CDEC54}" srcOrd="2" destOrd="0" presId="urn:microsoft.com/office/officeart/2005/8/layout/process2"/>
    <dgm:cxn modelId="{39649135-BB1E-44AD-A819-5B73E1F25584}" type="presParOf" srcId="{36E7B481-7A30-49E4-BEF2-4E037B48D3F2}" destId="{40ABCFA4-AF9D-41BA-9E8A-51798AD7CC2F}" srcOrd="3" destOrd="0" presId="urn:microsoft.com/office/officeart/2005/8/layout/process2"/>
    <dgm:cxn modelId="{B1039843-CD13-40F1-8717-5DF83363D392}" type="presParOf" srcId="{40ABCFA4-AF9D-41BA-9E8A-51798AD7CC2F}" destId="{74ACFE0A-1AF7-4766-8AD2-CAE9390A7FD3}" srcOrd="0" destOrd="0" presId="urn:microsoft.com/office/officeart/2005/8/layout/process2"/>
    <dgm:cxn modelId="{917AB845-E7B2-4E03-8736-8672C8C8EE8B}" type="presParOf" srcId="{36E7B481-7A30-49E4-BEF2-4E037B48D3F2}" destId="{C1D82305-5210-4620-BBB9-2C5A217903E1}"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E86BEB-8444-4574-94F3-CBA23467DF28}">
      <dsp:nvSpPr>
        <dsp:cNvPr id="0" name=""/>
        <dsp:cNvSpPr/>
      </dsp:nvSpPr>
      <dsp:spPr>
        <a:xfrm>
          <a:off x="1901588" y="541324"/>
          <a:ext cx="3613647" cy="3613647"/>
        </a:xfrm>
        <a:prstGeom prst="blockArc">
          <a:avLst>
            <a:gd name="adj1" fmla="val 10800000"/>
            <a:gd name="adj2" fmla="val 16200000"/>
            <a:gd name="adj3" fmla="val 4637"/>
          </a:avLst>
        </a:prstGeom>
        <a:gradFill rotWithShape="0">
          <a:gsLst>
            <a:gs pos="0">
              <a:schemeClr val="accent3">
                <a:hueOff val="11250264"/>
                <a:satOff val="-16880"/>
                <a:lumOff val="-2745"/>
                <a:alphaOff val="0"/>
                <a:tint val="98000"/>
                <a:shade val="25000"/>
                <a:satMod val="250000"/>
              </a:schemeClr>
            </a:gs>
            <a:gs pos="68000">
              <a:schemeClr val="accent3">
                <a:hueOff val="11250264"/>
                <a:satOff val="-16880"/>
                <a:lumOff val="-2745"/>
                <a:alphaOff val="0"/>
                <a:tint val="86000"/>
                <a:satMod val="115000"/>
              </a:schemeClr>
            </a:gs>
            <a:gs pos="100000">
              <a:schemeClr val="accent3">
                <a:hueOff val="11250264"/>
                <a:satOff val="-16880"/>
                <a:lumOff val="-2745"/>
                <a:alphaOff val="0"/>
                <a:tint val="50000"/>
                <a:satMod val="150000"/>
              </a:schemeClr>
            </a:gs>
          </a:gsLst>
          <a:path path="circle">
            <a:fillToRect l="50000" t="130000" r="50000" b="-30000"/>
          </a:path>
        </a:gradFill>
        <a:ln>
          <a:noFill/>
        </a:ln>
        <a:effectLst>
          <a:outerShdw blurRad="57150" dist="38100" dir="5400000" algn="ctr" rotWithShape="0">
            <a:schemeClr val="accent3">
              <a:hueOff val="11250264"/>
              <a:satOff val="-16880"/>
              <a:lumOff val="-2745"/>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sp>
    <dsp:sp modelId="{C9C27FB4-82EB-441E-8B74-01FF8A8EEE69}">
      <dsp:nvSpPr>
        <dsp:cNvPr id="0" name=""/>
        <dsp:cNvSpPr/>
      </dsp:nvSpPr>
      <dsp:spPr>
        <a:xfrm>
          <a:off x="1901588" y="541324"/>
          <a:ext cx="3613647" cy="3613647"/>
        </a:xfrm>
        <a:prstGeom prst="blockArc">
          <a:avLst>
            <a:gd name="adj1" fmla="val 5400000"/>
            <a:gd name="adj2" fmla="val 10800000"/>
            <a:gd name="adj3" fmla="val 4637"/>
          </a:avLst>
        </a:prstGeom>
        <a:gradFill rotWithShape="0">
          <a:gsLst>
            <a:gs pos="0">
              <a:schemeClr val="accent3">
                <a:hueOff val="7500176"/>
                <a:satOff val="-11253"/>
                <a:lumOff val="-1830"/>
                <a:alphaOff val="0"/>
                <a:tint val="98000"/>
                <a:shade val="25000"/>
                <a:satMod val="250000"/>
              </a:schemeClr>
            </a:gs>
            <a:gs pos="68000">
              <a:schemeClr val="accent3">
                <a:hueOff val="7500176"/>
                <a:satOff val="-11253"/>
                <a:lumOff val="-1830"/>
                <a:alphaOff val="0"/>
                <a:tint val="86000"/>
                <a:satMod val="115000"/>
              </a:schemeClr>
            </a:gs>
            <a:gs pos="100000">
              <a:schemeClr val="accent3">
                <a:hueOff val="7500176"/>
                <a:satOff val="-11253"/>
                <a:lumOff val="-1830"/>
                <a:alphaOff val="0"/>
                <a:tint val="50000"/>
                <a:satMod val="150000"/>
              </a:schemeClr>
            </a:gs>
          </a:gsLst>
          <a:path path="circle">
            <a:fillToRect l="50000" t="130000" r="50000" b="-30000"/>
          </a:path>
        </a:gradFill>
        <a:ln>
          <a:noFill/>
        </a:ln>
        <a:effectLst>
          <a:outerShdw blurRad="57150" dist="38100" dir="5400000" algn="ctr" rotWithShape="0">
            <a:schemeClr val="accent3">
              <a:hueOff val="7500176"/>
              <a:satOff val="-11253"/>
              <a:lumOff val="-1830"/>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sp>
    <dsp:sp modelId="{DB56127E-31FA-43D7-A0EB-79965D2DB7A6}">
      <dsp:nvSpPr>
        <dsp:cNvPr id="0" name=""/>
        <dsp:cNvSpPr/>
      </dsp:nvSpPr>
      <dsp:spPr>
        <a:xfrm>
          <a:off x="1901588" y="541324"/>
          <a:ext cx="3613647" cy="3613647"/>
        </a:xfrm>
        <a:prstGeom prst="blockArc">
          <a:avLst>
            <a:gd name="adj1" fmla="val 0"/>
            <a:gd name="adj2" fmla="val 5400000"/>
            <a:gd name="adj3" fmla="val 4637"/>
          </a:avLst>
        </a:prstGeom>
        <a:gradFill rotWithShape="0">
          <a:gsLst>
            <a:gs pos="0">
              <a:schemeClr val="accent3">
                <a:hueOff val="3750088"/>
                <a:satOff val="-5627"/>
                <a:lumOff val="-915"/>
                <a:alphaOff val="0"/>
                <a:tint val="98000"/>
                <a:shade val="25000"/>
                <a:satMod val="250000"/>
              </a:schemeClr>
            </a:gs>
            <a:gs pos="68000">
              <a:schemeClr val="accent3">
                <a:hueOff val="3750088"/>
                <a:satOff val="-5627"/>
                <a:lumOff val="-915"/>
                <a:alphaOff val="0"/>
                <a:tint val="86000"/>
                <a:satMod val="115000"/>
              </a:schemeClr>
            </a:gs>
            <a:gs pos="100000">
              <a:schemeClr val="accent3">
                <a:hueOff val="3750088"/>
                <a:satOff val="-5627"/>
                <a:lumOff val="-915"/>
                <a:alphaOff val="0"/>
                <a:tint val="50000"/>
                <a:satMod val="150000"/>
              </a:schemeClr>
            </a:gs>
          </a:gsLst>
          <a:path path="circle">
            <a:fillToRect l="50000" t="130000" r="50000" b="-30000"/>
          </a:path>
        </a:gradFill>
        <a:ln>
          <a:noFill/>
        </a:ln>
        <a:effectLst>
          <a:outerShdw blurRad="57150" dist="38100" dir="5400000" algn="ctr" rotWithShape="0">
            <a:schemeClr val="accent3">
              <a:hueOff val="3750088"/>
              <a:satOff val="-5627"/>
              <a:lumOff val="-915"/>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sp>
    <dsp:sp modelId="{FF9BD77E-EA11-4546-84BA-B70EB0A552F1}">
      <dsp:nvSpPr>
        <dsp:cNvPr id="0" name=""/>
        <dsp:cNvSpPr/>
      </dsp:nvSpPr>
      <dsp:spPr>
        <a:xfrm>
          <a:off x="1901588" y="541324"/>
          <a:ext cx="3613647" cy="3613647"/>
        </a:xfrm>
        <a:prstGeom prst="blockArc">
          <a:avLst>
            <a:gd name="adj1" fmla="val 16200000"/>
            <a:gd name="adj2" fmla="val 0"/>
            <a:gd name="adj3" fmla="val 4637"/>
          </a:avLst>
        </a:prstGeom>
        <a:gradFill rotWithShape="0">
          <a:gsLst>
            <a:gs pos="0">
              <a:schemeClr val="accent3">
                <a:hueOff val="0"/>
                <a:satOff val="0"/>
                <a:lumOff val="0"/>
                <a:alphaOff val="0"/>
                <a:tint val="98000"/>
                <a:shade val="25000"/>
                <a:satMod val="250000"/>
              </a:schemeClr>
            </a:gs>
            <a:gs pos="68000">
              <a:schemeClr val="accent3">
                <a:hueOff val="0"/>
                <a:satOff val="0"/>
                <a:lumOff val="0"/>
                <a:alphaOff val="0"/>
                <a:tint val="86000"/>
                <a:satMod val="115000"/>
              </a:schemeClr>
            </a:gs>
            <a:gs pos="100000">
              <a:schemeClr val="accent3">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sp>
    <dsp:sp modelId="{8565262E-A262-4504-BD9D-E0B19EA08233}">
      <dsp:nvSpPr>
        <dsp:cNvPr id="0" name=""/>
        <dsp:cNvSpPr/>
      </dsp:nvSpPr>
      <dsp:spPr>
        <a:xfrm>
          <a:off x="2877278" y="1517014"/>
          <a:ext cx="1662266" cy="1662266"/>
        </a:xfrm>
        <a:prstGeom prst="ellipse">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ar-IQ" sz="3000" b="0" i="0" kern="1200" dirty="0">
              <a:solidFill>
                <a:schemeClr val="accent1">
                  <a:lumMod val="40000"/>
                  <a:lumOff val="60000"/>
                </a:schemeClr>
              </a:solidFill>
              <a:effectLst>
                <a:outerShdw blurRad="38100" dist="38100" dir="2700000" algn="tl">
                  <a:srgbClr val="000000">
                    <a:alpha val="43137"/>
                  </a:srgbClr>
                </a:outerShdw>
              </a:effectLst>
            </a:rPr>
            <a:t>الطب الرياضي</a:t>
          </a:r>
          <a:endParaRPr lang="en-US" sz="3000" b="0" i="0" kern="1200" dirty="0">
            <a:solidFill>
              <a:schemeClr val="accent1">
                <a:lumMod val="40000"/>
                <a:lumOff val="60000"/>
              </a:schemeClr>
            </a:solidFill>
            <a:effectLst>
              <a:outerShdw blurRad="38100" dist="38100" dir="2700000" algn="tl">
                <a:srgbClr val="000000">
                  <a:alpha val="43137"/>
                </a:srgbClr>
              </a:outerShdw>
            </a:effectLst>
          </a:endParaRPr>
        </a:p>
      </dsp:txBody>
      <dsp:txXfrm>
        <a:off x="3120711" y="1760447"/>
        <a:ext cx="1175400" cy="1175400"/>
      </dsp:txXfrm>
    </dsp:sp>
    <dsp:sp modelId="{DDBB7A2C-0BB1-42C1-9770-AFBD940D4805}">
      <dsp:nvSpPr>
        <dsp:cNvPr id="0" name=""/>
        <dsp:cNvSpPr/>
      </dsp:nvSpPr>
      <dsp:spPr>
        <a:xfrm>
          <a:off x="3126618" y="1420"/>
          <a:ext cx="1163586" cy="1163586"/>
        </a:xfrm>
        <a:prstGeom prst="ellipse">
          <a:avLst/>
        </a:prstGeom>
        <a:gradFill rotWithShape="0">
          <a:gsLst>
            <a:gs pos="0">
              <a:schemeClr val="accent3">
                <a:hueOff val="0"/>
                <a:satOff val="0"/>
                <a:lumOff val="0"/>
                <a:alphaOff val="0"/>
                <a:tint val="98000"/>
                <a:shade val="25000"/>
                <a:satMod val="250000"/>
              </a:schemeClr>
            </a:gs>
            <a:gs pos="68000">
              <a:schemeClr val="accent3">
                <a:hueOff val="0"/>
                <a:satOff val="0"/>
                <a:lumOff val="0"/>
                <a:alphaOff val="0"/>
                <a:tint val="86000"/>
                <a:satMod val="115000"/>
              </a:schemeClr>
            </a:gs>
            <a:gs pos="100000">
              <a:schemeClr val="accent3">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3">
              <a:hueOff val="0"/>
              <a:satOff val="0"/>
              <a:lumOff val="0"/>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IQ" sz="2000" b="1" kern="1200" dirty="0">
              <a:effectLst>
                <a:outerShdw blurRad="38100" dist="38100" dir="2700000" algn="tl">
                  <a:srgbClr val="000000">
                    <a:alpha val="43137"/>
                  </a:srgbClr>
                </a:outerShdw>
              </a:effectLst>
            </a:rPr>
            <a:t>البعد الوقائي</a:t>
          </a:r>
          <a:endParaRPr lang="en-US" sz="2000" b="1" kern="1200" dirty="0">
            <a:effectLst>
              <a:outerShdw blurRad="38100" dist="38100" dir="2700000" algn="tl">
                <a:srgbClr val="000000">
                  <a:alpha val="43137"/>
                </a:srgbClr>
              </a:outerShdw>
            </a:effectLst>
          </a:endParaRPr>
        </a:p>
      </dsp:txBody>
      <dsp:txXfrm>
        <a:off x="3297021" y="171823"/>
        <a:ext cx="822780" cy="822780"/>
      </dsp:txXfrm>
    </dsp:sp>
    <dsp:sp modelId="{BC8436EB-AB38-405A-8504-1004C304F5B1}">
      <dsp:nvSpPr>
        <dsp:cNvPr id="0" name=""/>
        <dsp:cNvSpPr/>
      </dsp:nvSpPr>
      <dsp:spPr>
        <a:xfrm>
          <a:off x="4891553" y="1766354"/>
          <a:ext cx="1163586" cy="1163586"/>
        </a:xfrm>
        <a:prstGeom prst="ellipse">
          <a:avLst/>
        </a:prstGeom>
        <a:gradFill rotWithShape="0">
          <a:gsLst>
            <a:gs pos="0">
              <a:schemeClr val="accent3">
                <a:hueOff val="3750088"/>
                <a:satOff val="-5627"/>
                <a:lumOff val="-915"/>
                <a:alphaOff val="0"/>
                <a:tint val="98000"/>
                <a:shade val="25000"/>
                <a:satMod val="250000"/>
              </a:schemeClr>
            </a:gs>
            <a:gs pos="68000">
              <a:schemeClr val="accent3">
                <a:hueOff val="3750088"/>
                <a:satOff val="-5627"/>
                <a:lumOff val="-915"/>
                <a:alphaOff val="0"/>
                <a:tint val="86000"/>
                <a:satMod val="115000"/>
              </a:schemeClr>
            </a:gs>
            <a:gs pos="100000">
              <a:schemeClr val="accent3">
                <a:hueOff val="3750088"/>
                <a:satOff val="-5627"/>
                <a:lumOff val="-915"/>
                <a:alphaOff val="0"/>
                <a:tint val="50000"/>
                <a:satMod val="150000"/>
              </a:schemeClr>
            </a:gs>
          </a:gsLst>
          <a:path path="circle">
            <a:fillToRect l="50000" t="130000" r="50000" b="-30000"/>
          </a:path>
        </a:gradFill>
        <a:ln>
          <a:noFill/>
        </a:ln>
        <a:effectLst>
          <a:outerShdw blurRad="57150" dist="38100" dir="5400000" algn="ctr" rotWithShape="0">
            <a:schemeClr val="accent3">
              <a:hueOff val="3750088"/>
              <a:satOff val="-5627"/>
              <a:lumOff val="-915"/>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ar-IQ" sz="1800" b="1" kern="1200" dirty="0">
              <a:effectLst>
                <a:outerShdw blurRad="38100" dist="38100" dir="2700000" algn="tl">
                  <a:srgbClr val="000000">
                    <a:alpha val="43137"/>
                  </a:srgbClr>
                </a:outerShdw>
              </a:effectLst>
            </a:rPr>
            <a:t>كيفية التعامل مع الاصابة</a:t>
          </a:r>
          <a:endParaRPr lang="en-US" sz="1800" b="1" kern="1200" dirty="0">
            <a:effectLst>
              <a:outerShdw blurRad="38100" dist="38100" dir="2700000" algn="tl">
                <a:srgbClr val="000000">
                  <a:alpha val="43137"/>
                </a:srgbClr>
              </a:outerShdw>
            </a:effectLst>
          </a:endParaRPr>
        </a:p>
      </dsp:txBody>
      <dsp:txXfrm>
        <a:off x="5061956" y="1936757"/>
        <a:ext cx="822780" cy="822780"/>
      </dsp:txXfrm>
    </dsp:sp>
    <dsp:sp modelId="{82DC7A34-7A5F-4D8E-A056-A1EC7D897038}">
      <dsp:nvSpPr>
        <dsp:cNvPr id="0" name=""/>
        <dsp:cNvSpPr/>
      </dsp:nvSpPr>
      <dsp:spPr>
        <a:xfrm>
          <a:off x="3126618" y="3531289"/>
          <a:ext cx="1163586" cy="1163586"/>
        </a:xfrm>
        <a:prstGeom prst="ellipse">
          <a:avLst/>
        </a:prstGeom>
        <a:gradFill rotWithShape="0">
          <a:gsLst>
            <a:gs pos="0">
              <a:schemeClr val="accent3">
                <a:hueOff val="7500176"/>
                <a:satOff val="-11253"/>
                <a:lumOff val="-1830"/>
                <a:alphaOff val="0"/>
                <a:tint val="98000"/>
                <a:shade val="25000"/>
                <a:satMod val="250000"/>
              </a:schemeClr>
            </a:gs>
            <a:gs pos="68000">
              <a:schemeClr val="accent3">
                <a:hueOff val="7500176"/>
                <a:satOff val="-11253"/>
                <a:lumOff val="-1830"/>
                <a:alphaOff val="0"/>
                <a:tint val="86000"/>
                <a:satMod val="115000"/>
              </a:schemeClr>
            </a:gs>
            <a:gs pos="100000">
              <a:schemeClr val="accent3">
                <a:hueOff val="7500176"/>
                <a:satOff val="-11253"/>
                <a:lumOff val="-1830"/>
                <a:alphaOff val="0"/>
                <a:tint val="50000"/>
                <a:satMod val="150000"/>
              </a:schemeClr>
            </a:gs>
          </a:gsLst>
          <a:path path="circle">
            <a:fillToRect l="50000" t="130000" r="50000" b="-30000"/>
          </a:path>
        </a:gradFill>
        <a:ln>
          <a:noFill/>
        </a:ln>
        <a:effectLst>
          <a:outerShdw blurRad="57150" dist="38100" dir="5400000" algn="ctr" rotWithShape="0">
            <a:schemeClr val="accent3">
              <a:hueOff val="7500176"/>
              <a:satOff val="-11253"/>
              <a:lumOff val="-1830"/>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IQ" sz="2000" b="1" kern="1200" dirty="0">
              <a:effectLst>
                <a:outerShdw blurRad="38100" dist="38100" dir="2700000" algn="tl">
                  <a:srgbClr val="000000">
                    <a:alpha val="43137"/>
                  </a:srgbClr>
                </a:outerShdw>
              </a:effectLst>
            </a:rPr>
            <a:t>التداخل الجراحي والعلاج</a:t>
          </a:r>
          <a:endParaRPr lang="en-US" sz="2000" b="1" kern="1200" dirty="0">
            <a:effectLst>
              <a:outerShdw blurRad="38100" dist="38100" dir="2700000" algn="tl">
                <a:srgbClr val="000000">
                  <a:alpha val="43137"/>
                </a:srgbClr>
              </a:outerShdw>
            </a:effectLst>
          </a:endParaRPr>
        </a:p>
      </dsp:txBody>
      <dsp:txXfrm>
        <a:off x="3297021" y="3701692"/>
        <a:ext cx="822780" cy="822780"/>
      </dsp:txXfrm>
    </dsp:sp>
    <dsp:sp modelId="{C2BEE4FF-6380-440D-AE2E-6B15C0D11D4D}">
      <dsp:nvSpPr>
        <dsp:cNvPr id="0" name=""/>
        <dsp:cNvSpPr/>
      </dsp:nvSpPr>
      <dsp:spPr>
        <a:xfrm>
          <a:off x="1361684" y="1766354"/>
          <a:ext cx="1163586" cy="1163586"/>
        </a:xfrm>
        <a:prstGeom prst="ellipse">
          <a:avLst/>
        </a:prstGeom>
        <a:gradFill rotWithShape="0">
          <a:gsLst>
            <a:gs pos="0">
              <a:schemeClr val="accent3">
                <a:hueOff val="11250264"/>
                <a:satOff val="-16880"/>
                <a:lumOff val="-2745"/>
                <a:alphaOff val="0"/>
                <a:tint val="98000"/>
                <a:shade val="25000"/>
                <a:satMod val="250000"/>
              </a:schemeClr>
            </a:gs>
            <a:gs pos="68000">
              <a:schemeClr val="accent3">
                <a:hueOff val="11250264"/>
                <a:satOff val="-16880"/>
                <a:lumOff val="-2745"/>
                <a:alphaOff val="0"/>
                <a:tint val="86000"/>
                <a:satMod val="115000"/>
              </a:schemeClr>
            </a:gs>
            <a:gs pos="100000">
              <a:schemeClr val="accent3">
                <a:hueOff val="11250264"/>
                <a:satOff val="-16880"/>
                <a:lumOff val="-2745"/>
                <a:alphaOff val="0"/>
                <a:tint val="50000"/>
                <a:satMod val="150000"/>
              </a:schemeClr>
            </a:gs>
          </a:gsLst>
          <a:path path="circle">
            <a:fillToRect l="50000" t="130000" r="50000" b="-30000"/>
          </a:path>
        </a:gradFill>
        <a:ln>
          <a:noFill/>
        </a:ln>
        <a:effectLst>
          <a:outerShdw blurRad="57150" dist="38100" dir="5400000" algn="ctr" rotWithShape="0">
            <a:schemeClr val="accent3">
              <a:hueOff val="11250264"/>
              <a:satOff val="-16880"/>
              <a:lumOff val="-2745"/>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ar-IQ" sz="1800" b="1" kern="1200" dirty="0">
              <a:effectLst>
                <a:outerShdw blurRad="38100" dist="38100" dir="2700000" algn="tl">
                  <a:srgbClr val="000000">
                    <a:alpha val="43137"/>
                  </a:srgbClr>
                </a:outerShdw>
              </a:effectLst>
            </a:rPr>
            <a:t>مرحلة ما بعد التداخل الجراحي</a:t>
          </a:r>
          <a:endParaRPr lang="en-US" sz="1800" b="1" kern="1200" dirty="0">
            <a:effectLst>
              <a:outerShdw blurRad="38100" dist="38100" dir="2700000" algn="tl">
                <a:srgbClr val="000000">
                  <a:alpha val="43137"/>
                </a:srgbClr>
              </a:outerShdw>
            </a:effectLst>
          </a:endParaRPr>
        </a:p>
      </dsp:txBody>
      <dsp:txXfrm>
        <a:off x="1532087" y="1936757"/>
        <a:ext cx="822780" cy="822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EA4B98-D00B-42A3-B059-B9D4173BCFD4}">
      <dsp:nvSpPr>
        <dsp:cNvPr id="0" name=""/>
        <dsp:cNvSpPr/>
      </dsp:nvSpPr>
      <dsp:spPr>
        <a:xfrm>
          <a:off x="3147395" y="3204356"/>
          <a:ext cx="430172" cy="2868911"/>
        </a:xfrm>
        <a:custGeom>
          <a:avLst/>
          <a:gdLst/>
          <a:ahLst/>
          <a:cxnLst/>
          <a:rect l="0" t="0" r="0" b="0"/>
          <a:pathLst>
            <a:path>
              <a:moveTo>
                <a:pt x="0" y="0"/>
              </a:moveTo>
              <a:lnTo>
                <a:pt x="215086" y="0"/>
              </a:lnTo>
              <a:lnTo>
                <a:pt x="215086" y="2868911"/>
              </a:lnTo>
              <a:lnTo>
                <a:pt x="430172" y="286891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289957" y="4566287"/>
        <a:ext cx="145049" cy="145049"/>
      </dsp:txXfrm>
    </dsp:sp>
    <dsp:sp modelId="{854DBADC-5418-4758-B16E-F655A5830299}">
      <dsp:nvSpPr>
        <dsp:cNvPr id="0" name=""/>
        <dsp:cNvSpPr/>
      </dsp:nvSpPr>
      <dsp:spPr>
        <a:xfrm>
          <a:off x="3147395" y="3204356"/>
          <a:ext cx="430172" cy="2049222"/>
        </a:xfrm>
        <a:custGeom>
          <a:avLst/>
          <a:gdLst/>
          <a:ahLst/>
          <a:cxnLst/>
          <a:rect l="0" t="0" r="0" b="0"/>
          <a:pathLst>
            <a:path>
              <a:moveTo>
                <a:pt x="0" y="0"/>
              </a:moveTo>
              <a:lnTo>
                <a:pt x="215086" y="0"/>
              </a:lnTo>
              <a:lnTo>
                <a:pt x="215086" y="2049222"/>
              </a:lnTo>
              <a:lnTo>
                <a:pt x="430172" y="204922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3310135" y="4176620"/>
        <a:ext cx="104694" cy="104694"/>
      </dsp:txXfrm>
    </dsp:sp>
    <dsp:sp modelId="{ED65BDCF-5EC5-4135-93F0-1134F1E93286}">
      <dsp:nvSpPr>
        <dsp:cNvPr id="0" name=""/>
        <dsp:cNvSpPr/>
      </dsp:nvSpPr>
      <dsp:spPr>
        <a:xfrm>
          <a:off x="3147395" y="3204356"/>
          <a:ext cx="430172" cy="1229533"/>
        </a:xfrm>
        <a:custGeom>
          <a:avLst/>
          <a:gdLst/>
          <a:ahLst/>
          <a:cxnLst/>
          <a:rect l="0" t="0" r="0" b="0"/>
          <a:pathLst>
            <a:path>
              <a:moveTo>
                <a:pt x="0" y="0"/>
              </a:moveTo>
              <a:lnTo>
                <a:pt x="215086" y="0"/>
              </a:lnTo>
              <a:lnTo>
                <a:pt x="215086" y="1229533"/>
              </a:lnTo>
              <a:lnTo>
                <a:pt x="430172" y="122953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29916" y="3786557"/>
        <a:ext cx="65130" cy="65130"/>
      </dsp:txXfrm>
    </dsp:sp>
    <dsp:sp modelId="{1B8D30AD-E37E-4572-9570-E79F992D2F15}">
      <dsp:nvSpPr>
        <dsp:cNvPr id="0" name=""/>
        <dsp:cNvSpPr/>
      </dsp:nvSpPr>
      <dsp:spPr>
        <a:xfrm>
          <a:off x="3147395" y="3204356"/>
          <a:ext cx="430172" cy="409844"/>
        </a:xfrm>
        <a:custGeom>
          <a:avLst/>
          <a:gdLst/>
          <a:ahLst/>
          <a:cxnLst/>
          <a:rect l="0" t="0" r="0" b="0"/>
          <a:pathLst>
            <a:path>
              <a:moveTo>
                <a:pt x="0" y="0"/>
              </a:moveTo>
              <a:lnTo>
                <a:pt x="215086" y="0"/>
              </a:lnTo>
              <a:lnTo>
                <a:pt x="215086" y="409844"/>
              </a:lnTo>
              <a:lnTo>
                <a:pt x="430172" y="40984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47628" y="3394424"/>
        <a:ext cx="29707" cy="29707"/>
      </dsp:txXfrm>
    </dsp:sp>
    <dsp:sp modelId="{3D85726A-156E-4FEC-936A-467D39BC0A24}">
      <dsp:nvSpPr>
        <dsp:cNvPr id="0" name=""/>
        <dsp:cNvSpPr/>
      </dsp:nvSpPr>
      <dsp:spPr>
        <a:xfrm>
          <a:off x="3147395" y="2794511"/>
          <a:ext cx="430172" cy="409844"/>
        </a:xfrm>
        <a:custGeom>
          <a:avLst/>
          <a:gdLst/>
          <a:ahLst/>
          <a:cxnLst/>
          <a:rect l="0" t="0" r="0" b="0"/>
          <a:pathLst>
            <a:path>
              <a:moveTo>
                <a:pt x="0" y="409844"/>
              </a:moveTo>
              <a:lnTo>
                <a:pt x="215086" y="409844"/>
              </a:lnTo>
              <a:lnTo>
                <a:pt x="215086" y="0"/>
              </a:lnTo>
              <a:lnTo>
                <a:pt x="430172"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47628" y="2984579"/>
        <a:ext cx="29707" cy="29707"/>
      </dsp:txXfrm>
    </dsp:sp>
    <dsp:sp modelId="{FF2443CB-8E41-4409-BFD7-B03729AD8CCE}">
      <dsp:nvSpPr>
        <dsp:cNvPr id="0" name=""/>
        <dsp:cNvSpPr/>
      </dsp:nvSpPr>
      <dsp:spPr>
        <a:xfrm>
          <a:off x="3147395" y="1974822"/>
          <a:ext cx="430172" cy="1229533"/>
        </a:xfrm>
        <a:custGeom>
          <a:avLst/>
          <a:gdLst/>
          <a:ahLst/>
          <a:cxnLst/>
          <a:rect l="0" t="0" r="0" b="0"/>
          <a:pathLst>
            <a:path>
              <a:moveTo>
                <a:pt x="0" y="1229533"/>
              </a:moveTo>
              <a:lnTo>
                <a:pt x="215086" y="1229533"/>
              </a:lnTo>
              <a:lnTo>
                <a:pt x="215086" y="0"/>
              </a:lnTo>
              <a:lnTo>
                <a:pt x="430172"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29916" y="2557023"/>
        <a:ext cx="65130" cy="65130"/>
      </dsp:txXfrm>
    </dsp:sp>
    <dsp:sp modelId="{81A9B1C7-7B9A-4A9A-A3CB-8D0592E0EF2E}">
      <dsp:nvSpPr>
        <dsp:cNvPr id="0" name=""/>
        <dsp:cNvSpPr/>
      </dsp:nvSpPr>
      <dsp:spPr>
        <a:xfrm>
          <a:off x="3147395" y="1155133"/>
          <a:ext cx="430172" cy="2049222"/>
        </a:xfrm>
        <a:custGeom>
          <a:avLst/>
          <a:gdLst/>
          <a:ahLst/>
          <a:cxnLst/>
          <a:rect l="0" t="0" r="0" b="0"/>
          <a:pathLst>
            <a:path>
              <a:moveTo>
                <a:pt x="0" y="2049222"/>
              </a:moveTo>
              <a:lnTo>
                <a:pt x="215086" y="2049222"/>
              </a:lnTo>
              <a:lnTo>
                <a:pt x="215086" y="0"/>
              </a:lnTo>
              <a:lnTo>
                <a:pt x="430172"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3310135" y="2127397"/>
        <a:ext cx="104694" cy="104694"/>
      </dsp:txXfrm>
    </dsp:sp>
    <dsp:sp modelId="{6A125CDA-1694-49EB-AA1C-A5BB017D2F64}">
      <dsp:nvSpPr>
        <dsp:cNvPr id="0" name=""/>
        <dsp:cNvSpPr/>
      </dsp:nvSpPr>
      <dsp:spPr>
        <a:xfrm>
          <a:off x="3147395" y="331004"/>
          <a:ext cx="431613" cy="2873351"/>
        </a:xfrm>
        <a:custGeom>
          <a:avLst/>
          <a:gdLst/>
          <a:ahLst/>
          <a:cxnLst/>
          <a:rect l="0" t="0" r="0" b="0"/>
          <a:pathLst>
            <a:path>
              <a:moveTo>
                <a:pt x="0" y="2873351"/>
              </a:moveTo>
              <a:lnTo>
                <a:pt x="215806" y="2873351"/>
              </a:lnTo>
              <a:lnTo>
                <a:pt x="215806" y="0"/>
              </a:lnTo>
              <a:lnTo>
                <a:pt x="431613" y="0"/>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290563" y="1695040"/>
        <a:ext cx="145279" cy="145279"/>
      </dsp:txXfrm>
    </dsp:sp>
    <dsp:sp modelId="{7390443B-01FF-40B9-9C7B-AE051DD6BC14}">
      <dsp:nvSpPr>
        <dsp:cNvPr id="0" name=""/>
        <dsp:cNvSpPr/>
      </dsp:nvSpPr>
      <dsp:spPr>
        <a:xfrm rot="16200000">
          <a:off x="58428" y="2237555"/>
          <a:ext cx="4244332" cy="1933600"/>
        </a:xfrm>
        <a:prstGeom prst="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8100000" scaled="1"/>
          <a:tileRect/>
        </a:gra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lvl="0" indent="0" algn="ctr" defTabSz="1955800">
            <a:lnSpc>
              <a:spcPct val="90000"/>
            </a:lnSpc>
            <a:spcBef>
              <a:spcPct val="0"/>
            </a:spcBef>
            <a:spcAft>
              <a:spcPct val="35000"/>
            </a:spcAft>
            <a:buNone/>
          </a:pPr>
          <a:r>
            <a:rPr lang="ar-IQ" sz="4400" b="1" kern="12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الاصابات الرياضية وعلاقتها ببعض العلوم</a:t>
          </a:r>
          <a:endParaRPr lang="en-US" sz="4400" b="1" kern="12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dsp:txBody>
      <dsp:txXfrm>
        <a:off x="58428" y="2237555"/>
        <a:ext cx="4244332" cy="1933600"/>
      </dsp:txXfrm>
    </dsp:sp>
    <dsp:sp modelId="{0A22E1C4-E3EA-4F8A-828F-C7DD8D3B8939}">
      <dsp:nvSpPr>
        <dsp:cNvPr id="0" name=""/>
        <dsp:cNvSpPr/>
      </dsp:nvSpPr>
      <dsp:spPr>
        <a:xfrm>
          <a:off x="3579009" y="3129"/>
          <a:ext cx="3301856" cy="655751"/>
        </a:xfrm>
        <a:prstGeom prst="rect">
          <a:avLst/>
        </a:prstGeom>
        <a:gradFill rotWithShape="1">
          <a:gsLst>
            <a:gs pos="0">
              <a:schemeClr val="accent6">
                <a:tint val="70000"/>
                <a:satMod val="130000"/>
              </a:schemeClr>
            </a:gs>
            <a:gs pos="43000">
              <a:schemeClr val="accent6">
                <a:tint val="44000"/>
                <a:satMod val="165000"/>
              </a:schemeClr>
            </a:gs>
            <a:gs pos="93000">
              <a:schemeClr val="accent6">
                <a:tint val="15000"/>
                <a:satMod val="165000"/>
              </a:schemeClr>
            </a:gs>
            <a:gs pos="100000">
              <a:schemeClr val="accent6">
                <a:tint val="5000"/>
                <a:satMod val="250000"/>
              </a:schemeClr>
            </a:gs>
          </a:gsLst>
          <a:path path="circle">
            <a:fillToRect l="50000" t="130000" r="50000" b="-30000"/>
          </a:path>
        </a:gradFill>
        <a:ln w="9525" cap="flat" cmpd="sng" algn="ctr">
          <a:solidFill>
            <a:schemeClr val="accent6">
              <a:shade val="50000"/>
              <a:satMod val="103000"/>
            </a:schemeClr>
          </a:solidFill>
          <a:prstDash val="solid"/>
        </a:ln>
        <a:effectLst>
          <a:outerShdw blurRad="57150" dist="38100" dir="5400000" algn="ctr" rotWithShape="0">
            <a:schemeClr val="accent6">
              <a:shade val="9000"/>
              <a:alpha val="48000"/>
              <a:satMod val="105000"/>
            </a:scheme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b="1" kern="1200" dirty="0">
              <a:solidFill>
                <a:schemeClr val="tx1"/>
              </a:solidFill>
              <a:effectLst>
                <a:outerShdw blurRad="38100" dist="38100" dir="2700000" algn="tl">
                  <a:srgbClr val="000000">
                    <a:alpha val="43137"/>
                  </a:srgbClr>
                </a:outerShdw>
              </a:effectLst>
            </a:rPr>
            <a:t>الاصابات الرياضية وعلم التشريح</a:t>
          </a:r>
          <a:endParaRPr lang="en-US" sz="2400" b="1" kern="1200" dirty="0">
            <a:solidFill>
              <a:schemeClr val="tx1"/>
            </a:solidFill>
            <a:effectLst>
              <a:outerShdw blurRad="38100" dist="38100" dir="2700000" algn="tl">
                <a:srgbClr val="000000">
                  <a:alpha val="43137"/>
                </a:srgbClr>
              </a:outerShdw>
            </a:effectLst>
          </a:endParaRPr>
        </a:p>
      </dsp:txBody>
      <dsp:txXfrm>
        <a:off x="3579009" y="3129"/>
        <a:ext cx="3301856" cy="655751"/>
      </dsp:txXfrm>
    </dsp:sp>
    <dsp:sp modelId="{79C8A55C-8531-4F73-A909-D42AD71C2592}">
      <dsp:nvSpPr>
        <dsp:cNvPr id="0" name=""/>
        <dsp:cNvSpPr/>
      </dsp:nvSpPr>
      <dsp:spPr>
        <a:xfrm>
          <a:off x="3577568" y="827257"/>
          <a:ext cx="3313535" cy="655751"/>
        </a:xfrm>
        <a:prstGeom prst="rect">
          <a:avLst/>
        </a:prstGeom>
        <a:gradFill rotWithShape="1">
          <a:gsLst>
            <a:gs pos="0">
              <a:schemeClr val="accent1">
                <a:tint val="70000"/>
                <a:satMod val="130000"/>
              </a:schemeClr>
            </a:gs>
            <a:gs pos="43000">
              <a:schemeClr val="accent1">
                <a:tint val="44000"/>
                <a:satMod val="165000"/>
              </a:schemeClr>
            </a:gs>
            <a:gs pos="93000">
              <a:schemeClr val="accent1">
                <a:tint val="15000"/>
                <a:satMod val="165000"/>
              </a:schemeClr>
            </a:gs>
            <a:gs pos="100000">
              <a:schemeClr val="accent1">
                <a:tint val="5000"/>
                <a:satMod val="250000"/>
              </a:schemeClr>
            </a:gs>
          </a:gsLst>
          <a:path path="circle">
            <a:fillToRect l="50000" t="130000" r="50000" b="-30000"/>
          </a:path>
        </a:gradFill>
        <a:ln w="9525" cap="flat" cmpd="sng" algn="ctr">
          <a:solidFill>
            <a:schemeClr val="accent1">
              <a:shade val="50000"/>
              <a:satMod val="103000"/>
            </a:schemeClr>
          </a:solidFill>
          <a:prstDash val="solid"/>
        </a:ln>
        <a:effectLst>
          <a:outerShdw blurRad="57150" dist="38100" dir="5400000" algn="ctr" rotWithShape="0">
            <a:schemeClr val="accent1">
              <a:shade val="9000"/>
              <a:alpha val="48000"/>
              <a:satMod val="105000"/>
            </a:scheme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b="1" kern="1200" dirty="0">
              <a:effectLst>
                <a:outerShdw blurRad="38100" dist="38100" dir="2700000" algn="tl">
                  <a:srgbClr val="000000">
                    <a:alpha val="43137"/>
                  </a:srgbClr>
                </a:outerShdw>
              </a:effectLst>
            </a:rPr>
            <a:t>الاصابات الرياضية وعلم </a:t>
          </a:r>
          <a:r>
            <a:rPr lang="ar-IQ" sz="2400" b="1" kern="1200" dirty="0" err="1">
              <a:effectLst>
                <a:outerShdw blurRad="38100" dist="38100" dir="2700000" algn="tl">
                  <a:srgbClr val="000000">
                    <a:alpha val="43137"/>
                  </a:srgbClr>
                </a:outerShdw>
              </a:effectLst>
            </a:rPr>
            <a:t>الفسلجة</a:t>
          </a:r>
          <a:endParaRPr lang="en-US" sz="2400" b="1" kern="1200" dirty="0">
            <a:effectLst>
              <a:outerShdw blurRad="38100" dist="38100" dir="2700000" algn="tl">
                <a:srgbClr val="000000">
                  <a:alpha val="43137"/>
                </a:srgbClr>
              </a:outerShdw>
            </a:effectLst>
          </a:endParaRPr>
        </a:p>
      </dsp:txBody>
      <dsp:txXfrm>
        <a:off x="3577568" y="827257"/>
        <a:ext cx="3313535" cy="655751"/>
      </dsp:txXfrm>
    </dsp:sp>
    <dsp:sp modelId="{07BD88FC-DCE5-4095-A641-7F1560193B06}">
      <dsp:nvSpPr>
        <dsp:cNvPr id="0" name=""/>
        <dsp:cNvSpPr/>
      </dsp:nvSpPr>
      <dsp:spPr>
        <a:xfrm>
          <a:off x="3577568" y="1646946"/>
          <a:ext cx="3272712" cy="655751"/>
        </a:xfrm>
        <a:prstGeom prst="rect">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9525" cap="flat" cmpd="sng" algn="ctr">
          <a:solidFill>
            <a:schemeClr val="accent2">
              <a:shade val="50000"/>
              <a:satMod val="103000"/>
            </a:schemeClr>
          </a:solidFill>
          <a:prstDash val="solid"/>
        </a:ln>
        <a:effectLst>
          <a:outerShdw blurRad="57150" dist="38100" dir="5400000" algn="ctr" rotWithShape="0">
            <a:schemeClr val="accent2">
              <a:shade val="9000"/>
              <a:alpha val="48000"/>
              <a:satMod val="105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b="1" kern="1200" dirty="0">
              <a:effectLst>
                <a:outerShdw blurRad="38100" dist="38100" dir="2700000" algn="tl">
                  <a:srgbClr val="000000">
                    <a:alpha val="43137"/>
                  </a:srgbClr>
                </a:outerShdw>
              </a:effectLst>
            </a:rPr>
            <a:t>الاصابات الرياضية وعلم </a:t>
          </a:r>
          <a:r>
            <a:rPr lang="ar-IQ" sz="2400" b="1" kern="1200" dirty="0" err="1">
              <a:effectLst>
                <a:outerShdw blurRad="38100" dist="38100" dir="2700000" algn="tl">
                  <a:srgbClr val="000000">
                    <a:alpha val="43137"/>
                  </a:srgbClr>
                </a:outerShdw>
              </a:effectLst>
            </a:rPr>
            <a:t>البايوميكانيك</a:t>
          </a:r>
          <a:endParaRPr lang="en-US" sz="2400" b="1" kern="1200" dirty="0">
            <a:effectLst>
              <a:outerShdw blurRad="38100" dist="38100" dir="2700000" algn="tl">
                <a:srgbClr val="000000">
                  <a:alpha val="43137"/>
                </a:srgbClr>
              </a:outerShdw>
            </a:effectLst>
          </a:endParaRPr>
        </a:p>
      </dsp:txBody>
      <dsp:txXfrm>
        <a:off x="3577568" y="1646946"/>
        <a:ext cx="3272712" cy="655751"/>
      </dsp:txXfrm>
    </dsp:sp>
    <dsp:sp modelId="{2BF86722-8B00-4507-9B15-80A590916F6A}">
      <dsp:nvSpPr>
        <dsp:cNvPr id="0" name=""/>
        <dsp:cNvSpPr/>
      </dsp:nvSpPr>
      <dsp:spPr>
        <a:xfrm>
          <a:off x="3577568" y="2466635"/>
          <a:ext cx="3319299" cy="655751"/>
        </a:xfrm>
        <a:prstGeom prst="rect">
          <a:avLst/>
        </a:prstGeom>
        <a:gradFill rotWithShape="1">
          <a:gsLst>
            <a:gs pos="0">
              <a:schemeClr val="accent4">
                <a:tint val="70000"/>
                <a:satMod val="130000"/>
              </a:schemeClr>
            </a:gs>
            <a:gs pos="43000">
              <a:schemeClr val="accent4">
                <a:tint val="44000"/>
                <a:satMod val="165000"/>
              </a:schemeClr>
            </a:gs>
            <a:gs pos="93000">
              <a:schemeClr val="accent4">
                <a:tint val="15000"/>
                <a:satMod val="165000"/>
              </a:schemeClr>
            </a:gs>
            <a:gs pos="100000">
              <a:schemeClr val="accent4">
                <a:tint val="5000"/>
                <a:satMod val="250000"/>
              </a:schemeClr>
            </a:gs>
          </a:gsLst>
          <a:path path="circle">
            <a:fillToRect l="50000" t="130000" r="50000" b="-30000"/>
          </a:path>
        </a:gradFill>
        <a:ln w="9525" cap="flat" cmpd="sng" algn="ctr">
          <a:solidFill>
            <a:schemeClr val="accent4">
              <a:shade val="50000"/>
              <a:satMod val="103000"/>
            </a:schemeClr>
          </a:solidFill>
          <a:prstDash val="solid"/>
        </a:ln>
        <a:effectLst>
          <a:outerShdw blurRad="57150" dist="38100" dir="5400000" algn="ctr" rotWithShape="0">
            <a:schemeClr val="accent4">
              <a:shade val="9000"/>
              <a:alpha val="48000"/>
              <a:satMod val="105000"/>
            </a:scheme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b="1" kern="1200" dirty="0">
              <a:effectLst>
                <a:outerShdw blurRad="38100" dist="38100" dir="2700000" algn="tl">
                  <a:srgbClr val="000000">
                    <a:alpha val="43137"/>
                  </a:srgbClr>
                </a:outerShdw>
              </a:effectLst>
            </a:rPr>
            <a:t>الاصابات الرياضية وعلم النفس</a:t>
          </a:r>
          <a:endParaRPr lang="en-US" sz="2400" b="1" kern="1200" dirty="0">
            <a:effectLst>
              <a:outerShdw blurRad="38100" dist="38100" dir="2700000" algn="tl">
                <a:srgbClr val="000000">
                  <a:alpha val="43137"/>
                </a:srgbClr>
              </a:outerShdw>
            </a:effectLst>
          </a:endParaRPr>
        </a:p>
      </dsp:txBody>
      <dsp:txXfrm>
        <a:off x="3577568" y="2466635"/>
        <a:ext cx="3319299" cy="655751"/>
      </dsp:txXfrm>
    </dsp:sp>
    <dsp:sp modelId="{BBF2B73C-FB51-4E02-9C69-1AF8E6AFE205}">
      <dsp:nvSpPr>
        <dsp:cNvPr id="0" name=""/>
        <dsp:cNvSpPr/>
      </dsp:nvSpPr>
      <dsp:spPr>
        <a:xfrm>
          <a:off x="3577568" y="3286324"/>
          <a:ext cx="3328096" cy="655751"/>
        </a:xfrm>
        <a:prstGeom prst="rect">
          <a:avLst/>
        </a:prstGeom>
        <a:gradFill rotWithShape="1">
          <a:gsLst>
            <a:gs pos="0">
              <a:schemeClr val="accent3">
                <a:tint val="70000"/>
                <a:satMod val="130000"/>
              </a:schemeClr>
            </a:gs>
            <a:gs pos="43000">
              <a:schemeClr val="accent3">
                <a:tint val="44000"/>
                <a:satMod val="165000"/>
              </a:schemeClr>
            </a:gs>
            <a:gs pos="93000">
              <a:schemeClr val="accent3">
                <a:tint val="15000"/>
                <a:satMod val="165000"/>
              </a:schemeClr>
            </a:gs>
            <a:gs pos="100000">
              <a:schemeClr val="accent3">
                <a:tint val="5000"/>
                <a:satMod val="250000"/>
              </a:schemeClr>
            </a:gs>
          </a:gsLst>
          <a:path path="circle">
            <a:fillToRect l="50000" t="130000" r="50000" b="-30000"/>
          </a:path>
        </a:gradFill>
        <a:ln w="9525" cap="flat" cmpd="sng" algn="ctr">
          <a:solidFill>
            <a:schemeClr val="accent3">
              <a:shade val="50000"/>
              <a:satMod val="103000"/>
            </a:schemeClr>
          </a:solidFill>
          <a:prstDash val="solid"/>
        </a:ln>
        <a:effectLst>
          <a:outerShdw blurRad="57150" dist="38100" dir="5400000" algn="ctr" rotWithShape="0">
            <a:schemeClr val="accent3">
              <a:shade val="9000"/>
              <a:alpha val="48000"/>
              <a:satMod val="105000"/>
            </a:scheme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b="1" kern="1200" dirty="0"/>
            <a:t>الاصابات الرياضية وعلم البيئة</a:t>
          </a:r>
          <a:endParaRPr lang="en-US" sz="2400" b="1" kern="1200" dirty="0"/>
        </a:p>
      </dsp:txBody>
      <dsp:txXfrm>
        <a:off x="3577568" y="3286324"/>
        <a:ext cx="3328096" cy="655751"/>
      </dsp:txXfrm>
    </dsp:sp>
    <dsp:sp modelId="{AC283550-835A-4263-9FF4-74BF4F5B9267}">
      <dsp:nvSpPr>
        <dsp:cNvPr id="0" name=""/>
        <dsp:cNvSpPr/>
      </dsp:nvSpPr>
      <dsp:spPr>
        <a:xfrm>
          <a:off x="3577568" y="4106014"/>
          <a:ext cx="3319299" cy="655751"/>
        </a:xfrm>
        <a:prstGeom prst="rect">
          <a:avLst/>
        </a:prstGeom>
        <a:gradFill rotWithShape="1">
          <a:gsLst>
            <a:gs pos="0">
              <a:schemeClr val="accent6">
                <a:tint val="70000"/>
                <a:satMod val="130000"/>
              </a:schemeClr>
            </a:gs>
            <a:gs pos="43000">
              <a:schemeClr val="accent6">
                <a:tint val="44000"/>
                <a:satMod val="165000"/>
              </a:schemeClr>
            </a:gs>
            <a:gs pos="93000">
              <a:schemeClr val="accent6">
                <a:tint val="15000"/>
                <a:satMod val="165000"/>
              </a:schemeClr>
            </a:gs>
            <a:gs pos="100000">
              <a:schemeClr val="accent6">
                <a:tint val="5000"/>
                <a:satMod val="250000"/>
              </a:schemeClr>
            </a:gs>
          </a:gsLst>
          <a:path path="circle">
            <a:fillToRect l="50000" t="130000" r="50000" b="-30000"/>
          </a:path>
        </a:gradFill>
        <a:ln w="9525" cap="flat" cmpd="sng" algn="ctr">
          <a:solidFill>
            <a:schemeClr val="accent6">
              <a:shade val="50000"/>
              <a:satMod val="103000"/>
            </a:schemeClr>
          </a:solidFill>
          <a:prstDash val="solid"/>
        </a:ln>
        <a:effectLst>
          <a:outerShdw blurRad="57150" dist="38100" dir="5400000" algn="ctr" rotWithShape="0">
            <a:schemeClr val="accent6">
              <a:shade val="9000"/>
              <a:alpha val="48000"/>
              <a:satMod val="105000"/>
            </a:scheme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b="1" kern="1200" dirty="0">
              <a:effectLst>
                <a:outerShdw blurRad="38100" dist="38100" dir="2700000" algn="tl">
                  <a:srgbClr val="000000">
                    <a:alpha val="43137"/>
                  </a:srgbClr>
                </a:outerShdw>
              </a:effectLst>
            </a:rPr>
            <a:t>الاصابات الرياضية والغذاء</a:t>
          </a:r>
          <a:endParaRPr lang="en-US" sz="2400" b="1" kern="1200" dirty="0">
            <a:effectLst>
              <a:outerShdw blurRad="38100" dist="38100" dir="2700000" algn="tl">
                <a:srgbClr val="000000">
                  <a:alpha val="43137"/>
                </a:srgbClr>
              </a:outerShdw>
            </a:effectLst>
          </a:endParaRPr>
        </a:p>
      </dsp:txBody>
      <dsp:txXfrm>
        <a:off x="3577568" y="4106014"/>
        <a:ext cx="3319299" cy="655751"/>
      </dsp:txXfrm>
    </dsp:sp>
    <dsp:sp modelId="{75F89E83-A72B-45A3-81FD-991603AB371A}">
      <dsp:nvSpPr>
        <dsp:cNvPr id="0" name=""/>
        <dsp:cNvSpPr/>
      </dsp:nvSpPr>
      <dsp:spPr>
        <a:xfrm>
          <a:off x="3577568" y="4925703"/>
          <a:ext cx="3319299" cy="655751"/>
        </a:xfrm>
        <a:prstGeom prst="rect">
          <a:avLst/>
        </a:prstGeom>
        <a:gradFill rotWithShape="1">
          <a:gsLst>
            <a:gs pos="0">
              <a:schemeClr val="accent1">
                <a:tint val="70000"/>
                <a:satMod val="130000"/>
              </a:schemeClr>
            </a:gs>
            <a:gs pos="43000">
              <a:schemeClr val="accent1">
                <a:tint val="44000"/>
                <a:satMod val="165000"/>
              </a:schemeClr>
            </a:gs>
            <a:gs pos="93000">
              <a:schemeClr val="accent1">
                <a:tint val="15000"/>
                <a:satMod val="165000"/>
              </a:schemeClr>
            </a:gs>
            <a:gs pos="100000">
              <a:schemeClr val="accent1">
                <a:tint val="5000"/>
                <a:satMod val="250000"/>
              </a:schemeClr>
            </a:gs>
          </a:gsLst>
          <a:path path="circle">
            <a:fillToRect l="50000" t="130000" r="50000" b="-30000"/>
          </a:path>
        </a:gradFill>
        <a:ln w="9525" cap="flat" cmpd="sng" algn="ctr">
          <a:solidFill>
            <a:schemeClr val="accent1">
              <a:shade val="50000"/>
              <a:satMod val="103000"/>
            </a:schemeClr>
          </a:solidFill>
          <a:prstDash val="solid"/>
        </a:ln>
        <a:effectLst>
          <a:outerShdw blurRad="57150" dist="38100" dir="5400000" algn="ctr" rotWithShape="0">
            <a:schemeClr val="accent1">
              <a:shade val="9000"/>
              <a:alpha val="48000"/>
              <a:satMod val="105000"/>
            </a:scheme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b="1" kern="1200" dirty="0">
              <a:effectLst>
                <a:outerShdw blurRad="38100" dist="38100" dir="2700000" algn="tl">
                  <a:srgbClr val="000000">
                    <a:alpha val="43137"/>
                  </a:srgbClr>
                </a:outerShdw>
              </a:effectLst>
            </a:rPr>
            <a:t>الاصابات الرياضية وعلم التدريب</a:t>
          </a:r>
          <a:endParaRPr lang="en-US" sz="2400" b="1" kern="1200" dirty="0">
            <a:effectLst>
              <a:outerShdw blurRad="38100" dist="38100" dir="2700000" algn="tl">
                <a:srgbClr val="000000">
                  <a:alpha val="43137"/>
                </a:srgbClr>
              </a:outerShdw>
            </a:effectLst>
          </a:endParaRPr>
        </a:p>
      </dsp:txBody>
      <dsp:txXfrm>
        <a:off x="3577568" y="4925703"/>
        <a:ext cx="3319299" cy="655751"/>
      </dsp:txXfrm>
    </dsp:sp>
    <dsp:sp modelId="{57F77B9C-EF25-4029-8230-F24DB9255C39}">
      <dsp:nvSpPr>
        <dsp:cNvPr id="0" name=""/>
        <dsp:cNvSpPr/>
      </dsp:nvSpPr>
      <dsp:spPr>
        <a:xfrm>
          <a:off x="3577568" y="5745392"/>
          <a:ext cx="3345540" cy="655751"/>
        </a:xfrm>
        <a:prstGeom prst="rect">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9525" cap="flat" cmpd="sng" algn="ctr">
          <a:solidFill>
            <a:schemeClr val="accent2">
              <a:shade val="50000"/>
              <a:satMod val="103000"/>
            </a:schemeClr>
          </a:solidFill>
          <a:prstDash val="solid"/>
        </a:ln>
        <a:effectLst>
          <a:outerShdw blurRad="57150" dist="38100" dir="5400000" algn="ctr" rotWithShape="0">
            <a:schemeClr val="accent2">
              <a:shade val="9000"/>
              <a:alpha val="48000"/>
              <a:satMod val="105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IQ" sz="2400" b="1" kern="1200" dirty="0">
              <a:effectLst>
                <a:outerShdw blurRad="38100" dist="38100" dir="2700000" algn="tl">
                  <a:srgbClr val="000000">
                    <a:alpha val="43137"/>
                  </a:srgbClr>
                </a:outerShdw>
              </a:effectLst>
            </a:rPr>
            <a:t>الاصابات الرياضية والصناعة</a:t>
          </a:r>
          <a:endParaRPr lang="en-US" sz="2400" b="1" kern="1200" dirty="0">
            <a:effectLst>
              <a:outerShdw blurRad="38100" dist="38100" dir="2700000" algn="tl">
                <a:srgbClr val="000000">
                  <a:alpha val="43137"/>
                </a:srgbClr>
              </a:outerShdw>
            </a:effectLst>
          </a:endParaRPr>
        </a:p>
      </dsp:txBody>
      <dsp:txXfrm>
        <a:off x="3577568" y="5745392"/>
        <a:ext cx="3345540" cy="6557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E7282-A99C-499C-B4C9-6E78FA2509B3}">
      <dsp:nvSpPr>
        <dsp:cNvPr id="0" name=""/>
        <dsp:cNvSpPr/>
      </dsp:nvSpPr>
      <dsp:spPr>
        <a:xfrm>
          <a:off x="0" y="0"/>
          <a:ext cx="7992888" cy="1015007"/>
        </a:xfrm>
        <a:prstGeom prst="roundRect">
          <a:avLst>
            <a:gd name="adj" fmla="val 10000"/>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ar-IQ" sz="1600" b="1" u="sng" kern="1200"/>
            <a:t>1- ضبط التوازن البيولوجي الميكانيكي:-</a:t>
          </a:r>
          <a:endParaRPr lang="en-US" sz="1600" b="1" kern="1200"/>
        </a:p>
        <a:p>
          <a:pPr marL="0" lvl="0" indent="0" algn="r" defTabSz="711200" rtl="1">
            <a:lnSpc>
              <a:spcPct val="90000"/>
            </a:lnSpc>
            <a:spcBef>
              <a:spcPct val="0"/>
            </a:spcBef>
            <a:spcAft>
              <a:spcPct val="35000"/>
            </a:spcAft>
            <a:buNone/>
          </a:pPr>
          <a:r>
            <a:rPr lang="ar-IQ" sz="1600" b="1" kern="1200"/>
            <a:t>ويكون ذلك بأستخدام مستويات من القوة تتلائم مع حاجة الحركات المختلفة لذا فأن استخدام مستويات القوة اعلى من المستوى المطلوب بالتأكيد سيتسبب بحدوث اصابات مختلفة نتيجة عدم اقتصادية الحركة من جهة وتحميل الانسجة العضلية او المفاصل اكثر من حدودها الفسلجية الطبيعية.</a:t>
          </a:r>
          <a:endParaRPr lang="en-US" sz="1600" b="1" kern="1200" dirty="0"/>
        </a:p>
      </dsp:txBody>
      <dsp:txXfrm>
        <a:off x="29729" y="29729"/>
        <a:ext cx="7933430" cy="955549"/>
      </dsp:txXfrm>
    </dsp:sp>
    <dsp:sp modelId="{C57EF7B8-8D38-43A0-96DD-7BA8777AB672}">
      <dsp:nvSpPr>
        <dsp:cNvPr id="0" name=""/>
        <dsp:cNvSpPr/>
      </dsp:nvSpPr>
      <dsp:spPr>
        <a:xfrm rot="5400000">
          <a:off x="3805385" y="1041375"/>
          <a:ext cx="382116" cy="456753"/>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3859418" y="1078694"/>
        <a:ext cx="274051" cy="267481"/>
      </dsp:txXfrm>
    </dsp:sp>
    <dsp:sp modelId="{E3EAEE57-A98F-471E-B0E2-51D279CDEC54}">
      <dsp:nvSpPr>
        <dsp:cNvPr id="0" name=""/>
        <dsp:cNvSpPr/>
      </dsp:nvSpPr>
      <dsp:spPr>
        <a:xfrm>
          <a:off x="0" y="1524496"/>
          <a:ext cx="7992888" cy="1015007"/>
        </a:xfrm>
        <a:prstGeom prst="roundRect">
          <a:avLst>
            <a:gd name="adj" fmla="val 10000"/>
          </a:avLst>
        </a:prstGeom>
        <a:solidFill>
          <a:schemeClr val="accent2">
            <a:hueOff val="2340760"/>
            <a:satOff val="-2919"/>
            <a:lumOff val="686"/>
            <a:alphaOff val="0"/>
          </a:schemeClr>
        </a:solidFill>
        <a:ln>
          <a:noFill/>
        </a:ln>
        <a:effectLst>
          <a:outerShdw blurRad="57150" dist="38100" dir="5400000" algn="ctr" rotWithShape="0">
            <a:schemeClr val="accent2">
              <a:hueOff val="2340760"/>
              <a:satOff val="-2919"/>
              <a:lumOff val="686"/>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ar-IQ" sz="1600" b="1" u="sng" kern="1200"/>
            <a:t>2- ضبط المدى الحركي للمفاصل:-</a:t>
          </a:r>
          <a:endParaRPr lang="en-US" sz="1600" b="1" kern="1200"/>
        </a:p>
        <a:p>
          <a:pPr marL="0" lvl="0" indent="0" algn="r" defTabSz="711200" rtl="1">
            <a:lnSpc>
              <a:spcPct val="90000"/>
            </a:lnSpc>
            <a:spcBef>
              <a:spcPct val="0"/>
            </a:spcBef>
            <a:spcAft>
              <a:spcPct val="35000"/>
            </a:spcAft>
            <a:buNone/>
          </a:pPr>
          <a:r>
            <a:rPr lang="ar-IQ" sz="1600" b="1" kern="1200"/>
            <a:t>فلكل مفصل مدى حركي معين فعند اداء حركة معينة وبمدى اوسع من قابلية المفصل خصوصا اذا كان اداء تلك الحركات بشكل سرع عالية فأن القصور الذاتي للكتلة لا يمكنها ايقاف السرعة بالوقت المناسب مما يعرض المفاصل للاصابات(الالتواء او الخلع او تمزق الاربطة).</a:t>
          </a:r>
          <a:endParaRPr lang="en-US" sz="1600" b="1" kern="1200" dirty="0"/>
        </a:p>
      </dsp:txBody>
      <dsp:txXfrm>
        <a:off x="29729" y="1554225"/>
        <a:ext cx="7933430" cy="955549"/>
      </dsp:txXfrm>
    </dsp:sp>
    <dsp:sp modelId="{40ABCFA4-AF9D-41BA-9E8A-51798AD7CC2F}">
      <dsp:nvSpPr>
        <dsp:cNvPr id="0" name=""/>
        <dsp:cNvSpPr/>
      </dsp:nvSpPr>
      <dsp:spPr>
        <a:xfrm rot="5400000">
          <a:off x="3806130" y="2564879"/>
          <a:ext cx="380627" cy="456753"/>
        </a:xfrm>
        <a:prstGeom prst="rightArrow">
          <a:avLst>
            <a:gd name="adj1" fmla="val 60000"/>
            <a:gd name="adj2" fmla="val 50000"/>
          </a:avLst>
        </a:prstGeom>
        <a:solidFill>
          <a:schemeClr val="accent2">
            <a:hueOff val="4681520"/>
            <a:satOff val="-5839"/>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3859418" y="2602942"/>
        <a:ext cx="274051" cy="266439"/>
      </dsp:txXfrm>
    </dsp:sp>
    <dsp:sp modelId="{C1D82305-5210-4620-BBB9-2C5A217903E1}">
      <dsp:nvSpPr>
        <dsp:cNvPr id="0" name=""/>
        <dsp:cNvSpPr/>
      </dsp:nvSpPr>
      <dsp:spPr>
        <a:xfrm>
          <a:off x="0" y="3047007"/>
          <a:ext cx="7992888" cy="1015007"/>
        </a:xfrm>
        <a:prstGeom prst="roundRect">
          <a:avLst>
            <a:gd name="adj" fmla="val 10000"/>
          </a:avLst>
        </a:prstGeom>
        <a:solidFill>
          <a:schemeClr val="accent2">
            <a:hueOff val="4681520"/>
            <a:satOff val="-5839"/>
            <a:lumOff val="1373"/>
            <a:alphaOff val="0"/>
          </a:schemeClr>
        </a:solidFill>
        <a:ln>
          <a:noFill/>
        </a:ln>
        <a:effectLst>
          <a:outerShdw blurRad="57150" dist="38100" dir="5400000" algn="ctr" rotWithShape="0">
            <a:schemeClr val="accent2">
              <a:hueOff val="4681520"/>
              <a:satOff val="-5839"/>
              <a:lumOff val="1373"/>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ar-IQ" sz="1800" b="1" u="sng" kern="1200" dirty="0"/>
            <a:t>3- ضبط العوامل الخارجية:-</a:t>
          </a:r>
          <a:endParaRPr lang="en-US" sz="1800" b="1" kern="1200" dirty="0"/>
        </a:p>
        <a:p>
          <a:pPr marL="0" lvl="0" indent="0" algn="r" defTabSz="800100" rtl="1">
            <a:lnSpc>
              <a:spcPct val="90000"/>
            </a:lnSpc>
            <a:spcBef>
              <a:spcPct val="0"/>
            </a:spcBef>
            <a:spcAft>
              <a:spcPct val="35000"/>
            </a:spcAft>
            <a:buNone/>
          </a:pPr>
          <a:r>
            <a:rPr lang="ar-IQ" sz="1600" b="1" kern="1200" dirty="0"/>
            <a:t>كقوة الجاذبية الارضية وقوة الاحتكاك الخاصة بالهواء والماء...وغيرها، وكل ما هو يؤثر في اعاقة المسارات الحركية فيجب مراعاة قواعد السلامة و الامان فيه.</a:t>
          </a:r>
          <a:endParaRPr lang="en-US" sz="1600" b="1" kern="1200" dirty="0"/>
        </a:p>
      </dsp:txBody>
      <dsp:txXfrm>
        <a:off x="29729" y="3076736"/>
        <a:ext cx="7933430" cy="95554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101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27/06/1444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27/06/1444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27/06/1444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27/06/1444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27/06/1444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27/06/1444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27/06/1444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400">
        <p14:doors dir="vert"/>
        <p:sndAc>
          <p:stSnd>
            <p:snd r:embed="rId1" name="chimes.wav"/>
          </p:stSnd>
        </p:sndAc>
      </p:transition>
    </mc:Choice>
    <mc:Fallback xmlns="">
      <p:transition spd="slow">
        <p:fade/>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audio" Target="../media/audio1.wav"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audio" Target="../media/audio1.wav"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1.jp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50000"/>
            <a:lum/>
          </a:blip>
          <a:srcRect/>
          <a:stretch>
            <a:fillRect l="-30000" r="-30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27/06/1444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doors dir="vert"/>
        <p:sndAc>
          <p:stSnd>
            <p:snd r:embed="rId13" name="chimes.wav"/>
          </p:stSnd>
        </p:sndAc>
      </p:transition>
    </mc:Choice>
    <mc:Fallback xmlns="">
      <p:transition spd="slow">
        <p:fade/>
        <p:sndAc>
          <p:stSnd>
            <p:snd r:embed="rId15" name="chimes.wav"/>
          </p:stSnd>
        </p:sndAc>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audio" Target="../media/audio2.wav" /><Relationship Id="rId1" Type="http://schemas.openxmlformats.org/officeDocument/2006/relationships/slideLayout" Target="../slideLayouts/slideLayout1.xml" /><Relationship Id="rId4" Type="http://schemas.openxmlformats.org/officeDocument/2006/relationships/audio" Target="../media/audio2.wav" /></Relationships>
</file>

<file path=ppt/slides/_rels/slide10.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5.jpg" /><Relationship Id="rId2" Type="http://schemas.openxmlformats.org/officeDocument/2006/relationships/audio" Target="../media/audio3.wav" /><Relationship Id="rId1" Type="http://schemas.openxmlformats.org/officeDocument/2006/relationships/slideLayout" Target="../slideLayouts/slideLayout1.xml" /><Relationship Id="rId4" Type="http://schemas.openxmlformats.org/officeDocument/2006/relationships/audio" Target="../media/audio3.wav" /></Relationships>
</file>

<file path=ppt/slides/_rels/slide2.xml.rels><?xml version="1.0" encoding="UTF-8" standalone="yes"?>
<Relationships xmlns="http://schemas.openxmlformats.org/package/2006/relationships"><Relationship Id="rId3" Type="http://schemas.openxmlformats.org/officeDocument/2006/relationships/image" Target="../media/image3.jpg" /><Relationship Id="rId2" Type="http://schemas.openxmlformats.org/officeDocument/2006/relationships/audio" Target="../media/audio1.wav" /><Relationship Id="rId1" Type="http://schemas.openxmlformats.org/officeDocument/2006/relationships/slideLayout" Target="../slideLayouts/slideLayout2.xml" /><Relationship Id="rId4" Type="http://schemas.openxmlformats.org/officeDocument/2006/relationships/audio" Target="../media/audio1.wav" /></Relationships>
</file>

<file path=ppt/slides/_rels/slide3.xml.rels><?xml version="1.0" encoding="UTF-8" standalone="yes"?>
<Relationships xmlns="http://schemas.openxmlformats.org/package/2006/relationships"><Relationship Id="rId8" Type="http://schemas.microsoft.com/office/2007/relationships/diagramDrawing" Target="../diagrams/drawing1.xml" /><Relationship Id="rId3" Type="http://schemas.openxmlformats.org/officeDocument/2006/relationships/image" Target="../media/image4.jpg" /><Relationship Id="rId7" Type="http://schemas.openxmlformats.org/officeDocument/2006/relationships/diagramColors" Target="../diagrams/colors1.xml" /><Relationship Id="rId2" Type="http://schemas.openxmlformats.org/officeDocument/2006/relationships/audio" Target="../media/audio1.wav" /><Relationship Id="rId1" Type="http://schemas.openxmlformats.org/officeDocument/2006/relationships/slideLayout" Target="../slideLayouts/slideLayout2.xml" /><Relationship Id="rId6" Type="http://schemas.openxmlformats.org/officeDocument/2006/relationships/diagramQuickStyle" Target="../diagrams/quickStyle1.xml" /><Relationship Id="rId5" Type="http://schemas.openxmlformats.org/officeDocument/2006/relationships/diagramLayout" Target="../diagrams/layout1.xml" /><Relationship Id="rId4" Type="http://schemas.openxmlformats.org/officeDocument/2006/relationships/diagramData" Target="../diagrams/data1.xml" /><Relationship Id="rId9" Type="http://schemas.openxmlformats.org/officeDocument/2006/relationships/audio" Target="../media/audio1.wav" /></Relationships>
</file>

<file path=ppt/slides/_rels/slide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8" Type="http://schemas.openxmlformats.org/officeDocument/2006/relationships/audio" Target="../media/audio1.wav" /><Relationship Id="rId3" Type="http://schemas.openxmlformats.org/officeDocument/2006/relationships/diagramData" Target="../diagrams/data2.xml" /><Relationship Id="rId7" Type="http://schemas.microsoft.com/office/2007/relationships/diagramDrawing" Target="../diagrams/drawing2.xml" /><Relationship Id="rId2" Type="http://schemas.openxmlformats.org/officeDocument/2006/relationships/audio" Target="../media/audio1.wav" /><Relationship Id="rId1" Type="http://schemas.openxmlformats.org/officeDocument/2006/relationships/slideLayout" Target="../slideLayouts/slideLayout7.xml" /><Relationship Id="rId6" Type="http://schemas.openxmlformats.org/officeDocument/2006/relationships/diagramColors" Target="../diagrams/colors2.xml" /><Relationship Id="rId5" Type="http://schemas.openxmlformats.org/officeDocument/2006/relationships/diagramQuickStyle" Target="../diagrams/quickStyle2.xml" /><Relationship Id="rId4" Type="http://schemas.openxmlformats.org/officeDocument/2006/relationships/diagramLayout" Target="../diagrams/layout2.xml" /></Relationships>
</file>

<file path=ppt/slides/_rels/slide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8" Type="http://schemas.openxmlformats.org/officeDocument/2006/relationships/audio" Target="../media/audio1.wav" /><Relationship Id="rId3" Type="http://schemas.openxmlformats.org/officeDocument/2006/relationships/diagramData" Target="../diagrams/data3.xml" /><Relationship Id="rId7" Type="http://schemas.microsoft.com/office/2007/relationships/diagramDrawing" Target="../diagrams/drawing3.xml" /><Relationship Id="rId2" Type="http://schemas.openxmlformats.org/officeDocument/2006/relationships/audio" Target="../media/audio1.wav" /><Relationship Id="rId1" Type="http://schemas.openxmlformats.org/officeDocument/2006/relationships/slideLayout" Target="../slideLayouts/slideLayout7.xml" /><Relationship Id="rId6" Type="http://schemas.openxmlformats.org/officeDocument/2006/relationships/diagramColors" Target="../diagrams/colors3.xml" /><Relationship Id="rId5" Type="http://schemas.openxmlformats.org/officeDocument/2006/relationships/diagramQuickStyle" Target="../diagrams/quickStyle3.xml" /><Relationship Id="rId4" Type="http://schemas.openxmlformats.org/officeDocument/2006/relationships/diagramLayout" Target="../diagrams/layout3.xml" /></Relationships>
</file>

<file path=ppt/slides/_rels/slide8.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l="-17000" r="-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268760"/>
            <a:ext cx="7772400" cy="1470025"/>
          </a:xfrm>
        </p:spPr>
        <p:txBody>
          <a:bodyPr/>
          <a:lstStyle/>
          <a:p>
            <a:r>
              <a:rPr lang="ar-IQ"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ndalus" pitchFamily="18" charset="-78"/>
                <a:cs typeface="Farsi Simple Outline" pitchFamily="2" charset="-78"/>
              </a:rPr>
              <a:t>الطب الرياضي واصابات الرياضيين</a:t>
            </a:r>
            <a:endParaRPr lang="en-US"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ndalus" pitchFamily="18" charset="-78"/>
              <a:cs typeface="Farsi Simple Outline" pitchFamily="2" charset="-78"/>
            </a:endParaRPr>
          </a:p>
        </p:txBody>
      </p:sp>
      <p:sp>
        <p:nvSpPr>
          <p:cNvPr id="3" name="عنوان فرعي 2"/>
          <p:cNvSpPr>
            <a:spLocks noGrp="1"/>
          </p:cNvSpPr>
          <p:nvPr>
            <p:ph type="subTitle" idx="1"/>
          </p:nvPr>
        </p:nvSpPr>
        <p:spPr>
          <a:xfrm>
            <a:off x="755576" y="3212976"/>
            <a:ext cx="7776864" cy="3456384"/>
          </a:xfrm>
        </p:spPr>
        <p:txBody>
          <a:bodyPr>
            <a:normAutofit fontScale="70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المحاضرة الاولى</a:t>
            </a:r>
          </a:p>
          <a:p>
            <a:endParaRPr lang="ar-IQ"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ar-IQ"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ar-IQ"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اعداد </a:t>
            </a:r>
          </a:p>
          <a:p>
            <a:r>
              <a:rPr lang="ar-IQ"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أ.د</a:t>
            </a:r>
            <a:r>
              <a:rPr lang="ar-IQ"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سهاد حسيب عبد الحميد</a:t>
            </a:r>
          </a:p>
          <a:p>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r"/>
            <a:r>
              <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هـ 1444                                                                              م 2023</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57542990"/>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drumroll.wav"/>
          </p:stSnd>
        </p:sndAc>
      </p:transition>
    </mc:Choice>
    <mc:Fallback xmlns="">
      <p:transition spd="slow">
        <p:fade/>
        <p:sndAc>
          <p:stSnd>
            <p:snd r:embed="rId4" name="drumroll.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القانون واصابات الرياضيين</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عنصر نائب للمحتوى 2"/>
          <p:cNvSpPr>
            <a:spLocks noGrp="1"/>
          </p:cNvSpPr>
          <p:nvPr>
            <p:ph idx="1"/>
          </p:nvPr>
        </p:nvSpPr>
        <p:spPr>
          <a:xfrm>
            <a:off x="457200" y="1600200"/>
            <a:ext cx="8229600" cy="5069160"/>
          </a:xfrm>
        </p:spPr>
        <p:txBody>
          <a:bodyPr>
            <a:normAutofit fontScale="40000" lnSpcReduction="20000"/>
          </a:bodyPr>
          <a:lstStyle/>
          <a:p>
            <a:pPr marL="0" indent="0" algn="justLow">
              <a:lnSpc>
                <a:spcPct val="170000"/>
              </a:lnSpc>
              <a:buNone/>
            </a:pPr>
            <a:r>
              <a:rPr lang="ar-IQ" sz="4500" b="1" dirty="0">
                <a:latin typeface="Calibri"/>
                <a:ea typeface="Calibri"/>
                <a:cs typeface="Arial"/>
              </a:rPr>
              <a:t>ان الاساس الذي شرعت </a:t>
            </a:r>
            <a:r>
              <a:rPr lang="ar-IQ" sz="4500" b="1" dirty="0" err="1">
                <a:latin typeface="Calibri"/>
                <a:ea typeface="Calibri"/>
                <a:cs typeface="Arial"/>
              </a:rPr>
              <a:t>لاجله</a:t>
            </a:r>
            <a:r>
              <a:rPr lang="ar-IQ" sz="4500" b="1" dirty="0">
                <a:latin typeface="Calibri"/>
                <a:ea typeface="Calibri"/>
                <a:cs typeface="Arial"/>
              </a:rPr>
              <a:t> القوانين الوضعية هو حماية الانسان، كذلك هو الحال في القوانين الخاصة بالرياضيين التي شرعتها اللجنة الاولمبية الدولية وبالتنسيق مع اللجان الفرعية والمختصين بالقانون.</a:t>
            </a:r>
            <a:endParaRPr lang="en-US" sz="2800" b="1" dirty="0">
              <a:latin typeface="Calibri"/>
              <a:ea typeface="Calibri"/>
              <a:cs typeface="Arial"/>
            </a:endParaRPr>
          </a:p>
          <a:p>
            <a:pPr marL="0" indent="0" algn="justLow">
              <a:lnSpc>
                <a:spcPct val="170000"/>
              </a:lnSpc>
              <a:buNone/>
            </a:pPr>
            <a:r>
              <a:rPr lang="ar-IQ" sz="4500" b="1" dirty="0">
                <a:latin typeface="Calibri"/>
                <a:ea typeface="Calibri"/>
                <a:cs typeface="Arial"/>
              </a:rPr>
              <a:t>ومن تلك القوانين:-</a:t>
            </a:r>
            <a:endParaRPr lang="en-US" sz="2800" b="1" dirty="0">
              <a:latin typeface="Calibri"/>
              <a:ea typeface="Calibri"/>
              <a:cs typeface="Arial"/>
            </a:endParaRPr>
          </a:p>
          <a:p>
            <a:pPr marL="0" indent="0" algn="justLow">
              <a:lnSpc>
                <a:spcPct val="170000"/>
              </a:lnSpc>
              <a:buNone/>
            </a:pPr>
            <a:r>
              <a:rPr lang="ar-IQ" sz="4500" b="1" dirty="0">
                <a:latin typeface="Calibri"/>
                <a:ea typeface="Calibri"/>
                <a:cs typeface="Arial"/>
              </a:rPr>
              <a:t>1- يخص حماية الرياضيين داخل الملاعب فمنها ما يخص السلوك الرياضي كالعقوبات الصادرة اثناء الاعتداء على المنافس بالضرب او باللفظ او فيما يخص التجهيزات الرياضية كـ(ارتداء واقي الراس والاسنان والصدر والبطن...الخ) .</a:t>
            </a:r>
            <a:endParaRPr lang="en-US" sz="2800" b="1" dirty="0">
              <a:latin typeface="Calibri"/>
              <a:ea typeface="Calibri"/>
              <a:cs typeface="Arial"/>
            </a:endParaRPr>
          </a:p>
          <a:p>
            <a:pPr marL="0" indent="0" algn="justLow">
              <a:lnSpc>
                <a:spcPct val="170000"/>
              </a:lnSpc>
              <a:buNone/>
            </a:pPr>
            <a:r>
              <a:rPr lang="ar-IQ" sz="4500" b="1" dirty="0">
                <a:latin typeface="Calibri"/>
                <a:ea typeface="Calibri"/>
                <a:cs typeface="Arial"/>
              </a:rPr>
              <a:t>2- ما يخص الاخطاء </a:t>
            </a:r>
            <a:r>
              <a:rPr lang="ar-IQ" sz="4500" b="1" dirty="0" err="1">
                <a:latin typeface="Calibri"/>
                <a:ea typeface="Calibri"/>
                <a:cs typeface="Arial"/>
              </a:rPr>
              <a:t>المهارية</a:t>
            </a:r>
            <a:r>
              <a:rPr lang="ar-IQ" sz="4500" b="1" dirty="0">
                <a:latin typeface="Calibri"/>
                <a:ea typeface="Calibri"/>
                <a:cs typeface="Arial"/>
              </a:rPr>
              <a:t> او شروط الاداء </a:t>
            </a:r>
            <a:r>
              <a:rPr lang="ar-IQ" sz="4500" b="1" dirty="0" err="1">
                <a:latin typeface="Calibri"/>
                <a:ea typeface="Calibri"/>
                <a:cs typeface="Arial"/>
              </a:rPr>
              <a:t>المهاري</a:t>
            </a:r>
            <a:r>
              <a:rPr lang="ar-IQ" sz="4500" b="1" dirty="0">
                <a:latin typeface="Calibri"/>
                <a:ea typeface="Calibri"/>
                <a:cs typeface="Arial"/>
              </a:rPr>
              <a:t> لبعض الفعاليات الرياضية .</a:t>
            </a:r>
            <a:endParaRPr lang="en-US" sz="2800" b="1" dirty="0">
              <a:latin typeface="Calibri"/>
              <a:ea typeface="Calibri"/>
              <a:cs typeface="Arial"/>
            </a:endParaRPr>
          </a:p>
          <a:p>
            <a:pPr marL="0" indent="0" algn="justLow">
              <a:lnSpc>
                <a:spcPct val="170000"/>
              </a:lnSpc>
              <a:buNone/>
            </a:pPr>
            <a:r>
              <a:rPr lang="ar-IQ" sz="4500" b="1" dirty="0">
                <a:latin typeface="Calibri"/>
                <a:ea typeface="Calibri"/>
                <a:cs typeface="Arial"/>
              </a:rPr>
              <a:t>ولم تقتصر تلك العقوبات على اللاعبين فقط انما شملت الاداريين والفنيين وحتى الجمهور.</a:t>
            </a:r>
            <a:endParaRPr lang="en-US" sz="2800" b="1" dirty="0">
              <a:latin typeface="Calibri"/>
              <a:ea typeface="Calibri"/>
              <a:cs typeface="Arial"/>
            </a:endParaRPr>
          </a:p>
          <a:p>
            <a:pPr marL="0" indent="0" algn="justLow">
              <a:lnSpc>
                <a:spcPct val="170000"/>
              </a:lnSpc>
              <a:buNone/>
            </a:pPr>
            <a:r>
              <a:rPr lang="ar-IQ" sz="4500" b="1" dirty="0">
                <a:latin typeface="Calibri"/>
                <a:ea typeface="Calibri"/>
                <a:cs typeface="Arial"/>
              </a:rPr>
              <a:t>وقد تدرجت تلك العقوبات من التنبيه الى الانذار وصولا الى الطرد تماشيا مع حجم الخطأ وشدة ضرره في المنافس</a:t>
            </a:r>
            <a:r>
              <a:rPr lang="ar-IQ" dirty="0">
                <a:latin typeface="Calibri"/>
                <a:ea typeface="Calibri"/>
                <a:cs typeface="Arial"/>
              </a:rPr>
              <a:t>.</a:t>
            </a:r>
            <a:endParaRPr lang="en-US" sz="2000" dirty="0">
              <a:latin typeface="Calibri"/>
              <a:ea typeface="Calibri"/>
              <a:cs typeface="Arial"/>
            </a:endParaRPr>
          </a:p>
          <a:p>
            <a:pPr marL="0" indent="0">
              <a:buNone/>
            </a:pPr>
            <a:endParaRPr lang="en-US" dirty="0"/>
          </a:p>
        </p:txBody>
      </p:sp>
    </p:spTree>
    <p:extLst>
      <p:ext uri="{BB962C8B-B14F-4D97-AF65-F5344CB8AC3E}">
        <p14:creationId xmlns:p14="http://schemas.microsoft.com/office/powerpoint/2010/main" val="248285352"/>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3" name="chimes.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dhabi" pitchFamily="2" charset="-78"/>
                <a:cs typeface="Old Antic Decorative" pitchFamily="2" charset="-78"/>
              </a:rPr>
              <a:t>شكرا لحسن الاستماع</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dhabi" pitchFamily="2" charset="-78"/>
              <a:cs typeface="Old Antic Decorative" pitchFamily="2" charset="-78"/>
            </a:endParaRPr>
          </a:p>
        </p:txBody>
      </p:sp>
      <p:sp>
        <p:nvSpPr>
          <p:cNvPr id="3" name="عنوان فرعي 2"/>
          <p:cNvSpPr>
            <a:spLocks noGrp="1"/>
          </p:cNvSpPr>
          <p:nvPr>
            <p:ph type="subTitle" idx="1"/>
          </p:nvPr>
        </p:nvSpPr>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dhabi" pitchFamily="2" charset="-78"/>
                <a:cs typeface="Aldhabi" pitchFamily="2" charset="-78"/>
              </a:rPr>
              <a:t>مع تمنياتي لكم بدوام </a:t>
            </a:r>
            <a:r>
              <a:rPr lang="ar-IQ" sz="36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dhabi" pitchFamily="2" charset="-78"/>
                <a:cs typeface="Aldhabi" pitchFamily="2" charset="-78"/>
              </a:rPr>
              <a:t>الموفقيه</a:t>
            </a:r>
            <a:endPar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dhabi" pitchFamily="2" charset="-78"/>
              <a:cs typeface="Aldhabi" pitchFamily="2" charset="-78"/>
            </a:endParaRPr>
          </a:p>
          <a:p>
            <a:r>
              <a:rPr lang="ar-IQ"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dhabi" pitchFamily="2" charset="-78"/>
                <a:cs typeface="Aldhabi" pitchFamily="2" charset="-78"/>
              </a:rPr>
              <a:t>والنجاح</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dhabi" pitchFamily="2" charset="-78"/>
              <a:cs typeface="Aldhabi" pitchFamily="2" charset="-78"/>
            </a:endParaRPr>
          </a:p>
        </p:txBody>
      </p:sp>
    </p:spTree>
    <p:extLst>
      <p:ext uri="{BB962C8B-B14F-4D97-AF65-F5344CB8AC3E}">
        <p14:creationId xmlns:p14="http://schemas.microsoft.com/office/powerpoint/2010/main" val="2181704718"/>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applause.wav"/>
          </p:stSnd>
        </p:sndAc>
      </p:transition>
    </mc:Choice>
    <mc:Fallback xmlns="">
      <p:transition spd="slow">
        <p:fade/>
        <p:sndAc>
          <p:stSnd>
            <p:snd r:embed="rId4" name="applause.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dpi="0" rotWithShape="1">
            <a:blip r:embed="rId3">
              <a:extLst>
                <a:ext uri="{28A0092B-C50C-407E-A947-70E740481C1C}">
                  <a14:useLocalDpi xmlns:a14="http://schemas.microsoft.com/office/drawing/2010/main" val="0"/>
                </a:ext>
              </a:extLst>
            </a:blip>
            <a:srcRect/>
            <a:stretch>
              <a:fillRect/>
            </a:stretch>
          </a:blipFill>
          <a:ln>
            <a:solidFill>
              <a:schemeClr val="tx2">
                <a:lumMod val="75000"/>
              </a:schemeClr>
            </a:solidFill>
          </a:ln>
        </p:spPr>
        <p:txBody>
          <a:bodyPr>
            <a:normAutofit/>
          </a:bodyPr>
          <a:lstStyle/>
          <a:p>
            <a:pPr algn="r"/>
            <a:r>
              <a:rPr lang="ar-IQ"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الطب الرياضي واصابات الرياضيين</a:t>
            </a:r>
            <a:endPar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عنصر نائب للمحتوى 2"/>
          <p:cNvSpPr>
            <a:spLocks noGrp="1"/>
          </p:cNvSpPr>
          <p:nvPr>
            <p:ph idx="1"/>
          </p:nvPr>
        </p:nvSpPr>
        <p:spPr>
          <a:xfrm>
            <a:off x="457199" y="1600200"/>
            <a:ext cx="8239025" cy="4997152"/>
          </a:xfrm>
        </p:spPr>
        <p:txBody>
          <a:bodyPr>
            <a:normAutofit/>
          </a:bodyPr>
          <a:lstStyle/>
          <a:p>
            <a:pPr marL="0" indent="0">
              <a:buNone/>
            </a:pPr>
            <a:r>
              <a:rPr lang="ar-IQ" sz="1800" dirty="0"/>
              <a:t>                        </a:t>
            </a:r>
          </a:p>
          <a:p>
            <a:pPr marL="0" indent="0">
              <a:buNone/>
            </a:pPr>
            <a:endParaRPr lang="ar-IQ" sz="1800" dirty="0"/>
          </a:p>
          <a:p>
            <a:pPr marL="0" indent="0">
              <a:buNone/>
            </a:pPr>
            <a:endParaRPr lang="ar-IQ" sz="1800" dirty="0"/>
          </a:p>
          <a:p>
            <a:pPr marL="0" indent="0" algn="justLow">
              <a:buNone/>
            </a:pPr>
            <a:r>
              <a:rPr lang="ar-IQ" sz="1800" b="1" dirty="0"/>
              <a:t>هو احد التخصصات الطبية الحديثة وفيه يتم تطبيق مختلف الفروع والفنون الطبية على النشاط البدني عامة والممارسة الرياضية خاصة، فهو يهتم بعودة اللاعب بعد مرضه او اصابته الى ما كان عليه في درجة لياقته البدنية والفنية السابقة للمرض او الاصابة.</a:t>
            </a:r>
          </a:p>
          <a:p>
            <a:pPr marL="0" indent="0" algn="justLow">
              <a:buNone/>
            </a:pPr>
            <a:endParaRPr lang="ar-IQ" sz="1800" b="1" dirty="0"/>
          </a:p>
          <a:p>
            <a:pPr marL="0" indent="0" algn="justLow">
              <a:buNone/>
            </a:pPr>
            <a:endParaRPr lang="ar-IQ" sz="1800" b="1" dirty="0"/>
          </a:p>
          <a:p>
            <a:pPr marL="0" indent="0" algn="justLow">
              <a:buNone/>
            </a:pPr>
            <a:endParaRPr lang="ar-IQ" sz="1800" b="1" dirty="0"/>
          </a:p>
          <a:p>
            <a:pPr marL="0" indent="0" algn="justLow">
              <a:buNone/>
            </a:pPr>
            <a:endParaRPr lang="ar-IQ" sz="1800" b="1" dirty="0"/>
          </a:p>
          <a:p>
            <a:pPr marL="0" indent="0" algn="justLow">
              <a:buNone/>
            </a:pPr>
            <a:r>
              <a:rPr lang="ar-IQ" sz="1800" b="1" dirty="0"/>
              <a:t>بأنه علم حديث يبحث في علاج التطورات والتغيرات الوظيفية والتشريحية المرضية المختلفة في الجسم كنتاج لنشاطه الحركي في الظروف المختلفة كما انه يبحث ايضا العلاقات التطبيقية الوثيقة لمختلف الفروع الطبية بأداء وممارسة النشاط العادي والرياضي للفرد.</a:t>
            </a:r>
          </a:p>
        </p:txBody>
      </p:sp>
      <p:sp>
        <p:nvSpPr>
          <p:cNvPr id="4" name="موجة مزدوجة 3"/>
          <p:cNvSpPr/>
          <p:nvPr/>
        </p:nvSpPr>
        <p:spPr>
          <a:xfrm>
            <a:off x="7236296" y="1623889"/>
            <a:ext cx="1459929" cy="648072"/>
          </a:xfrm>
          <a:prstGeom prst="doubleWave">
            <a:avLst/>
          </a:prstGeom>
          <a:solidFill>
            <a:schemeClr val="tx1">
              <a:lumMod val="75000"/>
              <a:lumOff val="25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ar-IQ" b="1" dirty="0">
                <a:solidFill>
                  <a:schemeClr val="accent3">
                    <a:lumMod val="60000"/>
                    <a:lumOff val="40000"/>
                  </a:schemeClr>
                </a:solidFill>
              </a:rPr>
              <a:t>الطب الرياضي </a:t>
            </a:r>
          </a:p>
        </p:txBody>
      </p:sp>
      <p:sp>
        <p:nvSpPr>
          <p:cNvPr id="5" name="وسيلة شرح مع سهم إلى الأسفل 4"/>
          <p:cNvSpPr/>
          <p:nvPr/>
        </p:nvSpPr>
        <p:spPr>
          <a:xfrm>
            <a:off x="7020271" y="3789040"/>
            <a:ext cx="1675953" cy="720080"/>
          </a:xfrm>
          <a:prstGeom prst="down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يعرفه اسامة رياض</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141907832"/>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4" name="chimes.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l="-32000" r="-32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16632"/>
            <a:ext cx="8229600" cy="6264696"/>
          </a:xfrm>
        </p:spPr>
        <p:txBody>
          <a:bodyPr>
            <a:normAutofit/>
          </a:bodyPr>
          <a:lstStyle/>
          <a:p>
            <a:pPr marL="0" indent="0" algn="justLow">
              <a:buNone/>
            </a:pPr>
            <a:r>
              <a:rPr lang="ar-IQ" sz="1800" b="1" dirty="0"/>
              <a:t>ان العلاقة بين الطب الرياضي والاصابات الرياضية تتجلى في كون ان الاصابة هي المادة الاساس للطب الرياضي فالطب الرياضي هو العلم الذي يهتم </a:t>
            </a:r>
            <a:r>
              <a:rPr lang="ar-IQ" sz="1800" b="1" dirty="0" err="1"/>
              <a:t>بالاصابات</a:t>
            </a:r>
            <a:r>
              <a:rPr lang="ar-IQ" sz="1800" b="1" dirty="0"/>
              <a:t> الرياضية ومن عدة ابعاد وكالتالي:-</a:t>
            </a:r>
          </a:p>
          <a:p>
            <a:pPr marL="0" indent="0">
              <a:buNone/>
            </a:pPr>
            <a:endParaRPr lang="ar-IQ" sz="1800" b="1" dirty="0"/>
          </a:p>
          <a:p>
            <a:pPr marL="0" indent="0">
              <a:buNone/>
            </a:pPr>
            <a:endParaRPr lang="en-US" sz="1800" b="1" dirty="0"/>
          </a:p>
        </p:txBody>
      </p:sp>
      <p:graphicFrame>
        <p:nvGraphicFramePr>
          <p:cNvPr id="4" name="رسم تخطيطي 3"/>
          <p:cNvGraphicFramePr/>
          <p:nvPr>
            <p:extLst>
              <p:ext uri="{D42A27DB-BD31-4B8C-83A1-F6EECF244321}">
                <p14:modId xmlns:p14="http://schemas.microsoft.com/office/powerpoint/2010/main" val="2859793056"/>
              </p:ext>
            </p:extLst>
          </p:nvPr>
        </p:nvGraphicFramePr>
        <p:xfrm>
          <a:off x="827584" y="1397000"/>
          <a:ext cx="7416824" cy="46962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69376004"/>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9"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تمرير عمودي 5"/>
          <p:cNvSpPr/>
          <p:nvPr/>
        </p:nvSpPr>
        <p:spPr>
          <a:xfrm>
            <a:off x="6084168" y="332656"/>
            <a:ext cx="2952328" cy="4536504"/>
          </a:xfrm>
          <a:prstGeom prst="verticalScroll">
            <a:avLst/>
          </a:prstGeom>
        </p:spPr>
        <p:style>
          <a:lnRef idx="3">
            <a:schemeClr val="lt1"/>
          </a:lnRef>
          <a:fillRef idx="1">
            <a:schemeClr val="accent2"/>
          </a:fillRef>
          <a:effectRef idx="1">
            <a:schemeClr val="accent2"/>
          </a:effectRef>
          <a:fontRef idx="minor">
            <a:schemeClr val="lt1"/>
          </a:fontRef>
        </p:style>
        <p:txBody>
          <a:bodyPr rtlCol="0" anchor="t"/>
          <a:lstStyle/>
          <a:p>
            <a:pPr algn="ctr"/>
            <a:r>
              <a:rPr lang="ar-IQ" sz="2000" b="1" dirty="0">
                <a:solidFill>
                  <a:schemeClr val="tx2">
                    <a:lumMod val="75000"/>
                  </a:schemeClr>
                </a:solidFill>
              </a:rPr>
              <a:t>البعد الوقائي</a:t>
            </a:r>
          </a:p>
          <a:p>
            <a:pPr algn="ctr"/>
            <a:endParaRPr lang="ar-IQ" sz="2000" b="1" dirty="0">
              <a:solidFill>
                <a:schemeClr val="tx2">
                  <a:lumMod val="75000"/>
                </a:schemeClr>
              </a:solidFill>
            </a:endParaRPr>
          </a:p>
          <a:p>
            <a:pPr algn="just"/>
            <a:r>
              <a:rPr lang="ar-IQ" b="1" dirty="0"/>
              <a:t>هي شيوع المفاهيم الصحية الوقائية اثناء مزاولة الانشطة الرياضية المختلفة </a:t>
            </a:r>
            <a:r>
              <a:rPr lang="ar-IQ" b="1" dirty="0" err="1"/>
              <a:t>وياتي</a:t>
            </a:r>
            <a:r>
              <a:rPr lang="ar-IQ" b="1" dirty="0"/>
              <a:t> ذلك من خلال التوصيات المهمة من(غذاء واجهزة وتجهيزات...الخ) والتي تخص كل الممارسات الصعبة قبل اداء التدريبات الرياضية وفي اثنائها وبعد الانتهاء منها. </a:t>
            </a:r>
            <a:endParaRPr lang="en-US" b="1" dirty="0"/>
          </a:p>
        </p:txBody>
      </p:sp>
      <p:sp>
        <p:nvSpPr>
          <p:cNvPr id="12" name="تمرير عمودي 11"/>
          <p:cNvSpPr/>
          <p:nvPr/>
        </p:nvSpPr>
        <p:spPr>
          <a:xfrm>
            <a:off x="3131840" y="332656"/>
            <a:ext cx="3024336" cy="4536504"/>
          </a:xfrm>
          <a:prstGeom prst="verticalScroll">
            <a:avLst/>
          </a:prstGeom>
        </p:spPr>
        <p:style>
          <a:lnRef idx="1">
            <a:schemeClr val="accent6"/>
          </a:lnRef>
          <a:fillRef idx="3">
            <a:schemeClr val="accent6"/>
          </a:fillRef>
          <a:effectRef idx="2">
            <a:schemeClr val="accent6"/>
          </a:effectRef>
          <a:fontRef idx="minor">
            <a:schemeClr val="lt1"/>
          </a:fontRef>
        </p:style>
        <p:txBody>
          <a:bodyPr rtlCol="0" anchor="t"/>
          <a:lstStyle/>
          <a:p>
            <a:pPr algn="ctr"/>
            <a:r>
              <a:rPr lang="ar-IQ" b="1" dirty="0">
                <a:solidFill>
                  <a:srgbClr val="C00000"/>
                </a:solidFill>
              </a:rPr>
              <a:t>كيفية التعامل مع الاصابة اثناء حدوثها</a:t>
            </a:r>
          </a:p>
          <a:p>
            <a:r>
              <a:rPr lang="ar-IQ" sz="1400" b="1" dirty="0">
                <a:solidFill>
                  <a:schemeClr val="tx1">
                    <a:lumMod val="75000"/>
                    <a:lumOff val="25000"/>
                  </a:schemeClr>
                </a:solidFill>
                <a:latin typeface="Arial" pitchFamily="34" charset="0"/>
                <a:cs typeface="Arial" pitchFamily="34" charset="0"/>
              </a:rPr>
              <a:t>وهو ما يطلق عليه </a:t>
            </a:r>
            <a:r>
              <a:rPr lang="ar-IQ" sz="1400" b="1" dirty="0" err="1">
                <a:solidFill>
                  <a:schemeClr val="tx1">
                    <a:lumMod val="75000"/>
                    <a:lumOff val="25000"/>
                  </a:schemeClr>
                </a:solidFill>
                <a:latin typeface="Arial" pitchFamily="34" charset="0"/>
                <a:cs typeface="Arial" pitchFamily="34" charset="0"/>
              </a:rPr>
              <a:t>بالاسعاف</a:t>
            </a:r>
            <a:r>
              <a:rPr lang="ar-IQ" sz="1400" b="1" dirty="0">
                <a:solidFill>
                  <a:schemeClr val="tx1">
                    <a:lumMod val="75000"/>
                    <a:lumOff val="25000"/>
                  </a:schemeClr>
                </a:solidFill>
                <a:latin typeface="Arial" pitchFamily="34" charset="0"/>
                <a:cs typeface="Arial" pitchFamily="34" charset="0"/>
              </a:rPr>
              <a:t> الاولي اذ لا بد من ممارسات صحيحة اثناء حدوث الاصابة وهذه الممارسات تتمثل بكيفية التعامل مع الاصابات كلا حسب نوعها وشدتها وخصوصيتها وما يضمن عدم تفاقمها وتجنب الاثار الجانبية المترتبة مع حدوثها في الاسعاف الاولي فعلى سبيل المثال ان اصابات التمزق العضلي تختلف عن اسعافات اصابات الكسور واسعاف الجروح مختلف عن اسعاف الكدمات ،وفي حال وجود اكثر من اصابة </a:t>
            </a:r>
            <a:r>
              <a:rPr lang="ar-IQ" sz="1400" b="1" dirty="0" err="1">
                <a:solidFill>
                  <a:schemeClr val="tx1">
                    <a:lumMod val="75000"/>
                    <a:lumOff val="25000"/>
                  </a:schemeClr>
                </a:solidFill>
                <a:latin typeface="Arial" pitchFamily="34" charset="0"/>
                <a:cs typeface="Arial" pitchFamily="34" charset="0"/>
              </a:rPr>
              <a:t>فالاولوية</a:t>
            </a:r>
            <a:r>
              <a:rPr lang="ar-IQ" sz="1400" b="1" dirty="0">
                <a:solidFill>
                  <a:schemeClr val="tx1">
                    <a:lumMod val="75000"/>
                    <a:lumOff val="25000"/>
                  </a:schemeClr>
                </a:solidFill>
                <a:latin typeface="Arial" pitchFamily="34" charset="0"/>
                <a:cs typeface="Arial" pitchFamily="34" charset="0"/>
              </a:rPr>
              <a:t> </a:t>
            </a:r>
            <a:r>
              <a:rPr lang="ar-IQ" sz="1400" b="1" dirty="0" err="1">
                <a:solidFill>
                  <a:schemeClr val="tx1">
                    <a:lumMod val="75000"/>
                    <a:lumOff val="25000"/>
                  </a:schemeClr>
                </a:solidFill>
                <a:latin typeface="Arial" pitchFamily="34" charset="0"/>
                <a:cs typeface="Arial" pitchFamily="34" charset="0"/>
              </a:rPr>
              <a:t>للاصابة</a:t>
            </a:r>
            <a:r>
              <a:rPr lang="ar-IQ" sz="1400" b="1" dirty="0">
                <a:solidFill>
                  <a:schemeClr val="tx1">
                    <a:lumMod val="75000"/>
                    <a:lumOff val="25000"/>
                  </a:schemeClr>
                </a:solidFill>
                <a:latin typeface="Arial" pitchFamily="34" charset="0"/>
                <a:cs typeface="Arial" pitchFamily="34" charset="0"/>
              </a:rPr>
              <a:t> </a:t>
            </a:r>
            <a:r>
              <a:rPr lang="ar-IQ" sz="1400" b="1" dirty="0" err="1">
                <a:solidFill>
                  <a:schemeClr val="tx1">
                    <a:lumMod val="75000"/>
                    <a:lumOff val="25000"/>
                  </a:schemeClr>
                </a:solidFill>
                <a:latin typeface="Arial" pitchFamily="34" charset="0"/>
                <a:cs typeface="Arial" pitchFamily="34" charset="0"/>
              </a:rPr>
              <a:t>الاكثرا</a:t>
            </a:r>
            <a:r>
              <a:rPr lang="ar-IQ" sz="1400" b="1" dirty="0">
                <a:solidFill>
                  <a:schemeClr val="tx1">
                    <a:lumMod val="75000"/>
                    <a:lumOff val="25000"/>
                  </a:schemeClr>
                </a:solidFill>
                <a:latin typeface="Arial" pitchFamily="34" charset="0"/>
                <a:cs typeface="Arial" pitchFamily="34" charset="0"/>
              </a:rPr>
              <a:t> تهديدا لصحة وحياة </a:t>
            </a:r>
            <a:r>
              <a:rPr lang="ar-IQ" b="1" dirty="0">
                <a:solidFill>
                  <a:schemeClr val="tx1">
                    <a:lumMod val="75000"/>
                    <a:lumOff val="25000"/>
                  </a:schemeClr>
                </a:solidFill>
                <a:latin typeface="Arial" pitchFamily="34" charset="0"/>
                <a:cs typeface="Arial" pitchFamily="34" charset="0"/>
              </a:rPr>
              <a:t>ا</a:t>
            </a:r>
            <a:r>
              <a:rPr lang="ar-IQ" sz="1400" b="1" dirty="0">
                <a:solidFill>
                  <a:schemeClr val="tx1">
                    <a:lumMod val="75000"/>
                    <a:lumOff val="25000"/>
                  </a:schemeClr>
                </a:solidFill>
                <a:latin typeface="Arial" pitchFamily="34" charset="0"/>
                <a:cs typeface="Arial" pitchFamily="34" charset="0"/>
              </a:rPr>
              <a:t>لرياضي</a:t>
            </a:r>
            <a:r>
              <a:rPr lang="ar-IQ" b="1" dirty="0">
                <a:solidFill>
                  <a:schemeClr val="tx1">
                    <a:lumMod val="75000"/>
                    <a:lumOff val="25000"/>
                  </a:schemeClr>
                </a:solidFill>
                <a:latin typeface="Arial" pitchFamily="34" charset="0"/>
                <a:cs typeface="Arial" pitchFamily="34" charset="0"/>
              </a:rPr>
              <a:t>.</a:t>
            </a:r>
          </a:p>
        </p:txBody>
      </p:sp>
      <p:sp>
        <p:nvSpPr>
          <p:cNvPr id="13" name="تمرير عمودي 12"/>
          <p:cNvSpPr/>
          <p:nvPr/>
        </p:nvSpPr>
        <p:spPr>
          <a:xfrm>
            <a:off x="251520" y="300422"/>
            <a:ext cx="2880320" cy="4568737"/>
          </a:xfrm>
          <a:prstGeom prst="verticalScroll">
            <a:avLst/>
          </a:prstGeom>
        </p:spPr>
        <p:style>
          <a:lnRef idx="0">
            <a:schemeClr val="accent4"/>
          </a:lnRef>
          <a:fillRef idx="3">
            <a:schemeClr val="accent4"/>
          </a:fillRef>
          <a:effectRef idx="3">
            <a:schemeClr val="accent4"/>
          </a:effectRef>
          <a:fontRef idx="minor">
            <a:schemeClr val="lt1"/>
          </a:fontRef>
        </p:style>
        <p:txBody>
          <a:bodyPr rtlCol="0" anchor="t"/>
          <a:lstStyle/>
          <a:p>
            <a:pPr algn="ctr"/>
            <a:r>
              <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Arial"/>
              </a:rPr>
              <a:t>مرحلة التداخل الجراحي والعلاج</a:t>
            </a:r>
          </a:p>
          <a:p>
            <a:pPr algn="ctr"/>
            <a:endParaRPr lang="ar-IQ"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a:ea typeface="Calibri"/>
              <a:cs typeface="Arial"/>
            </a:endParaRPr>
          </a:p>
          <a:p>
            <a:endParaRPr lang="en-US" sz="1200" dirty="0">
              <a:latin typeface="Calibri"/>
              <a:ea typeface="Calibri"/>
              <a:cs typeface="Arial"/>
            </a:endParaRPr>
          </a:p>
          <a:p>
            <a:pPr algn="ctr"/>
            <a:r>
              <a:rPr lang="ar-IQ" sz="2000" b="1" dirty="0" err="1">
                <a:latin typeface="Calibri"/>
                <a:ea typeface="Calibri"/>
                <a:cs typeface="Arial"/>
              </a:rPr>
              <a:t>بأستخدام</a:t>
            </a:r>
            <a:r>
              <a:rPr lang="ar-IQ" sz="2000" b="1" dirty="0">
                <a:latin typeface="Calibri"/>
                <a:ea typeface="Calibri"/>
                <a:cs typeface="Arial"/>
              </a:rPr>
              <a:t> العقاقير الطبية وبعض اجهزة العلاج الطبيعي والاجهزة الطبية</a:t>
            </a:r>
            <a:r>
              <a:rPr lang="ar-IQ" dirty="0">
                <a:latin typeface="Calibri"/>
                <a:ea typeface="Calibri"/>
                <a:cs typeface="Arial"/>
              </a:rPr>
              <a:t>.</a:t>
            </a:r>
            <a:endParaRPr lang="en-US" sz="1200" dirty="0">
              <a:effectLst/>
              <a:latin typeface="Calibri"/>
              <a:ea typeface="Calibri"/>
              <a:cs typeface="Arial"/>
            </a:endParaRPr>
          </a:p>
        </p:txBody>
      </p:sp>
      <p:sp>
        <p:nvSpPr>
          <p:cNvPr id="14" name="تمرير أفقي 13"/>
          <p:cNvSpPr/>
          <p:nvPr/>
        </p:nvSpPr>
        <p:spPr>
          <a:xfrm>
            <a:off x="1880828" y="4894164"/>
            <a:ext cx="5679504" cy="1847203"/>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000" b="1" dirty="0">
                <a:solidFill>
                  <a:srgbClr val="002060"/>
                </a:solidFill>
                <a:latin typeface="Calibri"/>
                <a:ea typeface="Calibri"/>
                <a:cs typeface="Arial"/>
              </a:rPr>
              <a:t>مرحلة ما بعد التدخل الجراحي واختفاء الالم</a:t>
            </a:r>
          </a:p>
          <a:p>
            <a:pPr algn="ctr"/>
            <a:endParaRPr lang="ar-IQ" sz="2000" b="1" dirty="0">
              <a:solidFill>
                <a:srgbClr val="002060"/>
              </a:solidFill>
              <a:latin typeface="Calibri"/>
              <a:ea typeface="Calibri"/>
              <a:cs typeface="Arial"/>
            </a:endParaRPr>
          </a:p>
          <a:p>
            <a:pPr algn="justLow"/>
            <a:r>
              <a:rPr lang="ar-IQ" dirty="0">
                <a:latin typeface="Calibri"/>
                <a:ea typeface="Calibri"/>
                <a:cs typeface="Arial"/>
              </a:rPr>
              <a:t>وتتضمن الزيادة التدريجية </a:t>
            </a:r>
            <a:r>
              <a:rPr lang="ar-IQ" dirty="0" err="1">
                <a:latin typeface="Calibri"/>
                <a:ea typeface="Calibri"/>
                <a:cs typeface="Arial"/>
              </a:rPr>
              <a:t>بالشدد</a:t>
            </a:r>
            <a:r>
              <a:rPr lang="ar-IQ" dirty="0">
                <a:latin typeface="Calibri"/>
                <a:ea typeface="Calibri"/>
                <a:cs typeface="Arial"/>
              </a:rPr>
              <a:t> واختيار التدريبات الملائمة وصولا </a:t>
            </a:r>
            <a:r>
              <a:rPr lang="ar-IQ" dirty="0" err="1">
                <a:latin typeface="Calibri"/>
                <a:ea typeface="Calibri"/>
                <a:cs typeface="Arial"/>
              </a:rPr>
              <a:t>لاقصى</a:t>
            </a:r>
            <a:r>
              <a:rPr lang="ar-IQ" dirty="0">
                <a:latin typeface="Calibri"/>
                <a:ea typeface="Calibri"/>
                <a:cs typeface="Arial"/>
              </a:rPr>
              <a:t> امكانية نفسية واجتماعية وبدنية </a:t>
            </a:r>
            <a:r>
              <a:rPr lang="ar-IQ" dirty="0" err="1">
                <a:latin typeface="Calibri"/>
                <a:ea typeface="Calibri"/>
                <a:cs typeface="Arial"/>
              </a:rPr>
              <a:t>ومهارية</a:t>
            </a:r>
            <a:r>
              <a:rPr lang="ar-IQ" dirty="0">
                <a:latin typeface="Calibri"/>
                <a:ea typeface="Calibri"/>
                <a:cs typeface="Arial"/>
              </a:rPr>
              <a:t> كان عليها الرياضي قبل الاصابة.</a:t>
            </a:r>
            <a:endParaRPr lang="en-US" dirty="0"/>
          </a:p>
        </p:txBody>
      </p:sp>
    </p:spTree>
    <p:extLst>
      <p:ext uri="{BB962C8B-B14F-4D97-AF65-F5344CB8AC3E}">
        <p14:creationId xmlns:p14="http://schemas.microsoft.com/office/powerpoint/2010/main" val="3138139209"/>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493759676"/>
              </p:ext>
            </p:extLst>
          </p:nvPr>
        </p:nvGraphicFramePr>
        <p:xfrm>
          <a:off x="467544" y="332656"/>
          <a:ext cx="8136904" cy="6408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5083127"/>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8"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73888" y="404664"/>
            <a:ext cx="8100392" cy="206210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ar-IQ" sz="2000" b="1" u="sng" dirty="0">
                <a:solidFill>
                  <a:schemeClr val="accent2">
                    <a:lumMod val="75000"/>
                  </a:schemeClr>
                </a:solidFill>
                <a:effectLst>
                  <a:outerShdw blurRad="38100" dist="38100" dir="2700000" algn="tl">
                    <a:srgbClr val="000000">
                      <a:alpha val="43137"/>
                    </a:srgbClr>
                  </a:outerShdw>
                </a:effectLst>
                <a:latin typeface="Calibri"/>
                <a:ea typeface="Calibri"/>
                <a:cs typeface="Arial"/>
              </a:rPr>
              <a:t>الاصابات الرياضية وعلم التشريح:-</a:t>
            </a:r>
            <a:endParaRPr lang="en-US" sz="1400" b="1" dirty="0">
              <a:solidFill>
                <a:schemeClr val="accent2">
                  <a:lumMod val="75000"/>
                </a:schemeClr>
              </a:solidFill>
              <a:effectLst>
                <a:outerShdw blurRad="38100" dist="38100" dir="2700000" algn="tl">
                  <a:srgbClr val="000000">
                    <a:alpha val="43137"/>
                  </a:srgbClr>
                </a:outerShdw>
              </a:effectLst>
              <a:latin typeface="Calibri"/>
              <a:ea typeface="Calibri"/>
              <a:cs typeface="Arial"/>
            </a:endParaRPr>
          </a:p>
          <a:p>
            <a:r>
              <a:rPr lang="ar-IQ" dirty="0">
                <a:latin typeface="Calibri"/>
                <a:ea typeface="Calibri"/>
                <a:cs typeface="Arial"/>
              </a:rPr>
              <a:t> </a:t>
            </a:r>
            <a:endParaRPr lang="en-US" sz="1200" dirty="0">
              <a:latin typeface="Calibri"/>
              <a:ea typeface="Calibri"/>
              <a:cs typeface="Arial"/>
            </a:endParaRPr>
          </a:p>
          <a:p>
            <a:pPr algn="just"/>
            <a:r>
              <a:rPr lang="ar-IQ" b="1" dirty="0">
                <a:latin typeface="Calibri"/>
                <a:ea typeface="Calibri"/>
                <a:cs typeface="Arial"/>
              </a:rPr>
              <a:t>ان المعرفة التشريحية </a:t>
            </a:r>
            <a:r>
              <a:rPr lang="ar-IQ" b="1" dirty="0" err="1">
                <a:latin typeface="Calibri"/>
                <a:ea typeface="Calibri"/>
                <a:cs typeface="Arial"/>
              </a:rPr>
              <a:t>لمناشئ</a:t>
            </a:r>
            <a:r>
              <a:rPr lang="ar-IQ" b="1" dirty="0">
                <a:latin typeface="Calibri"/>
                <a:ea typeface="Calibri"/>
                <a:cs typeface="Arial"/>
              </a:rPr>
              <a:t> </a:t>
            </a:r>
            <a:r>
              <a:rPr lang="ar-IQ" b="1" dirty="0" err="1">
                <a:latin typeface="Calibri"/>
                <a:ea typeface="Calibri"/>
                <a:cs typeface="Arial"/>
              </a:rPr>
              <a:t>ومداغم</a:t>
            </a:r>
            <a:r>
              <a:rPr lang="ar-IQ" b="1" dirty="0">
                <a:latin typeface="Calibri"/>
                <a:ea typeface="Calibri"/>
                <a:cs typeface="Arial"/>
              </a:rPr>
              <a:t> العضلات ومدياتها وخصائص المفاصل التشريحية وهكذا لكل انسجة الجسم، الامر الذي سيساعد في تحقيق النموذج الصحي التشريحي لتراكيب الانسجة لضمان الوقاية من الاصابات كما ان المعرفة بالمتغيرات التشريحية الناتجة من جراء الاصابة يعطينا صورة واضحة عن الاصابة وشدتها من خلال مقارنة الشكل التشريحي للجزء المصاب بالجزء السليم كما انه يساعد اثناء استخدام بعض وسائل التأهيل.</a:t>
            </a:r>
            <a:endParaRPr lang="en-US" sz="1200" b="1" dirty="0">
              <a:effectLst/>
              <a:latin typeface="Calibri"/>
              <a:ea typeface="Calibri"/>
              <a:cs typeface="Arial"/>
            </a:endParaRPr>
          </a:p>
        </p:txBody>
      </p:sp>
      <p:sp>
        <p:nvSpPr>
          <p:cNvPr id="3" name="مستطيل 2"/>
          <p:cNvSpPr/>
          <p:nvPr/>
        </p:nvSpPr>
        <p:spPr>
          <a:xfrm>
            <a:off x="683568" y="3068960"/>
            <a:ext cx="8100392" cy="233910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ar-IQ" sz="2000" b="1" u="sng" dirty="0">
                <a:effectLst>
                  <a:outerShdw blurRad="38100" dist="38100" dir="2700000" algn="tl">
                    <a:srgbClr val="000000">
                      <a:alpha val="43137"/>
                    </a:srgbClr>
                  </a:outerShdw>
                </a:effectLst>
                <a:latin typeface="Calibri"/>
                <a:ea typeface="Calibri"/>
                <a:cs typeface="Arial"/>
              </a:rPr>
              <a:t>الاصابات الرياضية وعلم </a:t>
            </a:r>
            <a:r>
              <a:rPr lang="ar-IQ" sz="2000" b="1" u="sng" dirty="0" err="1">
                <a:effectLst>
                  <a:outerShdw blurRad="38100" dist="38100" dir="2700000" algn="tl">
                    <a:srgbClr val="000000">
                      <a:alpha val="43137"/>
                    </a:srgbClr>
                  </a:outerShdw>
                </a:effectLst>
                <a:latin typeface="Calibri"/>
                <a:ea typeface="Calibri"/>
                <a:cs typeface="Arial"/>
              </a:rPr>
              <a:t>الفسلجة</a:t>
            </a:r>
            <a:r>
              <a:rPr lang="ar-IQ" sz="2000" b="1" u="sng" dirty="0">
                <a:effectLst>
                  <a:outerShdw blurRad="38100" dist="38100" dir="2700000" algn="tl">
                    <a:srgbClr val="000000">
                      <a:alpha val="43137"/>
                    </a:srgbClr>
                  </a:outerShdw>
                </a:effectLst>
                <a:latin typeface="Calibri"/>
                <a:ea typeface="Calibri"/>
                <a:cs typeface="Arial"/>
              </a:rPr>
              <a:t>:-</a:t>
            </a:r>
            <a:endParaRPr lang="en-US" sz="1400" b="1" dirty="0">
              <a:effectLst>
                <a:outerShdw blurRad="38100" dist="38100" dir="2700000" algn="tl">
                  <a:srgbClr val="000000">
                    <a:alpha val="43137"/>
                  </a:srgbClr>
                </a:outerShdw>
              </a:effectLst>
              <a:latin typeface="Calibri"/>
              <a:ea typeface="Calibri"/>
              <a:cs typeface="Arial"/>
            </a:endParaRPr>
          </a:p>
          <a:p>
            <a:r>
              <a:rPr lang="ar-IQ" dirty="0">
                <a:latin typeface="Calibri"/>
                <a:ea typeface="Calibri"/>
                <a:cs typeface="Arial"/>
              </a:rPr>
              <a:t> </a:t>
            </a:r>
            <a:endParaRPr lang="en-US" sz="1200" dirty="0">
              <a:latin typeface="Calibri"/>
              <a:ea typeface="Calibri"/>
              <a:cs typeface="Arial"/>
            </a:endParaRPr>
          </a:p>
          <a:p>
            <a:pPr algn="justLow"/>
            <a:r>
              <a:rPr lang="ar-IQ" b="1" dirty="0">
                <a:latin typeface="Calibri"/>
                <a:ea typeface="Calibri"/>
                <a:cs typeface="Arial"/>
              </a:rPr>
              <a:t>ان علم </a:t>
            </a:r>
            <a:r>
              <a:rPr lang="ar-IQ" b="1" dirty="0" err="1">
                <a:latin typeface="Calibri"/>
                <a:ea typeface="Calibri"/>
                <a:cs typeface="Arial"/>
              </a:rPr>
              <a:t>الفسلجة</a:t>
            </a:r>
            <a:r>
              <a:rPr lang="ar-IQ" b="1" dirty="0">
                <a:latin typeface="Calibri"/>
                <a:ea typeface="Calibri"/>
                <a:cs typeface="Arial"/>
              </a:rPr>
              <a:t> هو العلم الذي يدرس وظائف الاعضاء.</a:t>
            </a:r>
            <a:endParaRPr lang="en-US" sz="1200" b="1" dirty="0">
              <a:latin typeface="Calibri"/>
              <a:ea typeface="Calibri"/>
              <a:cs typeface="Arial"/>
            </a:endParaRPr>
          </a:p>
          <a:p>
            <a:pPr algn="justLow"/>
            <a:r>
              <a:rPr lang="ar-IQ" b="1" dirty="0">
                <a:latin typeface="Calibri"/>
                <a:ea typeface="Calibri"/>
                <a:cs typeface="Arial"/>
              </a:rPr>
              <a:t>ان معرفتنا للتغيرات الناتجة من تلك الوظائف اثناء مزاولة الانشطة الرياضية المختلفة، كمعرفتنا بالمتغيرات الوظيفية التي يجب ان تكون عليها اجهزة الجسم المختلفة اثناء الاحماء او التدرج </a:t>
            </a:r>
            <a:r>
              <a:rPr lang="ar-IQ" b="1" dirty="0" err="1">
                <a:latin typeface="Calibri"/>
                <a:ea typeface="Calibri"/>
                <a:cs typeface="Arial"/>
              </a:rPr>
              <a:t>بالشدد</a:t>
            </a:r>
            <a:r>
              <a:rPr lang="ar-IQ" b="1" dirty="0">
                <a:latin typeface="Calibri"/>
                <a:ea typeface="Calibri"/>
                <a:cs typeface="Arial"/>
              </a:rPr>
              <a:t> وغيرها من المتغيرات الوظيفية الصحية ذات البعد الوقائي، فعلى سبيل المثال فأن(المعرفة بتركيز الاحماض بالدم ومؤشرات الالتهاب ودرجة حرارة الجسم او النبض او الضغط ولون الجلد وسرعة التنفس) كلها مؤشرات </a:t>
            </a:r>
            <a:r>
              <a:rPr lang="ar-IQ" b="1" dirty="0" err="1">
                <a:latin typeface="Calibri"/>
                <a:ea typeface="Calibri"/>
                <a:cs typeface="Arial"/>
              </a:rPr>
              <a:t>فسلجية</a:t>
            </a:r>
            <a:r>
              <a:rPr lang="ar-IQ" b="1" dirty="0">
                <a:latin typeface="Calibri"/>
                <a:ea typeface="Calibri"/>
                <a:cs typeface="Arial"/>
              </a:rPr>
              <a:t> تخدم البعد الوقائي والاسعاف والتأهيل </a:t>
            </a:r>
            <a:r>
              <a:rPr lang="ar-IQ" b="1" dirty="0" err="1">
                <a:latin typeface="Calibri"/>
                <a:ea typeface="Calibri"/>
                <a:cs typeface="Arial"/>
              </a:rPr>
              <a:t>للاصابات</a:t>
            </a:r>
            <a:r>
              <a:rPr lang="ar-IQ" b="1" dirty="0">
                <a:latin typeface="Calibri"/>
                <a:ea typeface="Calibri"/>
                <a:cs typeface="Arial"/>
              </a:rPr>
              <a:t> الرياضية.</a:t>
            </a:r>
            <a:endParaRPr lang="en-US" sz="1200" b="1" dirty="0">
              <a:effectLst/>
              <a:latin typeface="Calibri"/>
              <a:ea typeface="Calibri"/>
              <a:cs typeface="Arial"/>
            </a:endParaRPr>
          </a:p>
        </p:txBody>
      </p:sp>
    </p:spTree>
    <p:extLst>
      <p:ext uri="{BB962C8B-B14F-4D97-AF65-F5344CB8AC3E}">
        <p14:creationId xmlns:p14="http://schemas.microsoft.com/office/powerpoint/2010/main" val="3004090341"/>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3"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116632"/>
            <a:ext cx="8640960" cy="2400657"/>
          </a:xfrm>
          <a:prstGeom prst="rect">
            <a:avLst/>
          </a:prstGeom>
          <a:effectLst>
            <a:innerShdw blurRad="114300">
              <a:prstClr val="black"/>
            </a:innerShdw>
          </a:effectLst>
        </p:spPr>
        <p:txBody>
          <a:bodyPr wrap="square">
            <a:spAutoFit/>
          </a:bodyPr>
          <a:lstStyle/>
          <a:p>
            <a:r>
              <a:rPr lang="ar-IQ" sz="2400" b="1" u="sng" dirty="0">
                <a:solidFill>
                  <a:srgbClr val="D42C98"/>
                </a:solidFill>
                <a:effectLst>
                  <a:reflection blurRad="6350" stA="60000" endA="900" endPos="60000" dist="29997" dir="5400000" sy="-100000" algn="bl" rotWithShape="0"/>
                </a:effectLst>
                <a:latin typeface="Calibri"/>
                <a:ea typeface="Calibri"/>
                <a:cs typeface="Diwani Outline Shaded" pitchFamily="2" charset="-78"/>
              </a:rPr>
              <a:t>الاصابات الرياضية وعلم </a:t>
            </a:r>
            <a:r>
              <a:rPr lang="ar-IQ" sz="2400" b="1" u="sng" dirty="0" err="1">
                <a:solidFill>
                  <a:srgbClr val="D42C98"/>
                </a:solidFill>
                <a:effectLst>
                  <a:reflection blurRad="6350" stA="60000" endA="900" endPos="60000" dist="29997" dir="5400000" sy="-100000" algn="bl" rotWithShape="0"/>
                </a:effectLst>
                <a:latin typeface="Calibri"/>
                <a:ea typeface="Calibri"/>
                <a:cs typeface="Diwani Outline Shaded" pitchFamily="2" charset="-78"/>
              </a:rPr>
              <a:t>البايوميكانيك</a:t>
            </a:r>
            <a:r>
              <a:rPr lang="ar-IQ" sz="2400" b="1" u="sng" dirty="0">
                <a:solidFill>
                  <a:srgbClr val="D42C98"/>
                </a:solidFill>
                <a:effectLst>
                  <a:reflection blurRad="6350" stA="60000" endA="900" endPos="60000" dist="29997" dir="5400000" sy="-100000" algn="bl" rotWithShape="0"/>
                </a:effectLst>
                <a:latin typeface="Calibri"/>
                <a:ea typeface="Calibri"/>
                <a:cs typeface="Diwani Outline Shaded" pitchFamily="2" charset="-78"/>
              </a:rPr>
              <a:t>:-</a:t>
            </a:r>
            <a:endParaRPr lang="en-US" sz="1600" b="1" dirty="0">
              <a:solidFill>
                <a:srgbClr val="D42C98"/>
              </a:solidFill>
              <a:effectLst>
                <a:reflection blurRad="6350" stA="60000" endA="900" endPos="60000" dist="29997" dir="5400000" sy="-100000" algn="bl" rotWithShape="0"/>
              </a:effectLst>
              <a:latin typeface="Calibri"/>
              <a:ea typeface="Calibri"/>
              <a:cs typeface="Diwani Outline Shaded" pitchFamily="2" charset="-78"/>
            </a:endParaRPr>
          </a:p>
          <a:p>
            <a:r>
              <a:rPr lang="ar-IQ" dirty="0">
                <a:latin typeface="Calibri"/>
                <a:ea typeface="Calibri"/>
                <a:cs typeface="Arial"/>
              </a:rPr>
              <a:t> </a:t>
            </a:r>
            <a:endParaRPr lang="en-US" sz="1200" dirty="0">
              <a:latin typeface="Calibri"/>
              <a:ea typeface="Calibri"/>
              <a:cs typeface="Arial"/>
            </a:endParaRPr>
          </a:p>
          <a:p>
            <a:pPr algn="justLow"/>
            <a:r>
              <a:rPr lang="ar-IQ" b="1" dirty="0">
                <a:latin typeface="Calibri"/>
                <a:ea typeface="Calibri"/>
                <a:cs typeface="Arial"/>
              </a:rPr>
              <a:t>ان علم </a:t>
            </a:r>
            <a:r>
              <a:rPr lang="ar-IQ" b="1" dirty="0" err="1">
                <a:latin typeface="Calibri"/>
                <a:ea typeface="Calibri"/>
                <a:cs typeface="Arial"/>
              </a:rPr>
              <a:t>البايوميكانيك</a:t>
            </a:r>
            <a:r>
              <a:rPr lang="ar-IQ" b="1" dirty="0">
                <a:latin typeface="Calibri"/>
                <a:ea typeface="Calibri"/>
                <a:cs typeface="Arial"/>
              </a:rPr>
              <a:t> يدرس الحركة من حيث شكلها </a:t>
            </a:r>
            <a:r>
              <a:rPr lang="ar-IQ" b="1" dirty="0" err="1">
                <a:latin typeface="Calibri"/>
                <a:ea typeface="Calibri"/>
                <a:cs typeface="Arial"/>
              </a:rPr>
              <a:t>الخرجي</a:t>
            </a:r>
            <a:r>
              <a:rPr lang="ar-IQ" b="1" dirty="0">
                <a:latin typeface="Calibri"/>
                <a:ea typeface="Calibri"/>
                <a:cs typeface="Arial"/>
              </a:rPr>
              <a:t> الظاهري وكذلك القوة المؤثرة فيها وزوايا الاداء الحركي للمجاميع العضلية او للمفاصل، واهم ما يتناوله علم </a:t>
            </a:r>
            <a:r>
              <a:rPr lang="ar-IQ" b="1" dirty="0" err="1">
                <a:latin typeface="Calibri"/>
                <a:ea typeface="Calibri"/>
                <a:cs typeface="Arial"/>
              </a:rPr>
              <a:t>البايوميكانيك</a:t>
            </a:r>
            <a:r>
              <a:rPr lang="ar-IQ" b="1" dirty="0">
                <a:latin typeface="Calibri"/>
                <a:ea typeface="Calibri"/>
                <a:cs typeface="Arial"/>
              </a:rPr>
              <a:t> هو القوى المسببة للحركة كالقوة الداخلية (العضلات، الاربطة، المفاصل) والقوة الخارجية كالجاذبية والمقاومات المختلفة وردود الفعل على الاجسام الحية.</a:t>
            </a:r>
            <a:endParaRPr lang="en-US" sz="1200" b="1" dirty="0">
              <a:latin typeface="Calibri"/>
              <a:ea typeface="Calibri"/>
              <a:cs typeface="Arial"/>
            </a:endParaRPr>
          </a:p>
          <a:p>
            <a:pPr algn="justLow"/>
            <a:r>
              <a:rPr lang="ar-IQ" b="1" dirty="0" err="1">
                <a:latin typeface="Calibri"/>
                <a:ea typeface="Calibri"/>
                <a:cs typeface="Arial"/>
              </a:rPr>
              <a:t>فالبايوميكانيك</a:t>
            </a:r>
            <a:r>
              <a:rPr lang="ar-IQ" b="1" dirty="0">
                <a:latin typeface="Calibri"/>
                <a:ea typeface="Calibri"/>
                <a:cs typeface="Arial"/>
              </a:rPr>
              <a:t> </a:t>
            </a:r>
            <a:r>
              <a:rPr lang="ar-IQ" b="1" dirty="0" err="1">
                <a:latin typeface="Calibri"/>
                <a:ea typeface="Calibri"/>
                <a:cs typeface="Arial"/>
              </a:rPr>
              <a:t>وبأستخدام</a:t>
            </a:r>
            <a:r>
              <a:rPr lang="ar-IQ" b="1" dirty="0">
                <a:latin typeface="Calibri"/>
                <a:ea typeface="Calibri"/>
                <a:cs typeface="Arial"/>
              </a:rPr>
              <a:t> عدة وسائل يحلل حركات الانسان وذلك </a:t>
            </a:r>
            <a:r>
              <a:rPr lang="ar-IQ" b="1" dirty="0" err="1">
                <a:latin typeface="Calibri"/>
                <a:ea typeface="Calibri"/>
                <a:cs typeface="Arial"/>
              </a:rPr>
              <a:t>لاجل</a:t>
            </a:r>
            <a:r>
              <a:rPr lang="ar-IQ" b="1" dirty="0">
                <a:latin typeface="Calibri"/>
                <a:ea typeface="Calibri"/>
                <a:cs typeface="Arial"/>
              </a:rPr>
              <a:t> المسارات الامنة للحركات الحياتية المختلفة عموما وللحركات الرياضية خصوصا، ان من اهم الجوانب الميكانيكية الوقائية </a:t>
            </a:r>
            <a:r>
              <a:rPr lang="ar-IQ" b="1" dirty="0" err="1">
                <a:latin typeface="Calibri"/>
                <a:ea typeface="Calibri"/>
                <a:cs typeface="Arial"/>
              </a:rPr>
              <a:t>للاصابات</a:t>
            </a:r>
            <a:r>
              <a:rPr lang="ar-IQ" b="1" dirty="0">
                <a:latin typeface="Calibri"/>
                <a:ea typeface="Calibri"/>
                <a:cs typeface="Arial"/>
              </a:rPr>
              <a:t> الرياضية والتي يجب على المختص في التربية الرياضية معرفتها هي :-</a:t>
            </a:r>
            <a:endParaRPr lang="en-US" sz="1200" b="1" dirty="0">
              <a:effectLst/>
              <a:latin typeface="Calibri"/>
              <a:ea typeface="Calibri"/>
              <a:cs typeface="Arial"/>
            </a:endParaRPr>
          </a:p>
        </p:txBody>
      </p:sp>
      <p:graphicFrame>
        <p:nvGraphicFramePr>
          <p:cNvPr id="5" name="رسم تخطيطي 4"/>
          <p:cNvGraphicFramePr/>
          <p:nvPr>
            <p:extLst>
              <p:ext uri="{D42A27DB-BD31-4B8C-83A1-F6EECF244321}">
                <p14:modId xmlns:p14="http://schemas.microsoft.com/office/powerpoint/2010/main" val="4024102308"/>
              </p:ext>
            </p:extLst>
          </p:nvPr>
        </p:nvGraphicFramePr>
        <p:xfrm>
          <a:off x="467544" y="2535219"/>
          <a:ext cx="799288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0726819"/>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8" name="chimes.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8597" y="548680"/>
            <a:ext cx="8496944" cy="313932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000" b="1" u="sng" dirty="0">
                <a:solidFill>
                  <a:srgbClr val="FF0000"/>
                </a:solidFill>
                <a:latin typeface="ashampoo" pitchFamily="49" charset="0"/>
                <a:ea typeface="Calibri"/>
                <a:cs typeface="+mj-cs"/>
              </a:rPr>
              <a:t>الاصابات الرياضية وعلم النفس:-</a:t>
            </a:r>
            <a:endParaRPr lang="en-US" sz="1400" b="1" dirty="0">
              <a:solidFill>
                <a:srgbClr val="FF0000"/>
              </a:solidFill>
              <a:latin typeface="ashampoo" pitchFamily="49" charset="0"/>
              <a:ea typeface="Calibri"/>
              <a:cs typeface="+mj-cs"/>
            </a:endParaRPr>
          </a:p>
          <a:p>
            <a:r>
              <a:rPr lang="ar-IQ" dirty="0">
                <a:latin typeface="Calibri"/>
                <a:ea typeface="Calibri"/>
                <a:cs typeface="Arial"/>
              </a:rPr>
              <a:t> </a:t>
            </a:r>
            <a:endParaRPr lang="en-US" sz="1200" dirty="0">
              <a:latin typeface="Calibri"/>
              <a:ea typeface="Calibri"/>
              <a:cs typeface="Arial"/>
            </a:endParaRPr>
          </a:p>
          <a:p>
            <a:pPr algn="justLow"/>
            <a:r>
              <a:rPr lang="ar-IQ" sz="2000" b="1" dirty="0">
                <a:solidFill>
                  <a:srgbClr val="FF0000"/>
                </a:solidFill>
                <a:latin typeface="Calibri"/>
                <a:ea typeface="Calibri"/>
                <a:cs typeface="Arial"/>
              </a:rPr>
              <a:t>1-</a:t>
            </a:r>
            <a:r>
              <a:rPr lang="ar-IQ" sz="2000" b="1" dirty="0">
                <a:latin typeface="Calibri"/>
                <a:ea typeface="Calibri"/>
                <a:cs typeface="Arial"/>
              </a:rPr>
              <a:t> يهتم علم النفس الرياضي بدراسة العديد من العوامل النفسية والاجتماعية والتربوية التي تؤثر في علم المهارات الحركية من جهة ومساعدة الرياضي للوصول الى احسن انجاز ضمن امكاناته الجسمية والنفسية وتحقيق احسن انجاز اثناء السباق فهو يساعد المدرب او المدرس على تفهم وحل المشكلات النفسية التي تواجه التعلم والتدريب.</a:t>
            </a:r>
            <a:endParaRPr lang="en-US" sz="1400" b="1" dirty="0">
              <a:latin typeface="Calibri"/>
              <a:ea typeface="Calibri"/>
              <a:cs typeface="Arial"/>
            </a:endParaRPr>
          </a:p>
          <a:p>
            <a:pPr algn="justLow"/>
            <a:r>
              <a:rPr lang="ar-IQ" sz="2000" b="1" dirty="0">
                <a:latin typeface="Calibri"/>
                <a:ea typeface="Calibri"/>
                <a:cs typeface="Arial"/>
              </a:rPr>
              <a:t> </a:t>
            </a:r>
            <a:r>
              <a:rPr lang="ar-IQ" sz="2000" b="1" dirty="0">
                <a:solidFill>
                  <a:srgbClr val="00B050"/>
                </a:solidFill>
                <a:latin typeface="Calibri"/>
                <a:ea typeface="Calibri"/>
                <a:cs typeface="Arial"/>
              </a:rPr>
              <a:t>2-</a:t>
            </a:r>
            <a:r>
              <a:rPr lang="ar-IQ" sz="2000" b="1" dirty="0">
                <a:latin typeface="Calibri"/>
                <a:ea typeface="Calibri"/>
                <a:cs typeface="Arial"/>
              </a:rPr>
              <a:t> يدرس التأثير المتبادل بين مزاولة الانشطة الرياضية المختلفة و الحالات النفسية المصاحبة لتلك الانشطة كحالات الاستثارة العالية لو الخمول او حالات العدوان.</a:t>
            </a:r>
            <a:endParaRPr lang="en-US" sz="1400" b="1" dirty="0">
              <a:latin typeface="Calibri"/>
              <a:ea typeface="Calibri"/>
              <a:cs typeface="Arial"/>
            </a:endParaRPr>
          </a:p>
          <a:p>
            <a:pPr algn="justLow"/>
            <a:r>
              <a:rPr lang="ar-IQ" sz="2000" b="1" dirty="0">
                <a:solidFill>
                  <a:srgbClr val="9966FF"/>
                </a:solidFill>
                <a:latin typeface="Calibri"/>
                <a:ea typeface="Calibri"/>
                <a:cs typeface="Arial"/>
              </a:rPr>
              <a:t>3-</a:t>
            </a:r>
            <a:r>
              <a:rPr lang="ar-IQ" sz="2000" b="1" dirty="0">
                <a:latin typeface="Calibri"/>
                <a:ea typeface="Calibri"/>
                <a:cs typeface="Arial"/>
              </a:rPr>
              <a:t> يدرس الشخصية الرياضية والحوافز وكيفية استخدام مصادر التحفيز والعلاقة بين الدافع والنشاط وكيفية تطويرها.</a:t>
            </a:r>
            <a:endParaRPr lang="en-US" sz="1400" b="1" dirty="0">
              <a:effectLst/>
              <a:latin typeface="Calibri"/>
              <a:ea typeface="Calibri"/>
              <a:cs typeface="Arial"/>
            </a:endParaRPr>
          </a:p>
        </p:txBody>
      </p:sp>
      <p:sp>
        <p:nvSpPr>
          <p:cNvPr id="3" name="مستطيل 2"/>
          <p:cNvSpPr/>
          <p:nvPr/>
        </p:nvSpPr>
        <p:spPr>
          <a:xfrm>
            <a:off x="415334" y="4005064"/>
            <a:ext cx="8496944" cy="252376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IQ" sz="2400" b="1" u="sng" dirty="0">
                <a:solidFill>
                  <a:srgbClr val="FF0000"/>
                </a:solidFill>
                <a:latin typeface="Calibri"/>
                <a:ea typeface="Calibri"/>
                <a:cs typeface="Akhbar MT" pitchFamily="2" charset="-78"/>
              </a:rPr>
              <a:t>الاصابات الرياضية وعلم البيئة:-</a:t>
            </a:r>
            <a:endParaRPr lang="ar-IQ" sz="1600" b="1" dirty="0">
              <a:solidFill>
                <a:srgbClr val="FF0000"/>
              </a:solidFill>
              <a:latin typeface="Calibri"/>
              <a:ea typeface="Calibri"/>
              <a:cs typeface="Akhbar MT" pitchFamily="2" charset="-78"/>
            </a:endParaRPr>
          </a:p>
          <a:p>
            <a:endParaRPr lang="en-US" sz="1400" dirty="0">
              <a:latin typeface="Calibri"/>
              <a:ea typeface="Calibri"/>
              <a:cs typeface="Arial"/>
            </a:endParaRPr>
          </a:p>
          <a:p>
            <a:pPr algn="justLow"/>
            <a:r>
              <a:rPr lang="ar-IQ" sz="2000" b="1" dirty="0">
                <a:latin typeface="Calibri"/>
                <a:ea typeface="Calibri"/>
                <a:cs typeface="Arial"/>
              </a:rPr>
              <a:t>ان البيئة هي كل مما يحيط </a:t>
            </a:r>
            <a:r>
              <a:rPr lang="ar-IQ" sz="2000" b="1" dirty="0" err="1">
                <a:latin typeface="Calibri"/>
                <a:ea typeface="Calibri"/>
                <a:cs typeface="Arial"/>
              </a:rPr>
              <a:t>بالانسان</a:t>
            </a:r>
            <a:r>
              <a:rPr lang="ar-IQ" sz="2000" b="1" dirty="0">
                <a:latin typeface="Calibri"/>
                <a:ea typeface="Calibri"/>
                <a:cs typeface="Arial"/>
              </a:rPr>
              <a:t> من عوامل سواء كانت طبيعية ام بيولوجية ام اجتماعية كالهواء والماء والغذاء والضوء والسكن....الخ.</a:t>
            </a:r>
            <a:endParaRPr lang="en-US" sz="1400" b="1" dirty="0">
              <a:latin typeface="Calibri"/>
              <a:ea typeface="Calibri"/>
              <a:cs typeface="Arial"/>
            </a:endParaRPr>
          </a:p>
          <a:p>
            <a:pPr algn="justLow"/>
            <a:r>
              <a:rPr lang="ar-IQ" sz="2000" b="1" dirty="0">
                <a:latin typeface="Calibri"/>
                <a:ea typeface="Calibri"/>
                <a:cs typeface="Arial"/>
              </a:rPr>
              <a:t>فمثلا التحول للتدريب من والى الاماكن المرتفعة عن سطح البحر بشكل مفاجئ وغير مدروس وغيرها قد يكون عاملا مساعدا في زيادة احتمالية حدوث الاصابات الرياضية لذا ينبغي على المختص في مجال التربية الرياضية والبدنية الاطلاع على معرفة وانتقاء البيئة الملائمة </a:t>
            </a:r>
            <a:r>
              <a:rPr lang="ar-IQ" sz="2000" b="1" dirty="0" err="1">
                <a:latin typeface="Calibri"/>
                <a:ea typeface="Calibri"/>
                <a:cs typeface="Arial"/>
              </a:rPr>
              <a:t>للاداء</a:t>
            </a:r>
            <a:r>
              <a:rPr lang="ar-IQ" sz="2000" b="1" dirty="0">
                <a:latin typeface="Calibri"/>
                <a:ea typeface="Calibri"/>
                <a:cs typeface="Arial"/>
              </a:rPr>
              <a:t> ووضع اسس علمية ومتدرجة للتكيف مع البيئة الجديدة وتجنب كل ما هو غير ملائم </a:t>
            </a:r>
            <a:r>
              <a:rPr lang="ar-IQ" sz="2000" b="1" dirty="0" err="1">
                <a:latin typeface="Calibri"/>
                <a:ea typeface="Calibri"/>
                <a:cs typeface="Arial"/>
              </a:rPr>
              <a:t>لاجل</a:t>
            </a:r>
            <a:r>
              <a:rPr lang="ar-IQ" sz="2000" b="1" dirty="0">
                <a:latin typeface="Calibri"/>
                <a:ea typeface="Calibri"/>
                <a:cs typeface="Arial"/>
              </a:rPr>
              <a:t> الوقاية من الاصابات الرياضية.</a:t>
            </a:r>
            <a:endParaRPr lang="en-US" sz="1400" b="1" dirty="0">
              <a:effectLst/>
              <a:latin typeface="Calibri"/>
              <a:ea typeface="Calibri"/>
              <a:cs typeface="Arial"/>
            </a:endParaRPr>
          </a:p>
        </p:txBody>
      </p:sp>
    </p:spTree>
    <p:extLst>
      <p:ext uri="{BB962C8B-B14F-4D97-AF65-F5344CB8AC3E}">
        <p14:creationId xmlns:p14="http://schemas.microsoft.com/office/powerpoint/2010/main" val="1599222674"/>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60648"/>
            <a:ext cx="8352928" cy="2585323"/>
          </a:xfrm>
          <a:prstGeom prst="rect">
            <a:avLst/>
          </a:prstGeom>
        </p:spPr>
        <p:style>
          <a:lnRef idx="1">
            <a:schemeClr val="dk1"/>
          </a:lnRef>
          <a:fillRef idx="2">
            <a:schemeClr val="dk1"/>
          </a:fillRef>
          <a:effectRef idx="1">
            <a:schemeClr val="dk1"/>
          </a:effectRef>
          <a:fontRef idx="minor">
            <a:schemeClr val="dk1"/>
          </a:fontRef>
        </p:style>
        <p:txBody>
          <a:bodyPr wrap="square" anchor="ctr">
            <a:spAutoFit/>
          </a:bodyPr>
          <a:lstStyle/>
          <a:p>
            <a:r>
              <a:rPr lang="ar-IQ" sz="2400" b="1" u="sng" dirty="0">
                <a:ln>
                  <a:solidFill>
                    <a:schemeClr val="tx2"/>
                  </a:solidFill>
                </a:ln>
                <a:latin typeface="Andalus" pitchFamily="18" charset="-78"/>
                <a:ea typeface="Calibri"/>
                <a:cs typeface="Andalus" pitchFamily="18" charset="-78"/>
              </a:rPr>
              <a:t>الاصابات الرياضية والغذاء:-</a:t>
            </a:r>
            <a:endParaRPr lang="en-US" sz="1600" b="1" dirty="0">
              <a:ln>
                <a:solidFill>
                  <a:schemeClr val="tx2"/>
                </a:solidFill>
              </a:ln>
              <a:latin typeface="Andalus" pitchFamily="18" charset="-78"/>
              <a:ea typeface="Calibri"/>
              <a:cs typeface="Andalus" pitchFamily="18" charset="-78"/>
            </a:endParaRPr>
          </a:p>
          <a:p>
            <a:pPr algn="justLow"/>
            <a:r>
              <a:rPr lang="ar-IQ" dirty="0">
                <a:ln>
                  <a:solidFill>
                    <a:schemeClr val="tx2"/>
                  </a:solidFill>
                </a:ln>
                <a:latin typeface="Calibri"/>
                <a:ea typeface="Calibri"/>
                <a:cs typeface="Arial"/>
              </a:rPr>
              <a:t> </a:t>
            </a:r>
            <a:endParaRPr lang="en-US" sz="1200" dirty="0">
              <a:ln>
                <a:solidFill>
                  <a:schemeClr val="tx2"/>
                </a:solidFill>
              </a:ln>
              <a:latin typeface="Calibri"/>
              <a:ea typeface="Calibri"/>
              <a:cs typeface="Arial"/>
            </a:endParaRPr>
          </a:p>
          <a:p>
            <a:pPr algn="justLow"/>
            <a:r>
              <a:rPr lang="ar-IQ" sz="2000" dirty="0">
                <a:ln>
                  <a:solidFill>
                    <a:schemeClr val="tx2"/>
                  </a:solidFill>
                </a:ln>
                <a:latin typeface="Calibri"/>
                <a:ea typeface="Calibri"/>
                <a:cs typeface="Arial"/>
              </a:rPr>
              <a:t>للغذاء الجيد والمتوازن دورا مهما في الوقاية من الاصابات الرياضية وكذلك تطور الانجاز الرياضي، اذا بدون اسس غذائية متوازنة لا يمكن تحقيق اي انجاز ومن تلك الاسس هي معرفة كمية السعرات اللازمة </a:t>
            </a:r>
            <a:r>
              <a:rPr lang="ar-IQ" sz="2000" dirty="0" err="1">
                <a:ln>
                  <a:solidFill>
                    <a:schemeClr val="tx2"/>
                  </a:solidFill>
                </a:ln>
                <a:latin typeface="Calibri"/>
                <a:ea typeface="Calibri"/>
                <a:cs typeface="Arial"/>
              </a:rPr>
              <a:t>لاداء</a:t>
            </a:r>
            <a:r>
              <a:rPr lang="ar-IQ" sz="2000" dirty="0">
                <a:ln>
                  <a:solidFill>
                    <a:schemeClr val="tx2"/>
                  </a:solidFill>
                </a:ln>
                <a:latin typeface="Calibri"/>
                <a:ea typeface="Calibri"/>
                <a:cs typeface="Arial"/>
              </a:rPr>
              <a:t> الجهد المطلوب وكمية ونوع الغذاء ووقت تناوله وكذلك تجنب العادات الغذائية الخاطئة.</a:t>
            </a:r>
            <a:endParaRPr lang="en-US" sz="1400" dirty="0">
              <a:ln>
                <a:solidFill>
                  <a:schemeClr val="tx2"/>
                </a:solidFill>
              </a:ln>
              <a:latin typeface="Calibri"/>
              <a:ea typeface="Calibri"/>
              <a:cs typeface="Arial"/>
            </a:endParaRPr>
          </a:p>
          <a:p>
            <a:pPr algn="justLow"/>
            <a:r>
              <a:rPr lang="ar-IQ" sz="2000" dirty="0">
                <a:ln>
                  <a:solidFill>
                    <a:schemeClr val="tx2"/>
                  </a:solidFill>
                </a:ln>
                <a:latin typeface="Calibri"/>
                <a:ea typeface="Calibri"/>
                <a:cs typeface="Arial"/>
              </a:rPr>
              <a:t>ومعرفة اسس وقواعد انقاص او زيادة الوزن الصحيحة وكذلك اسس تناول المكملات الغذائية والتي تعد من العوامل المساعدة في تحسين المناعة وتقليل فرص حوث الاصابات.</a:t>
            </a:r>
            <a:endParaRPr lang="en-US" sz="1400" dirty="0">
              <a:ln>
                <a:solidFill>
                  <a:schemeClr val="tx2"/>
                </a:solidFill>
              </a:ln>
              <a:latin typeface="Calibri"/>
              <a:ea typeface="Calibri"/>
              <a:cs typeface="Arial"/>
            </a:endParaRPr>
          </a:p>
          <a:p>
            <a:r>
              <a:rPr lang="ar-IQ" sz="2000" dirty="0">
                <a:ln>
                  <a:solidFill>
                    <a:schemeClr val="tx2"/>
                  </a:solidFill>
                </a:ln>
                <a:latin typeface="Calibri"/>
                <a:ea typeface="Calibri"/>
                <a:cs typeface="Arial"/>
              </a:rPr>
              <a:t> </a:t>
            </a:r>
            <a:endParaRPr lang="en-US" sz="1400" dirty="0">
              <a:ln>
                <a:solidFill>
                  <a:schemeClr val="tx2"/>
                </a:solidFill>
              </a:ln>
              <a:effectLst/>
              <a:latin typeface="Calibri"/>
              <a:ea typeface="Calibri"/>
              <a:cs typeface="Arial"/>
            </a:endParaRPr>
          </a:p>
        </p:txBody>
      </p:sp>
      <p:sp>
        <p:nvSpPr>
          <p:cNvPr id="3" name="مستطيل 2"/>
          <p:cNvSpPr/>
          <p:nvPr/>
        </p:nvSpPr>
        <p:spPr>
          <a:xfrm>
            <a:off x="467544" y="2996952"/>
            <a:ext cx="8352928"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000" b="1" u="sng" dirty="0">
                <a:ln>
                  <a:solidFill>
                    <a:schemeClr val="accent2">
                      <a:lumMod val="50000"/>
                    </a:schemeClr>
                  </a:solidFill>
                </a:ln>
                <a:solidFill>
                  <a:srgbClr val="00B050"/>
                </a:solidFill>
              </a:rPr>
              <a:t>الاصابات الرياضية وعلم التدريب:-</a:t>
            </a:r>
            <a:endParaRPr lang="en-US" sz="2000" b="1" dirty="0">
              <a:ln>
                <a:solidFill>
                  <a:schemeClr val="accent2">
                    <a:lumMod val="50000"/>
                  </a:schemeClr>
                </a:solidFill>
              </a:ln>
              <a:solidFill>
                <a:srgbClr val="00B050"/>
              </a:solidFill>
            </a:endParaRPr>
          </a:p>
          <a:p>
            <a:r>
              <a:rPr lang="ar-IQ" sz="2000" b="1" dirty="0">
                <a:ln>
                  <a:solidFill>
                    <a:schemeClr val="accent2">
                      <a:lumMod val="50000"/>
                    </a:schemeClr>
                  </a:solidFill>
                </a:ln>
                <a:solidFill>
                  <a:srgbClr val="00B050"/>
                </a:solidFill>
              </a:rPr>
              <a:t> </a:t>
            </a:r>
            <a:endParaRPr lang="en-US" sz="2000" b="1" dirty="0">
              <a:ln>
                <a:solidFill>
                  <a:schemeClr val="accent2">
                    <a:lumMod val="50000"/>
                  </a:schemeClr>
                </a:solidFill>
              </a:ln>
              <a:solidFill>
                <a:srgbClr val="00B050"/>
              </a:solidFill>
            </a:endParaRPr>
          </a:p>
          <a:p>
            <a:pPr algn="justLow"/>
            <a:r>
              <a:rPr lang="ar-IQ" dirty="0" err="1">
                <a:ln>
                  <a:solidFill>
                    <a:schemeClr val="accent2">
                      <a:lumMod val="50000"/>
                    </a:schemeClr>
                  </a:solidFill>
                </a:ln>
              </a:rPr>
              <a:t>للاصابات</a:t>
            </a:r>
            <a:r>
              <a:rPr lang="ar-IQ" dirty="0">
                <a:ln>
                  <a:solidFill>
                    <a:schemeClr val="accent2">
                      <a:lumMod val="50000"/>
                    </a:schemeClr>
                  </a:solidFill>
                </a:ln>
              </a:rPr>
              <a:t> الرياضية علاقة وثيقة بعلم التدريب الرياضي اذ ان الحمل التدريبي يجب ان يبنى وفق اسس صحيحة لتجنب حدوث الاصابات الرياضية فكلما كان هنالك توازنا في التدريب في الاحمال المستخدمة ومستوى الرياضي، وكذلك الاهتمام بالوحدة التدريبية الواحدة كالاهتمام بالقسم التمهيدي(الاحماء العام والخاص) وتدرج شدة اثناء القسم الرئيسي ومراعاة القسم الختامي والتخطيط الصحيح لمراحل التدريب كلما امكن لتجنب الاصابات الرياضية.</a:t>
            </a:r>
            <a:endParaRPr lang="en-US" dirty="0">
              <a:ln>
                <a:solidFill>
                  <a:schemeClr val="accent2">
                    <a:lumMod val="50000"/>
                  </a:schemeClr>
                </a:solidFill>
              </a:ln>
            </a:endParaRPr>
          </a:p>
        </p:txBody>
      </p:sp>
      <p:sp>
        <p:nvSpPr>
          <p:cNvPr id="4" name="مستطيل 3"/>
          <p:cNvSpPr/>
          <p:nvPr/>
        </p:nvSpPr>
        <p:spPr>
          <a:xfrm>
            <a:off x="467544" y="5013176"/>
            <a:ext cx="8352928" cy="15081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ar-IQ" sz="2000" b="1" u="sng" dirty="0">
                <a:ln>
                  <a:solidFill>
                    <a:srgbClr val="9966FF"/>
                  </a:solidFill>
                </a:ln>
                <a:solidFill>
                  <a:srgbClr val="C00000"/>
                </a:solidFill>
                <a:latin typeface="Arial Unicode MS" pitchFamily="34" charset="-128"/>
                <a:ea typeface="Arial Unicode MS" pitchFamily="34" charset="-128"/>
                <a:cs typeface="Arial Unicode MS" pitchFamily="34" charset="-128"/>
              </a:rPr>
              <a:t>الاصابات الرياضية والصناعة:-</a:t>
            </a:r>
            <a:endParaRPr lang="en-US" sz="2000" b="1" dirty="0">
              <a:ln>
                <a:solidFill>
                  <a:srgbClr val="9966FF"/>
                </a:solidFill>
              </a:ln>
              <a:solidFill>
                <a:srgbClr val="C00000"/>
              </a:solidFill>
              <a:latin typeface="Arial Unicode MS" pitchFamily="34" charset="-128"/>
              <a:ea typeface="Arial Unicode MS" pitchFamily="34" charset="-128"/>
              <a:cs typeface="Arial Unicode MS" pitchFamily="34" charset="-128"/>
            </a:endParaRPr>
          </a:p>
          <a:p>
            <a:r>
              <a:rPr lang="ar-IQ" dirty="0">
                <a:ln>
                  <a:solidFill>
                    <a:srgbClr val="9966FF"/>
                  </a:solidFill>
                </a:ln>
              </a:rPr>
              <a:t> </a:t>
            </a:r>
            <a:endParaRPr lang="en-US" dirty="0">
              <a:ln>
                <a:solidFill>
                  <a:srgbClr val="9966FF"/>
                </a:solidFill>
              </a:ln>
            </a:endParaRPr>
          </a:p>
          <a:p>
            <a:pPr algn="justLow"/>
            <a:r>
              <a:rPr lang="ar-IQ" dirty="0">
                <a:ln>
                  <a:solidFill>
                    <a:srgbClr val="9966FF"/>
                  </a:solidFill>
                </a:ln>
              </a:rPr>
              <a:t>ان للصناعة الجيدة دور مهم في الوقاية من الاصابات الرياضية من خلال عدة امثلة(كصناعة القفازات في الملاكمة ونوع الجلد المستخدم وكذلك صناعة واقيات الراس في بعض الالعاب القتالية....الخ) حيث ان له الدور الكبير في الوقاية من الاصابات الرياضية.</a:t>
            </a:r>
            <a:endParaRPr lang="en-US" dirty="0">
              <a:ln>
                <a:solidFill>
                  <a:srgbClr val="9966FF"/>
                </a:solidFill>
              </a:ln>
            </a:endParaRPr>
          </a:p>
        </p:txBody>
      </p:sp>
    </p:spTree>
    <p:extLst>
      <p:ext uri="{BB962C8B-B14F-4D97-AF65-F5344CB8AC3E}">
        <p14:creationId xmlns:p14="http://schemas.microsoft.com/office/powerpoint/2010/main" val="3308225978"/>
      </p:ext>
    </p:extLst>
  </p:cSld>
  <p:clrMapOvr>
    <a:masterClrMapping/>
  </p:clrMapOvr>
  <mc:AlternateContent xmlns:mc="http://schemas.openxmlformats.org/markup-compatibility/2006" xmlns:p14="http://schemas.microsoft.com/office/powerpoint/2010/main">
    <mc:Choice Requires="p14">
      <p:transition spd="slow" p14:dur="1400">
        <p14:doors dir="vert"/>
        <p:sndAc>
          <p:stSnd>
            <p:snd r:embed="rId2" name="chimes.wav"/>
          </p:stSnd>
        </p:sndAc>
      </p:transition>
    </mc:Choice>
    <mc:Fallback xmlns="">
      <p:transition spd="slow">
        <p:fade/>
        <p:sndAc>
          <p:stSnd>
            <p:snd r:embed="rId3" name="chimes.wav"/>
          </p:stSnd>
        </p:sndAc>
      </p:transition>
    </mc:Fallback>
  </mc:AlternateContent>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