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68" r:id="rId1"/>
  </p:sldMasterIdLst>
  <p:notesMasterIdLst>
    <p:notesMasterId r:id="rId11"/>
  </p:notesMasterIdLst>
  <p:sldIdLst>
    <p:sldId id="260" r:id="rId2"/>
    <p:sldId id="256" r:id="rId3"/>
    <p:sldId id="257" r:id="rId4"/>
    <p:sldId id="263" r:id="rId5"/>
    <p:sldId id="261" r:id="rId6"/>
    <p:sldId id="262" r:id="rId7"/>
    <p:sldId id="266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39" d="100"/>
          <a:sy n="39" d="100"/>
        </p:scale>
        <p:origin x="-1684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02051-1F01-4FD3-AA61-9B6EE6AC6444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F49BC8-5DC0-4B64-A712-EE5355ABDFFB}">
      <dgm:prSet phldrT="[نص]" custT="1"/>
      <dgm:spPr>
        <a:xfrm>
          <a:off x="2821" y="42368"/>
          <a:ext cx="1233501" cy="74010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أهداف وأغراض الاختبارات الرياضية </a:t>
          </a:r>
          <a:endParaRPr lang="en-US" sz="36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A4320FE-57C5-4770-A148-D46FF3B4EB97}" type="parTrans" cxnId="{129252C7-3050-4256-B4F3-A27A0818ABEB}">
      <dgm:prSet/>
      <dgm:spPr/>
      <dgm:t>
        <a:bodyPr/>
        <a:lstStyle/>
        <a:p>
          <a:endParaRPr lang="en-US"/>
        </a:p>
      </dgm:t>
    </dgm:pt>
    <dgm:pt modelId="{ED8ED69C-451D-42F7-B428-039210206C75}" type="sibTrans" cxnId="{129252C7-3050-4256-B4F3-A27A0818ABEB}">
      <dgm:prSet/>
      <dgm:spPr>
        <a:xfrm>
          <a:off x="1344870" y="259464"/>
          <a:ext cx="261502" cy="305908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B7F3B1F-882E-4DD7-960F-F48C6AB08333}">
      <dgm:prSet phldrT="[نص]" custT="1"/>
      <dgm:spPr>
        <a:xfrm>
          <a:off x="5183527" y="42368"/>
          <a:ext cx="1233501" cy="740100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الانتقاء</a:t>
          </a:r>
          <a:endParaRPr lang="en-US" sz="36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A9EB80E-082C-4037-B45B-A26BAAF4FEF2}" type="parTrans" cxnId="{9020DD16-05AB-47B0-A3F0-9115B1ADA03B}">
      <dgm:prSet/>
      <dgm:spPr/>
      <dgm:t>
        <a:bodyPr/>
        <a:lstStyle/>
        <a:p>
          <a:endParaRPr lang="en-US"/>
        </a:p>
      </dgm:t>
    </dgm:pt>
    <dgm:pt modelId="{6851585F-255E-424C-A2E9-511750654D6E}" type="sibTrans" cxnId="{9020DD16-05AB-47B0-A3F0-9115B1ADA03B}">
      <dgm:prSet/>
      <dgm:spPr>
        <a:xfrm rot="5400000">
          <a:off x="5669526" y="868814"/>
          <a:ext cx="261502" cy="305908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7B6B177-6E7E-4796-A916-D6E4099A1BD6}">
      <dgm:prSet phldrT="[نص]" custT="1"/>
      <dgm:spPr>
        <a:xfrm>
          <a:off x="3456625" y="1275869"/>
          <a:ext cx="1233501" cy="74010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2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التشخيص</a:t>
          </a:r>
          <a:endParaRPr lang="en-US" sz="3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8F47D4C-81EF-4FDE-84A9-7DE1A2A0E1C7}" type="parTrans" cxnId="{BA32183B-266F-4D5D-BE27-FF2BE58D3FF9}">
      <dgm:prSet/>
      <dgm:spPr/>
      <dgm:t>
        <a:bodyPr/>
        <a:lstStyle/>
        <a:p>
          <a:endParaRPr lang="en-US"/>
        </a:p>
      </dgm:t>
    </dgm:pt>
    <dgm:pt modelId="{D6CC9EFD-338A-4BF0-9415-F3370AE538B7}" type="sibTrans" cxnId="{BA32183B-266F-4D5D-BE27-FF2BE58D3FF9}">
      <dgm:prSet/>
      <dgm:spPr>
        <a:xfrm rot="10800000">
          <a:off x="3086574" y="1492965"/>
          <a:ext cx="261502" cy="305908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3C15620-9F10-4464-BA79-BFE4B1062CA8}">
      <dgm:prSet phldrT="[نص]" custT="1"/>
      <dgm:spPr>
        <a:xfrm>
          <a:off x="2821" y="1275869"/>
          <a:ext cx="1233501" cy="74010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التنبؤ</a:t>
          </a:r>
          <a:endParaRPr lang="en-US" sz="36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1CD96A3-A254-428B-8CF6-4D080768BE74}" type="parTrans" cxnId="{096E2184-8920-42EA-8C13-F15BCEF7D510}">
      <dgm:prSet/>
      <dgm:spPr/>
      <dgm:t>
        <a:bodyPr/>
        <a:lstStyle/>
        <a:p>
          <a:endParaRPr lang="en-US"/>
        </a:p>
      </dgm:t>
    </dgm:pt>
    <dgm:pt modelId="{A24DE333-3992-4E0B-97D7-5CD33A3239D2}" type="sibTrans" cxnId="{096E2184-8920-42EA-8C13-F15BCEF7D510}">
      <dgm:prSet/>
      <dgm:spPr>
        <a:xfrm rot="5400000">
          <a:off x="488820" y="2102315"/>
          <a:ext cx="261502" cy="305908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2E728EE-9CB5-465E-B55A-2C3E74222072}">
      <dgm:prSet phldrT="[نص]" custT="1"/>
      <dgm:spPr>
        <a:xfrm>
          <a:off x="1729723" y="2509371"/>
          <a:ext cx="1233501" cy="740100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2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تحديد الأهداف</a:t>
          </a:r>
          <a:endParaRPr lang="en-US" sz="3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FE23E82-4088-41F7-B4B2-A031F69D854E}" type="parTrans" cxnId="{5D037F56-2B43-4AB6-9F55-F9E5D3E743E3}">
      <dgm:prSet/>
      <dgm:spPr/>
      <dgm:t>
        <a:bodyPr/>
        <a:lstStyle/>
        <a:p>
          <a:endParaRPr lang="en-US"/>
        </a:p>
      </dgm:t>
    </dgm:pt>
    <dgm:pt modelId="{CADFE88C-C28E-42ED-9F24-62309FC7DFA1}" type="sibTrans" cxnId="{5D037F56-2B43-4AB6-9F55-F9E5D3E743E3}">
      <dgm:prSet/>
      <dgm:spPr>
        <a:xfrm>
          <a:off x="3071772" y="2726467"/>
          <a:ext cx="261502" cy="305908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BA6595C-A512-429C-AA0E-8C5F43C2BE03}">
      <dgm:prSet custT="1"/>
      <dgm:spPr>
        <a:xfrm>
          <a:off x="5183527" y="1275869"/>
          <a:ext cx="1233501" cy="740100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التصنيف</a:t>
          </a:r>
          <a:endParaRPr lang="en-US" sz="36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05EDCAE-A13B-4F14-813D-2C3E9DB682DD}" type="parTrans" cxnId="{8D069ACB-2B8D-4C34-80A8-E848C96C974E}">
      <dgm:prSet/>
      <dgm:spPr/>
      <dgm:t>
        <a:bodyPr/>
        <a:lstStyle/>
        <a:p>
          <a:endParaRPr lang="en-US"/>
        </a:p>
      </dgm:t>
    </dgm:pt>
    <dgm:pt modelId="{82673B65-EC3A-4A41-822F-642D4931FCC0}" type="sibTrans" cxnId="{8D069ACB-2B8D-4C34-80A8-E848C96C974E}">
      <dgm:prSet/>
      <dgm:spPr>
        <a:xfrm rot="10800000">
          <a:off x="4813476" y="1492965"/>
          <a:ext cx="261502" cy="305908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26AD7A-4337-465E-AC72-3699688200CD}">
      <dgm:prSet custT="1"/>
      <dgm:spPr>
        <a:xfrm>
          <a:off x="1729723" y="1275869"/>
          <a:ext cx="1233501" cy="740100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SA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</a:t>
          </a: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لتوجيه</a:t>
          </a:r>
          <a:endParaRPr lang="en-US" sz="36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F11213B-5CE7-49AD-8F93-5A6606483C0D}" type="parTrans" cxnId="{C062E06F-51F7-4FB8-9BB2-10FCBDE4A15E}">
      <dgm:prSet/>
      <dgm:spPr/>
      <dgm:t>
        <a:bodyPr/>
        <a:lstStyle/>
        <a:p>
          <a:endParaRPr lang="en-US"/>
        </a:p>
      </dgm:t>
    </dgm:pt>
    <dgm:pt modelId="{A80CF3F0-C5CB-4BA2-AA38-112FDD7713C7}" type="sibTrans" cxnId="{C062E06F-51F7-4FB8-9BB2-10FCBDE4A15E}">
      <dgm:prSet/>
      <dgm:spPr>
        <a:xfrm rot="10800000">
          <a:off x="1359672" y="1492965"/>
          <a:ext cx="261502" cy="305908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4CBFC13-096A-45D9-A7CA-9CD2B5B3156E}">
      <dgm:prSet custT="1"/>
      <dgm:spPr>
        <a:xfrm>
          <a:off x="2821" y="2509371"/>
          <a:ext cx="1233501" cy="740100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2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مراقبة التقدم </a:t>
          </a:r>
          <a:endParaRPr lang="en-US" sz="3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5C11332-B0BC-43A4-987E-9D826CC7B3D5}" type="parTrans" cxnId="{CC063BDB-5418-4563-9EF4-38694548D0C0}">
      <dgm:prSet/>
      <dgm:spPr/>
      <dgm:t>
        <a:bodyPr/>
        <a:lstStyle/>
        <a:p>
          <a:endParaRPr lang="en-US"/>
        </a:p>
      </dgm:t>
    </dgm:pt>
    <dgm:pt modelId="{F513C99D-D1B8-44C1-9111-3477B65A1448}" type="sibTrans" cxnId="{CC063BDB-5418-4563-9EF4-38694548D0C0}">
      <dgm:prSet/>
      <dgm:spPr>
        <a:xfrm>
          <a:off x="1344870" y="2726467"/>
          <a:ext cx="261502" cy="305908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411F402-A820-4FC2-A30E-EB2C0A6DE52C}">
      <dgm:prSet custT="1"/>
      <dgm:spPr>
        <a:xfrm>
          <a:off x="3456625" y="2509371"/>
          <a:ext cx="1233501" cy="74010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2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البحث العلمي</a:t>
          </a:r>
          <a:endParaRPr lang="en-US" sz="3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3DCFB4B-7901-4BA6-AE74-CE50CE4D8728}" type="parTrans" cxnId="{D996F5DA-072A-4E7F-92B0-C0E0E371BAE0}">
      <dgm:prSet/>
      <dgm:spPr/>
      <dgm:t>
        <a:bodyPr/>
        <a:lstStyle/>
        <a:p>
          <a:endParaRPr lang="en-US"/>
        </a:p>
      </dgm:t>
    </dgm:pt>
    <dgm:pt modelId="{388E3E97-FBAD-4DCE-A6B6-6A42C9A95068}" type="sibTrans" cxnId="{D996F5DA-072A-4E7F-92B0-C0E0E371BAE0}">
      <dgm:prSet/>
      <dgm:spPr/>
      <dgm:t>
        <a:bodyPr/>
        <a:lstStyle/>
        <a:p>
          <a:endParaRPr lang="en-US"/>
        </a:p>
      </dgm:t>
    </dgm:pt>
    <dgm:pt modelId="{F5CEB74D-4B2A-4199-9C3A-A66E4E4A4875}">
      <dgm:prSet custT="1"/>
      <dgm:spPr>
        <a:xfrm>
          <a:off x="3456625" y="42368"/>
          <a:ext cx="1233501" cy="74010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التحصيل</a:t>
          </a:r>
          <a:r>
            <a:rPr lang="ar-SA" sz="1400" b="1" dirty="0">
              <a:solidFill>
                <a:sysClr val="window" lastClr="FFFFFF"/>
              </a:solidFill>
              <a:latin typeface="Calibri"/>
              <a:ea typeface="+mn-ea"/>
              <a:cs typeface="Arial" panose="020B0604020202020204" pitchFamily="34" charset="0"/>
            </a:rPr>
            <a:t> </a:t>
          </a:r>
          <a:endParaRPr lang="en-US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C839ED4-BAFD-4792-ACB0-551E7B7F6454}" type="parTrans" cxnId="{D903C84A-CAA4-4E65-89AD-880EAE34CF60}">
      <dgm:prSet/>
      <dgm:spPr/>
      <dgm:t>
        <a:bodyPr/>
        <a:lstStyle/>
        <a:p>
          <a:endParaRPr lang="en-US"/>
        </a:p>
      </dgm:t>
    </dgm:pt>
    <dgm:pt modelId="{75CA7A90-FADD-427F-9BA9-4FDE7276AF00}" type="sibTrans" cxnId="{D903C84A-CAA4-4E65-89AD-880EAE34CF60}">
      <dgm:prSet/>
      <dgm:spPr>
        <a:xfrm>
          <a:off x="4798674" y="259464"/>
          <a:ext cx="261502" cy="305908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81623EB-0346-48EF-B938-8FD4020B42E3}">
      <dgm:prSet custT="1"/>
      <dgm:spPr>
        <a:xfrm>
          <a:off x="1729723" y="42368"/>
          <a:ext cx="1233501" cy="740100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ar-IQ" sz="1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</a:t>
          </a:r>
          <a:r>
            <a:rPr lang="ar-IQ" sz="3600" b="1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لدافعية</a:t>
          </a:r>
          <a:r>
            <a:rPr lang="ar-SA" sz="3600" b="1" dirty="0">
              <a:solidFill>
                <a:sysClr val="window" lastClr="FFFFFF"/>
              </a:solidFill>
              <a:latin typeface="Calibri"/>
              <a:ea typeface="+mn-ea"/>
              <a:cs typeface="Arial" panose="020B0604020202020204" pitchFamily="34" charset="0"/>
            </a:rPr>
            <a:t> </a:t>
          </a:r>
          <a:endParaRPr lang="en-US" sz="3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DCC2871-EE8D-4AF6-8B21-5ABA3840E3FB}" type="parTrans" cxnId="{A0198457-7DEE-405C-A3F1-FCE43843F4E4}">
      <dgm:prSet/>
      <dgm:spPr/>
      <dgm:t>
        <a:bodyPr/>
        <a:lstStyle/>
        <a:p>
          <a:endParaRPr lang="en-US"/>
        </a:p>
      </dgm:t>
    </dgm:pt>
    <dgm:pt modelId="{9289204D-B6DD-4C43-AF0B-A8B552A1FB07}" type="sibTrans" cxnId="{A0198457-7DEE-405C-A3F1-FCE43843F4E4}">
      <dgm:prSet/>
      <dgm:spPr>
        <a:xfrm>
          <a:off x="3071772" y="259464"/>
          <a:ext cx="261502" cy="305908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64B5DF-85CC-4929-BD31-E4B8D3927363}" type="pres">
      <dgm:prSet presAssocID="{CF702051-1F01-4FD3-AA61-9B6EE6AC64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5CB03B-3B99-4719-BE9B-B30275954467}" type="pres">
      <dgm:prSet presAssocID="{BEF49BC8-5DC0-4B64-A712-EE5355ABDFFB}" presName="node" presStyleLbl="node1" presStyleIdx="0" presStyleCnt="11" custScaleX="222655" custScaleY="129126" custLinFactNeighborX="-17573" custLinFactNeighborY="-412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8D764A94-BCBA-402F-957C-0040713FB1C0}" type="pres">
      <dgm:prSet presAssocID="{ED8ED69C-451D-42F7-B428-039210206C75}" presName="sibTrans" presStyleLbl="sibTrans2D1" presStyleIdx="0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5EBEDB5-0C3F-4050-9BB9-960632EB6FB9}" type="pres">
      <dgm:prSet presAssocID="{ED8ED69C-451D-42F7-B428-039210206C75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2079346-5CC3-4599-AF1A-5FA8CFE0505F}" type="pres">
      <dgm:prSet presAssocID="{C81623EB-0346-48EF-B938-8FD4020B42E3}" presName="node" presStyleLbl="node1" presStyleIdx="1" presStyleCnt="11" custLinFactNeighborX="3948" custLinFactNeighborY="315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42481B0-5723-43EE-ACEF-C0B280E1C069}" type="pres">
      <dgm:prSet presAssocID="{9289204D-B6DD-4C43-AF0B-A8B552A1FB07}" presName="sibTrans" presStyleLbl="sibTrans2D1" presStyleIdx="1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D0D372D-9D84-4315-ABAA-2FFDBFBA4D41}" type="pres">
      <dgm:prSet presAssocID="{9289204D-B6DD-4C43-AF0B-A8B552A1FB07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625849FE-11DF-4E48-A51B-D2FE8C561348}" type="pres">
      <dgm:prSet presAssocID="{F5CEB74D-4B2A-4199-9C3A-A66E4E4A4875}" presName="node" presStyleLbl="node1" presStyleIdx="2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8EC9CD5-BCED-4F86-A1A3-24EE0A74E70A}" type="pres">
      <dgm:prSet presAssocID="{75CA7A90-FADD-427F-9BA9-4FDE7276AF00}" presName="sibTrans" presStyleLbl="sibTrans2D1" presStyleIdx="2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FA638E0E-AD71-4D2C-9A6E-0D9FBA41A656}" type="pres">
      <dgm:prSet presAssocID="{75CA7A90-FADD-427F-9BA9-4FDE7276AF00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4D8C189B-9D91-4B96-B412-2E016C29B95B}" type="pres">
      <dgm:prSet presAssocID="{AB7F3B1F-882E-4DD7-960F-F48C6AB08333}" presName="node" presStyleLbl="node1" presStyleIdx="3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42FDDFB-1132-4E71-9382-5E48F8671C71}" type="pres">
      <dgm:prSet presAssocID="{6851585F-255E-424C-A2E9-511750654D6E}" presName="sibTrans" presStyleLbl="sibTrans2D1" presStyleIdx="3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C7F3A08D-426C-4BDC-A70B-43239B410493}" type="pres">
      <dgm:prSet presAssocID="{6851585F-255E-424C-A2E9-511750654D6E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B066134F-AC86-41B9-98B1-39E22D091E3F}" type="pres">
      <dgm:prSet presAssocID="{CBA6595C-A512-429C-AA0E-8C5F43C2BE03}" presName="node" presStyleLbl="node1" presStyleIdx="4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9DF62DD-6E72-4A56-A635-869F24E6E41C}" type="pres">
      <dgm:prSet presAssocID="{82673B65-EC3A-4A41-822F-642D4931FCC0}" presName="sibTrans" presStyleLbl="sibTrans2D1" presStyleIdx="4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94C9984-E5F1-4829-A602-F3A032DFDB7D}" type="pres">
      <dgm:prSet presAssocID="{82673B65-EC3A-4A41-822F-642D4931FCC0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0D2DAAC-421C-44B3-BF4F-9E933D43CCEB}" type="pres">
      <dgm:prSet presAssocID="{97B6B177-6E7E-4796-A916-D6E4099A1BD6}" presName="node" presStyleLbl="node1" presStyleIdx="5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9EF417DD-1435-46B1-B852-3A08B51F7253}" type="pres">
      <dgm:prSet presAssocID="{D6CC9EFD-338A-4BF0-9415-F3370AE538B7}" presName="sibTrans" presStyleLbl="sibTrans2D1" presStyleIdx="5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4F2BA1F-65A5-45CE-8DE6-53140E4B726E}" type="pres">
      <dgm:prSet presAssocID="{D6CC9EFD-338A-4BF0-9415-F3370AE538B7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CAEB508D-0A1B-4C6D-9667-3C0B608FEE98}" type="pres">
      <dgm:prSet presAssocID="{DF26AD7A-4337-465E-AC72-3699688200CD}" presName="node" presStyleLbl="node1" presStyleIdx="6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1218726-84BD-414D-B09D-3B198AED7AAA}" type="pres">
      <dgm:prSet presAssocID="{A80CF3F0-C5CB-4BA2-AA38-112FDD7713C7}" presName="sibTrans" presStyleLbl="sibTrans2D1" presStyleIdx="6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0358E69-69A6-4DAE-8FA3-F7E009875993}" type="pres">
      <dgm:prSet presAssocID="{A80CF3F0-C5CB-4BA2-AA38-112FDD7713C7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71754B75-7BA5-4427-B73A-923B5E18E80D}" type="pres">
      <dgm:prSet presAssocID="{D3C15620-9F10-4464-BA79-BFE4B1062CA8}" presName="node" presStyleLbl="node1" presStyleIdx="7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73CBDF4-7E13-4C7D-9965-7049AAFD7DBB}" type="pres">
      <dgm:prSet presAssocID="{A24DE333-3992-4E0B-97D7-5CD33A3239D2}" presName="sibTrans" presStyleLbl="sibTrans2D1" presStyleIdx="7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E5AF2F12-AE42-443C-B6AF-61B39D6EA705}" type="pres">
      <dgm:prSet presAssocID="{A24DE333-3992-4E0B-97D7-5CD33A3239D2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CFCA50A6-1B0B-48D5-9382-59ADD1B85C6D}" type="pres">
      <dgm:prSet presAssocID="{24CBFC13-096A-45D9-A7CA-9CD2B5B3156E}" presName="node" presStyleLbl="node1" presStyleIdx="8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D31535D-E691-4AD0-A47A-7CFF72D4F90A}" type="pres">
      <dgm:prSet presAssocID="{F513C99D-D1B8-44C1-9111-3477B65A1448}" presName="sibTrans" presStyleLbl="sibTrans2D1" presStyleIdx="8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824D963-A754-4DFB-9C8D-AD37FAB87917}" type="pres">
      <dgm:prSet presAssocID="{F513C99D-D1B8-44C1-9111-3477B65A144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9FCF64C9-50F0-4D59-9847-6B0EEB5CB054}" type="pres">
      <dgm:prSet presAssocID="{12E728EE-9CB5-465E-B55A-2C3E74222072}" presName="node" presStyleLbl="node1" presStyleIdx="9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D27A85C-DB1C-4C6A-91BA-41AFBACDB599}" type="pres">
      <dgm:prSet presAssocID="{CADFE88C-C28E-42ED-9F24-62309FC7DFA1}" presName="sibTrans" presStyleLbl="sibTrans2D1" presStyleIdx="9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2FE1A86-66D5-49BC-B85D-C9C5D3A8DFE0}" type="pres">
      <dgm:prSet presAssocID="{CADFE88C-C28E-42ED-9F24-62309FC7DFA1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A0E2D7A2-B9BC-4479-A2B9-3E79592C8666}" type="pres">
      <dgm:prSet presAssocID="{9411F402-A820-4FC2-A30E-EB2C0A6DE52C}" presName="node" presStyleLbl="node1" presStyleIdx="10" presStyleCnt="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06486778-C645-4E41-B607-D15D72D06213}" type="presOf" srcId="{C81623EB-0346-48EF-B938-8FD4020B42E3}" destId="{72079346-5CC3-4599-AF1A-5FA8CFE0505F}" srcOrd="0" destOrd="0" presId="urn:microsoft.com/office/officeart/2005/8/layout/process5"/>
    <dgm:cxn modelId="{CC063BDB-5418-4563-9EF4-38694548D0C0}" srcId="{CF702051-1F01-4FD3-AA61-9B6EE6AC6444}" destId="{24CBFC13-096A-45D9-A7CA-9CD2B5B3156E}" srcOrd="8" destOrd="0" parTransId="{95C11332-B0BC-43A4-987E-9D826CC7B3D5}" sibTransId="{F513C99D-D1B8-44C1-9111-3477B65A1448}"/>
    <dgm:cxn modelId="{3C7316C5-EC0E-4951-A19B-22B31C602C68}" type="presOf" srcId="{9289204D-B6DD-4C43-AF0B-A8B552A1FB07}" destId="{6D0D372D-9D84-4315-ABAA-2FFDBFBA4D41}" srcOrd="1" destOrd="0" presId="urn:microsoft.com/office/officeart/2005/8/layout/process5"/>
    <dgm:cxn modelId="{BE399D3F-4B9D-49DF-80DE-5F68766B80CC}" type="presOf" srcId="{9411F402-A820-4FC2-A30E-EB2C0A6DE52C}" destId="{A0E2D7A2-B9BC-4479-A2B9-3E79592C8666}" srcOrd="0" destOrd="0" presId="urn:microsoft.com/office/officeart/2005/8/layout/process5"/>
    <dgm:cxn modelId="{0EFB5717-F6C5-465B-8E31-BF87C2DB1986}" type="presOf" srcId="{A24DE333-3992-4E0B-97D7-5CD33A3239D2}" destId="{173CBDF4-7E13-4C7D-9965-7049AAFD7DBB}" srcOrd="0" destOrd="0" presId="urn:microsoft.com/office/officeart/2005/8/layout/process5"/>
    <dgm:cxn modelId="{E78A79A8-EE57-4F31-A910-BA1005ED8C53}" type="presOf" srcId="{BEF49BC8-5DC0-4B64-A712-EE5355ABDFFB}" destId="{1F5CB03B-3B99-4719-BE9B-B30275954467}" srcOrd="0" destOrd="0" presId="urn:microsoft.com/office/officeart/2005/8/layout/process5"/>
    <dgm:cxn modelId="{B0E4D096-7FEA-4DCE-A20E-FC5B5D8B558B}" type="presOf" srcId="{F513C99D-D1B8-44C1-9111-3477B65A1448}" destId="{AD31535D-E691-4AD0-A47A-7CFF72D4F90A}" srcOrd="0" destOrd="0" presId="urn:microsoft.com/office/officeart/2005/8/layout/process5"/>
    <dgm:cxn modelId="{C2A6B0B5-D42A-4B93-8059-B02BA14DC1C4}" type="presOf" srcId="{CBA6595C-A512-429C-AA0E-8C5F43C2BE03}" destId="{B066134F-AC86-41B9-98B1-39E22D091E3F}" srcOrd="0" destOrd="0" presId="urn:microsoft.com/office/officeart/2005/8/layout/process5"/>
    <dgm:cxn modelId="{184EB456-1178-4EEE-A905-E58B64E69F28}" type="presOf" srcId="{D6CC9EFD-338A-4BF0-9415-F3370AE538B7}" destId="{84F2BA1F-65A5-45CE-8DE6-53140E4B726E}" srcOrd="1" destOrd="0" presId="urn:microsoft.com/office/officeart/2005/8/layout/process5"/>
    <dgm:cxn modelId="{8D069ACB-2B8D-4C34-80A8-E848C96C974E}" srcId="{CF702051-1F01-4FD3-AA61-9B6EE6AC6444}" destId="{CBA6595C-A512-429C-AA0E-8C5F43C2BE03}" srcOrd="4" destOrd="0" parTransId="{205EDCAE-A13B-4F14-813D-2C3E9DB682DD}" sibTransId="{82673B65-EC3A-4A41-822F-642D4931FCC0}"/>
    <dgm:cxn modelId="{78355916-4CD5-4838-94A0-B6BC03C2AFA5}" type="presOf" srcId="{AB7F3B1F-882E-4DD7-960F-F48C6AB08333}" destId="{4D8C189B-9D91-4B96-B412-2E016C29B95B}" srcOrd="0" destOrd="0" presId="urn:microsoft.com/office/officeart/2005/8/layout/process5"/>
    <dgm:cxn modelId="{A3135973-F864-4E24-B73B-F248C71DE17D}" type="presOf" srcId="{D3C15620-9F10-4464-BA79-BFE4B1062CA8}" destId="{71754B75-7BA5-4427-B73A-923B5E18E80D}" srcOrd="0" destOrd="0" presId="urn:microsoft.com/office/officeart/2005/8/layout/process5"/>
    <dgm:cxn modelId="{804D36D8-F9AD-4967-9DE0-701B79AAAE38}" type="presOf" srcId="{CADFE88C-C28E-42ED-9F24-62309FC7DFA1}" destId="{62FE1A86-66D5-49BC-B85D-C9C5D3A8DFE0}" srcOrd="1" destOrd="0" presId="urn:microsoft.com/office/officeart/2005/8/layout/process5"/>
    <dgm:cxn modelId="{3539D79A-E976-4138-918F-7E70B4CABFB0}" type="presOf" srcId="{DF26AD7A-4337-465E-AC72-3699688200CD}" destId="{CAEB508D-0A1B-4C6D-9667-3C0B608FEE98}" srcOrd="0" destOrd="0" presId="urn:microsoft.com/office/officeart/2005/8/layout/process5"/>
    <dgm:cxn modelId="{D996F5DA-072A-4E7F-92B0-C0E0E371BAE0}" srcId="{CF702051-1F01-4FD3-AA61-9B6EE6AC6444}" destId="{9411F402-A820-4FC2-A30E-EB2C0A6DE52C}" srcOrd="10" destOrd="0" parTransId="{D3DCFB4B-7901-4BA6-AE74-CE50CE4D8728}" sibTransId="{388E3E97-FBAD-4DCE-A6B6-6A42C9A95068}"/>
    <dgm:cxn modelId="{759B1E78-2BE0-46E1-AD4C-3C8EB80433D8}" type="presOf" srcId="{ED8ED69C-451D-42F7-B428-039210206C75}" destId="{A5EBEDB5-0C3F-4050-9BB9-960632EB6FB9}" srcOrd="1" destOrd="0" presId="urn:microsoft.com/office/officeart/2005/8/layout/process5"/>
    <dgm:cxn modelId="{1D74D100-8449-45A1-9356-7A97BBA0C49F}" type="presOf" srcId="{6851585F-255E-424C-A2E9-511750654D6E}" destId="{C7F3A08D-426C-4BDC-A70B-43239B410493}" srcOrd="1" destOrd="0" presId="urn:microsoft.com/office/officeart/2005/8/layout/process5"/>
    <dgm:cxn modelId="{096E2184-8920-42EA-8C13-F15BCEF7D510}" srcId="{CF702051-1F01-4FD3-AA61-9B6EE6AC6444}" destId="{D3C15620-9F10-4464-BA79-BFE4B1062CA8}" srcOrd="7" destOrd="0" parTransId="{A1CD96A3-A254-428B-8CF6-4D080768BE74}" sibTransId="{A24DE333-3992-4E0B-97D7-5CD33A3239D2}"/>
    <dgm:cxn modelId="{5D037F56-2B43-4AB6-9F55-F9E5D3E743E3}" srcId="{CF702051-1F01-4FD3-AA61-9B6EE6AC6444}" destId="{12E728EE-9CB5-465E-B55A-2C3E74222072}" srcOrd="9" destOrd="0" parTransId="{FFE23E82-4088-41F7-B4B2-A031F69D854E}" sibTransId="{CADFE88C-C28E-42ED-9F24-62309FC7DFA1}"/>
    <dgm:cxn modelId="{6156FA3B-B333-4543-AC90-72D541389ACD}" type="presOf" srcId="{82673B65-EC3A-4A41-822F-642D4931FCC0}" destId="{C9DF62DD-6E72-4A56-A635-869F24E6E41C}" srcOrd="0" destOrd="0" presId="urn:microsoft.com/office/officeart/2005/8/layout/process5"/>
    <dgm:cxn modelId="{34E27586-C6C3-4A8A-B809-D3BB8E42CA5F}" type="presOf" srcId="{A80CF3F0-C5CB-4BA2-AA38-112FDD7713C7}" destId="{20358E69-69A6-4DAE-8FA3-F7E009875993}" srcOrd="1" destOrd="0" presId="urn:microsoft.com/office/officeart/2005/8/layout/process5"/>
    <dgm:cxn modelId="{129252C7-3050-4256-B4F3-A27A0818ABEB}" srcId="{CF702051-1F01-4FD3-AA61-9B6EE6AC6444}" destId="{BEF49BC8-5DC0-4B64-A712-EE5355ABDFFB}" srcOrd="0" destOrd="0" parTransId="{8A4320FE-57C5-4770-A148-D46FF3B4EB97}" sibTransId="{ED8ED69C-451D-42F7-B428-039210206C75}"/>
    <dgm:cxn modelId="{25123D3A-329D-403B-90A2-1A49B47CCEC4}" type="presOf" srcId="{D6CC9EFD-338A-4BF0-9415-F3370AE538B7}" destId="{9EF417DD-1435-46B1-B852-3A08B51F7253}" srcOrd="0" destOrd="0" presId="urn:microsoft.com/office/officeart/2005/8/layout/process5"/>
    <dgm:cxn modelId="{C062E06F-51F7-4FB8-9BB2-10FCBDE4A15E}" srcId="{CF702051-1F01-4FD3-AA61-9B6EE6AC6444}" destId="{DF26AD7A-4337-465E-AC72-3699688200CD}" srcOrd="6" destOrd="0" parTransId="{6F11213B-5CE7-49AD-8F93-5A6606483C0D}" sibTransId="{A80CF3F0-C5CB-4BA2-AA38-112FDD7713C7}"/>
    <dgm:cxn modelId="{6AB18691-7F39-450D-8F9E-12D003D3D8E5}" type="presOf" srcId="{F513C99D-D1B8-44C1-9111-3477B65A1448}" destId="{8824D963-A754-4DFB-9C8D-AD37FAB87917}" srcOrd="1" destOrd="0" presId="urn:microsoft.com/office/officeart/2005/8/layout/process5"/>
    <dgm:cxn modelId="{A0198457-7DEE-405C-A3F1-FCE43843F4E4}" srcId="{CF702051-1F01-4FD3-AA61-9B6EE6AC6444}" destId="{C81623EB-0346-48EF-B938-8FD4020B42E3}" srcOrd="1" destOrd="0" parTransId="{7DCC2871-EE8D-4AF6-8B21-5ABA3840E3FB}" sibTransId="{9289204D-B6DD-4C43-AF0B-A8B552A1FB07}"/>
    <dgm:cxn modelId="{2BAFFFBF-76E5-48D0-A452-43CD6185362A}" type="presOf" srcId="{97B6B177-6E7E-4796-A916-D6E4099A1BD6}" destId="{80D2DAAC-421C-44B3-BF4F-9E933D43CCEB}" srcOrd="0" destOrd="0" presId="urn:microsoft.com/office/officeart/2005/8/layout/process5"/>
    <dgm:cxn modelId="{0E998593-8207-46A4-901A-A8BA70B2E6FC}" type="presOf" srcId="{82673B65-EC3A-4A41-822F-642D4931FCC0}" destId="{E94C9984-E5F1-4829-A602-F3A032DFDB7D}" srcOrd="1" destOrd="0" presId="urn:microsoft.com/office/officeart/2005/8/layout/process5"/>
    <dgm:cxn modelId="{9020DD16-05AB-47B0-A3F0-9115B1ADA03B}" srcId="{CF702051-1F01-4FD3-AA61-9B6EE6AC6444}" destId="{AB7F3B1F-882E-4DD7-960F-F48C6AB08333}" srcOrd="3" destOrd="0" parTransId="{8A9EB80E-082C-4037-B45B-A26BAAF4FEF2}" sibTransId="{6851585F-255E-424C-A2E9-511750654D6E}"/>
    <dgm:cxn modelId="{A79EBD08-F61D-4384-92D5-24733DD7D675}" type="presOf" srcId="{9289204D-B6DD-4C43-AF0B-A8B552A1FB07}" destId="{642481B0-5723-43EE-ACEF-C0B280E1C069}" srcOrd="0" destOrd="0" presId="urn:microsoft.com/office/officeart/2005/8/layout/process5"/>
    <dgm:cxn modelId="{53675E46-57AC-4FFB-B946-60DC8AE6BDC8}" type="presOf" srcId="{A80CF3F0-C5CB-4BA2-AA38-112FDD7713C7}" destId="{F1218726-84BD-414D-B09D-3B198AED7AAA}" srcOrd="0" destOrd="0" presId="urn:microsoft.com/office/officeart/2005/8/layout/process5"/>
    <dgm:cxn modelId="{BA32183B-266F-4D5D-BE27-FF2BE58D3FF9}" srcId="{CF702051-1F01-4FD3-AA61-9B6EE6AC6444}" destId="{97B6B177-6E7E-4796-A916-D6E4099A1BD6}" srcOrd="5" destOrd="0" parTransId="{88F47D4C-81EF-4FDE-84A9-7DE1A2A0E1C7}" sibTransId="{D6CC9EFD-338A-4BF0-9415-F3370AE538B7}"/>
    <dgm:cxn modelId="{125F3A2E-82AC-48CC-9D5D-2E35F0F4CDBB}" type="presOf" srcId="{A24DE333-3992-4E0B-97D7-5CD33A3239D2}" destId="{E5AF2F12-AE42-443C-B6AF-61B39D6EA705}" srcOrd="1" destOrd="0" presId="urn:microsoft.com/office/officeart/2005/8/layout/process5"/>
    <dgm:cxn modelId="{F626E5F1-BFE6-413B-AC1A-F6E8D860CDAD}" type="presOf" srcId="{24CBFC13-096A-45D9-A7CA-9CD2B5B3156E}" destId="{CFCA50A6-1B0B-48D5-9382-59ADD1B85C6D}" srcOrd="0" destOrd="0" presId="urn:microsoft.com/office/officeart/2005/8/layout/process5"/>
    <dgm:cxn modelId="{857A2018-D1E2-4FB4-A99D-85B5F140DB36}" type="presOf" srcId="{ED8ED69C-451D-42F7-B428-039210206C75}" destId="{8D764A94-BCBA-402F-957C-0040713FB1C0}" srcOrd="0" destOrd="0" presId="urn:microsoft.com/office/officeart/2005/8/layout/process5"/>
    <dgm:cxn modelId="{EFC6947F-6283-4B60-92B0-D4844864F191}" type="presOf" srcId="{F5CEB74D-4B2A-4199-9C3A-A66E4E4A4875}" destId="{625849FE-11DF-4E48-A51B-D2FE8C561348}" srcOrd="0" destOrd="0" presId="urn:microsoft.com/office/officeart/2005/8/layout/process5"/>
    <dgm:cxn modelId="{3E2685AD-7E01-413D-9DFF-A3D842D6732B}" type="presOf" srcId="{75CA7A90-FADD-427F-9BA9-4FDE7276AF00}" destId="{B8EC9CD5-BCED-4F86-A1A3-24EE0A74E70A}" srcOrd="0" destOrd="0" presId="urn:microsoft.com/office/officeart/2005/8/layout/process5"/>
    <dgm:cxn modelId="{D903C84A-CAA4-4E65-89AD-880EAE34CF60}" srcId="{CF702051-1F01-4FD3-AA61-9B6EE6AC6444}" destId="{F5CEB74D-4B2A-4199-9C3A-A66E4E4A4875}" srcOrd="2" destOrd="0" parTransId="{CC839ED4-BAFD-4792-ACB0-551E7B7F6454}" sibTransId="{75CA7A90-FADD-427F-9BA9-4FDE7276AF00}"/>
    <dgm:cxn modelId="{FEC623A1-E3E7-49F1-8A15-0B48EB8223FF}" type="presOf" srcId="{CADFE88C-C28E-42ED-9F24-62309FC7DFA1}" destId="{2D27A85C-DB1C-4C6A-91BA-41AFBACDB599}" srcOrd="0" destOrd="0" presId="urn:microsoft.com/office/officeart/2005/8/layout/process5"/>
    <dgm:cxn modelId="{B3B03F0B-F8D8-423E-8306-5FE03018CC8E}" type="presOf" srcId="{CF702051-1F01-4FD3-AA61-9B6EE6AC6444}" destId="{3F64B5DF-85CC-4929-BD31-E4B8D3927363}" srcOrd="0" destOrd="0" presId="urn:microsoft.com/office/officeart/2005/8/layout/process5"/>
    <dgm:cxn modelId="{6E4DEDF7-7CCB-4341-87B9-CC2723C93968}" type="presOf" srcId="{6851585F-255E-424C-A2E9-511750654D6E}" destId="{742FDDFB-1132-4E71-9382-5E48F8671C71}" srcOrd="0" destOrd="0" presId="urn:microsoft.com/office/officeart/2005/8/layout/process5"/>
    <dgm:cxn modelId="{C0B6DC19-6E56-4344-A741-AD4E2A13A50D}" type="presOf" srcId="{12E728EE-9CB5-465E-B55A-2C3E74222072}" destId="{9FCF64C9-50F0-4D59-9847-6B0EEB5CB054}" srcOrd="0" destOrd="0" presId="urn:microsoft.com/office/officeart/2005/8/layout/process5"/>
    <dgm:cxn modelId="{D9440C6B-76E9-448E-AD26-163CE7F7345D}" type="presOf" srcId="{75CA7A90-FADD-427F-9BA9-4FDE7276AF00}" destId="{FA638E0E-AD71-4D2C-9A6E-0D9FBA41A656}" srcOrd="1" destOrd="0" presId="urn:microsoft.com/office/officeart/2005/8/layout/process5"/>
    <dgm:cxn modelId="{731C3AF1-F1F7-40D7-AC98-0C0FB35677AB}" type="presParOf" srcId="{3F64B5DF-85CC-4929-BD31-E4B8D3927363}" destId="{1F5CB03B-3B99-4719-BE9B-B30275954467}" srcOrd="0" destOrd="0" presId="urn:microsoft.com/office/officeart/2005/8/layout/process5"/>
    <dgm:cxn modelId="{2C4476AC-E270-445F-A1A0-F93A99ED9326}" type="presParOf" srcId="{3F64B5DF-85CC-4929-BD31-E4B8D3927363}" destId="{8D764A94-BCBA-402F-957C-0040713FB1C0}" srcOrd="1" destOrd="0" presId="urn:microsoft.com/office/officeart/2005/8/layout/process5"/>
    <dgm:cxn modelId="{9259B779-77B3-4E5B-9A20-E3CF36DB7C1B}" type="presParOf" srcId="{8D764A94-BCBA-402F-957C-0040713FB1C0}" destId="{A5EBEDB5-0C3F-4050-9BB9-960632EB6FB9}" srcOrd="0" destOrd="0" presId="urn:microsoft.com/office/officeart/2005/8/layout/process5"/>
    <dgm:cxn modelId="{E11EDF7B-3F80-411E-81D6-0B787EFDB5C5}" type="presParOf" srcId="{3F64B5DF-85CC-4929-BD31-E4B8D3927363}" destId="{72079346-5CC3-4599-AF1A-5FA8CFE0505F}" srcOrd="2" destOrd="0" presId="urn:microsoft.com/office/officeart/2005/8/layout/process5"/>
    <dgm:cxn modelId="{2971F495-731E-411B-B456-10BC14D7D291}" type="presParOf" srcId="{3F64B5DF-85CC-4929-BD31-E4B8D3927363}" destId="{642481B0-5723-43EE-ACEF-C0B280E1C069}" srcOrd="3" destOrd="0" presId="urn:microsoft.com/office/officeart/2005/8/layout/process5"/>
    <dgm:cxn modelId="{5A0D45DA-BB68-44C5-9728-0CE47B46FD94}" type="presParOf" srcId="{642481B0-5723-43EE-ACEF-C0B280E1C069}" destId="{6D0D372D-9D84-4315-ABAA-2FFDBFBA4D41}" srcOrd="0" destOrd="0" presId="urn:microsoft.com/office/officeart/2005/8/layout/process5"/>
    <dgm:cxn modelId="{15A311B4-7E5A-405A-9DC3-A5EE37C30B75}" type="presParOf" srcId="{3F64B5DF-85CC-4929-BD31-E4B8D3927363}" destId="{625849FE-11DF-4E48-A51B-D2FE8C561348}" srcOrd="4" destOrd="0" presId="urn:microsoft.com/office/officeart/2005/8/layout/process5"/>
    <dgm:cxn modelId="{86E6371B-5FD7-41E1-894A-58463B7215C0}" type="presParOf" srcId="{3F64B5DF-85CC-4929-BD31-E4B8D3927363}" destId="{B8EC9CD5-BCED-4F86-A1A3-24EE0A74E70A}" srcOrd="5" destOrd="0" presId="urn:microsoft.com/office/officeart/2005/8/layout/process5"/>
    <dgm:cxn modelId="{FC8DE461-8BFF-4720-B2FE-5CAA16C27D8C}" type="presParOf" srcId="{B8EC9CD5-BCED-4F86-A1A3-24EE0A74E70A}" destId="{FA638E0E-AD71-4D2C-9A6E-0D9FBA41A656}" srcOrd="0" destOrd="0" presId="urn:microsoft.com/office/officeart/2005/8/layout/process5"/>
    <dgm:cxn modelId="{B360865A-04F9-4289-992F-CED30D2B67D5}" type="presParOf" srcId="{3F64B5DF-85CC-4929-BD31-E4B8D3927363}" destId="{4D8C189B-9D91-4B96-B412-2E016C29B95B}" srcOrd="6" destOrd="0" presId="urn:microsoft.com/office/officeart/2005/8/layout/process5"/>
    <dgm:cxn modelId="{72983B7A-2F43-43AB-8F7B-7A99DEAEFB8D}" type="presParOf" srcId="{3F64B5DF-85CC-4929-BD31-E4B8D3927363}" destId="{742FDDFB-1132-4E71-9382-5E48F8671C71}" srcOrd="7" destOrd="0" presId="urn:microsoft.com/office/officeart/2005/8/layout/process5"/>
    <dgm:cxn modelId="{F97294BB-7F62-42A0-8A52-A239EA60BA1E}" type="presParOf" srcId="{742FDDFB-1132-4E71-9382-5E48F8671C71}" destId="{C7F3A08D-426C-4BDC-A70B-43239B410493}" srcOrd="0" destOrd="0" presId="urn:microsoft.com/office/officeart/2005/8/layout/process5"/>
    <dgm:cxn modelId="{08EE574E-BAE8-47B2-AEB4-E8B9A9F66301}" type="presParOf" srcId="{3F64B5DF-85CC-4929-BD31-E4B8D3927363}" destId="{B066134F-AC86-41B9-98B1-39E22D091E3F}" srcOrd="8" destOrd="0" presId="urn:microsoft.com/office/officeart/2005/8/layout/process5"/>
    <dgm:cxn modelId="{9BB45EAD-6658-445F-9A90-8192B0671479}" type="presParOf" srcId="{3F64B5DF-85CC-4929-BD31-E4B8D3927363}" destId="{C9DF62DD-6E72-4A56-A635-869F24E6E41C}" srcOrd="9" destOrd="0" presId="urn:microsoft.com/office/officeart/2005/8/layout/process5"/>
    <dgm:cxn modelId="{82091AEA-E2DB-46EE-BA06-541011BCDBC3}" type="presParOf" srcId="{C9DF62DD-6E72-4A56-A635-869F24E6E41C}" destId="{E94C9984-E5F1-4829-A602-F3A032DFDB7D}" srcOrd="0" destOrd="0" presId="urn:microsoft.com/office/officeart/2005/8/layout/process5"/>
    <dgm:cxn modelId="{5A6D6732-B45F-4D67-AAE1-E5B94432EF9E}" type="presParOf" srcId="{3F64B5DF-85CC-4929-BD31-E4B8D3927363}" destId="{80D2DAAC-421C-44B3-BF4F-9E933D43CCEB}" srcOrd="10" destOrd="0" presId="urn:microsoft.com/office/officeart/2005/8/layout/process5"/>
    <dgm:cxn modelId="{285E9C69-4059-420B-AB42-D10A5D736E13}" type="presParOf" srcId="{3F64B5DF-85CC-4929-BD31-E4B8D3927363}" destId="{9EF417DD-1435-46B1-B852-3A08B51F7253}" srcOrd="11" destOrd="0" presId="urn:microsoft.com/office/officeart/2005/8/layout/process5"/>
    <dgm:cxn modelId="{168055C0-86C7-4840-8521-43B4FC9B380A}" type="presParOf" srcId="{9EF417DD-1435-46B1-B852-3A08B51F7253}" destId="{84F2BA1F-65A5-45CE-8DE6-53140E4B726E}" srcOrd="0" destOrd="0" presId="urn:microsoft.com/office/officeart/2005/8/layout/process5"/>
    <dgm:cxn modelId="{68AABB59-1D89-4989-B6BB-986F166CBC39}" type="presParOf" srcId="{3F64B5DF-85CC-4929-BD31-E4B8D3927363}" destId="{CAEB508D-0A1B-4C6D-9667-3C0B608FEE98}" srcOrd="12" destOrd="0" presId="urn:microsoft.com/office/officeart/2005/8/layout/process5"/>
    <dgm:cxn modelId="{AD5DABF5-C989-458D-BAB9-27E43D4DA305}" type="presParOf" srcId="{3F64B5DF-85CC-4929-BD31-E4B8D3927363}" destId="{F1218726-84BD-414D-B09D-3B198AED7AAA}" srcOrd="13" destOrd="0" presId="urn:microsoft.com/office/officeart/2005/8/layout/process5"/>
    <dgm:cxn modelId="{367F9863-8121-4260-8557-4E6795818270}" type="presParOf" srcId="{F1218726-84BD-414D-B09D-3B198AED7AAA}" destId="{20358E69-69A6-4DAE-8FA3-F7E009875993}" srcOrd="0" destOrd="0" presId="urn:microsoft.com/office/officeart/2005/8/layout/process5"/>
    <dgm:cxn modelId="{FF73228C-A447-44B6-BFAA-2E1B32366F8E}" type="presParOf" srcId="{3F64B5DF-85CC-4929-BD31-E4B8D3927363}" destId="{71754B75-7BA5-4427-B73A-923B5E18E80D}" srcOrd="14" destOrd="0" presId="urn:microsoft.com/office/officeart/2005/8/layout/process5"/>
    <dgm:cxn modelId="{34A246B1-1C6F-410E-8745-BB0644CADF23}" type="presParOf" srcId="{3F64B5DF-85CC-4929-BD31-E4B8D3927363}" destId="{173CBDF4-7E13-4C7D-9965-7049AAFD7DBB}" srcOrd="15" destOrd="0" presId="urn:microsoft.com/office/officeart/2005/8/layout/process5"/>
    <dgm:cxn modelId="{68EDDD87-D52C-47D0-8A1B-FC8D3403C27A}" type="presParOf" srcId="{173CBDF4-7E13-4C7D-9965-7049AAFD7DBB}" destId="{E5AF2F12-AE42-443C-B6AF-61B39D6EA705}" srcOrd="0" destOrd="0" presId="urn:microsoft.com/office/officeart/2005/8/layout/process5"/>
    <dgm:cxn modelId="{6FD71BAD-A028-4512-B226-A52BAD4535AC}" type="presParOf" srcId="{3F64B5DF-85CC-4929-BD31-E4B8D3927363}" destId="{CFCA50A6-1B0B-48D5-9382-59ADD1B85C6D}" srcOrd="16" destOrd="0" presId="urn:microsoft.com/office/officeart/2005/8/layout/process5"/>
    <dgm:cxn modelId="{5FFD55DB-FD1A-4C0F-A132-C7B85C8E6CB4}" type="presParOf" srcId="{3F64B5DF-85CC-4929-BD31-E4B8D3927363}" destId="{AD31535D-E691-4AD0-A47A-7CFF72D4F90A}" srcOrd="17" destOrd="0" presId="urn:microsoft.com/office/officeart/2005/8/layout/process5"/>
    <dgm:cxn modelId="{BE677210-47B6-4DFB-83EB-501CD8418B19}" type="presParOf" srcId="{AD31535D-E691-4AD0-A47A-7CFF72D4F90A}" destId="{8824D963-A754-4DFB-9C8D-AD37FAB87917}" srcOrd="0" destOrd="0" presId="urn:microsoft.com/office/officeart/2005/8/layout/process5"/>
    <dgm:cxn modelId="{D57EF8C7-FFFE-422E-A452-2D1487B1B5F2}" type="presParOf" srcId="{3F64B5DF-85CC-4929-BD31-E4B8D3927363}" destId="{9FCF64C9-50F0-4D59-9847-6B0EEB5CB054}" srcOrd="18" destOrd="0" presId="urn:microsoft.com/office/officeart/2005/8/layout/process5"/>
    <dgm:cxn modelId="{5DECD052-51F1-48F2-8075-FA239AFE8027}" type="presParOf" srcId="{3F64B5DF-85CC-4929-BD31-E4B8D3927363}" destId="{2D27A85C-DB1C-4C6A-91BA-41AFBACDB599}" srcOrd="19" destOrd="0" presId="urn:microsoft.com/office/officeart/2005/8/layout/process5"/>
    <dgm:cxn modelId="{C328200C-461F-471D-BAFC-18CD0D41A879}" type="presParOf" srcId="{2D27A85C-DB1C-4C6A-91BA-41AFBACDB599}" destId="{62FE1A86-66D5-49BC-B85D-C9C5D3A8DFE0}" srcOrd="0" destOrd="0" presId="urn:microsoft.com/office/officeart/2005/8/layout/process5"/>
    <dgm:cxn modelId="{056AD77E-6646-4D1C-9513-902719BD010C}" type="presParOf" srcId="{3F64B5DF-85CC-4929-BD31-E4B8D3927363}" destId="{A0E2D7A2-B9BC-4479-A2B9-3E79592C8666}" srcOrd="20" destOrd="0" presId="urn:microsoft.com/office/officeart/2005/8/layout/process5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CB03B-3B99-4719-BE9B-B30275954467}">
      <dsp:nvSpPr>
        <dsp:cNvPr id="0" name=""/>
        <dsp:cNvSpPr/>
      </dsp:nvSpPr>
      <dsp:spPr>
        <a:xfrm>
          <a:off x="12" y="560558"/>
          <a:ext cx="3883337" cy="1351255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أهداف وأغراض الاختبارات الرياضية </a:t>
          </a:r>
          <a:endParaRPr lang="en-US" sz="36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9589" y="600135"/>
        <a:ext cx="3804183" cy="1272101"/>
      </dsp:txXfrm>
    </dsp:sp>
    <dsp:sp modelId="{8D764A94-BCBA-402F-957C-0040713FB1C0}">
      <dsp:nvSpPr>
        <dsp:cNvPr id="0" name=""/>
        <dsp:cNvSpPr/>
      </dsp:nvSpPr>
      <dsp:spPr>
        <a:xfrm rot="67392">
          <a:off x="4119353" y="1068188"/>
          <a:ext cx="568794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119365" y="1153424"/>
        <a:ext cx="439033" cy="259522"/>
      </dsp:txXfrm>
    </dsp:sp>
    <dsp:sp modelId="{72079346-5CC3-4599-AF1A-5FA8CFE0505F}">
      <dsp:nvSpPr>
        <dsp:cNvPr id="0" name=""/>
        <dsp:cNvSpPr/>
      </dsp:nvSpPr>
      <dsp:spPr>
        <a:xfrm>
          <a:off x="4956340" y="789158"/>
          <a:ext cx="1744105" cy="104646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1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</a:t>
          </a: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لدافعية</a:t>
          </a:r>
          <a:r>
            <a:rPr lang="ar-SA" sz="3600" b="1" kern="1200" dirty="0">
              <a:solidFill>
                <a:sysClr val="window" lastClr="FFFFFF"/>
              </a:solidFill>
              <a:latin typeface="Calibri"/>
              <a:ea typeface="+mn-ea"/>
              <a:cs typeface="Arial" panose="020B0604020202020204" pitchFamily="34" charset="0"/>
            </a:rPr>
            <a:t> </a:t>
          </a:r>
          <a:endParaRPr lang="en-US" sz="3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86990" y="819808"/>
        <a:ext cx="1682805" cy="985163"/>
      </dsp:txXfrm>
    </dsp:sp>
    <dsp:sp modelId="{642481B0-5723-43EE-ACEF-C0B280E1C069}">
      <dsp:nvSpPr>
        <dsp:cNvPr id="0" name=""/>
        <dsp:cNvSpPr/>
      </dsp:nvSpPr>
      <dsp:spPr>
        <a:xfrm rot="21552171">
          <a:off x="6838762" y="1079743"/>
          <a:ext cx="333288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838767" y="1166947"/>
        <a:ext cx="233302" cy="259522"/>
      </dsp:txXfrm>
    </dsp:sp>
    <dsp:sp modelId="{625849FE-11DF-4E48-A51B-D2FE8C561348}">
      <dsp:nvSpPr>
        <dsp:cNvPr id="0" name=""/>
        <dsp:cNvSpPr/>
      </dsp:nvSpPr>
      <dsp:spPr>
        <a:xfrm>
          <a:off x="7329230" y="756142"/>
          <a:ext cx="1744105" cy="104646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التحصيل</a:t>
          </a:r>
          <a:r>
            <a:rPr lang="ar-SA" sz="1400" b="1" kern="1200" dirty="0">
              <a:solidFill>
                <a:sysClr val="window" lastClr="FFFFFF"/>
              </a:solidFill>
              <a:latin typeface="Calibri"/>
              <a:ea typeface="+mn-ea"/>
              <a:cs typeface="Arial" panose="020B0604020202020204" pitchFamily="34" charset="0"/>
            </a:rPr>
            <a:t> </a:t>
          </a:r>
          <a:endParaRPr lang="en-US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359880" y="786792"/>
        <a:ext cx="1682805" cy="985163"/>
      </dsp:txXfrm>
    </dsp:sp>
    <dsp:sp modelId="{B8EC9CD5-BCED-4F86-A1A3-24EE0A74E70A}">
      <dsp:nvSpPr>
        <dsp:cNvPr id="0" name=""/>
        <dsp:cNvSpPr/>
      </dsp:nvSpPr>
      <dsp:spPr>
        <a:xfrm rot="5400000">
          <a:off x="7976023" y="1998605"/>
          <a:ext cx="45052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8071522" y="1989615"/>
        <a:ext cx="259522" cy="320759"/>
      </dsp:txXfrm>
    </dsp:sp>
    <dsp:sp modelId="{4D8C189B-9D91-4B96-B412-2E016C29B95B}">
      <dsp:nvSpPr>
        <dsp:cNvPr id="0" name=""/>
        <dsp:cNvSpPr/>
      </dsp:nvSpPr>
      <dsp:spPr>
        <a:xfrm>
          <a:off x="7329230" y="2652643"/>
          <a:ext cx="1744105" cy="1046463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الانتقاء</a:t>
          </a:r>
          <a:endParaRPr lang="en-US" sz="36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359880" y="2683293"/>
        <a:ext cx="1682805" cy="985163"/>
      </dsp:txXfrm>
    </dsp:sp>
    <dsp:sp modelId="{742FDDFB-1132-4E71-9382-5E48F8671C71}">
      <dsp:nvSpPr>
        <dsp:cNvPr id="0" name=""/>
        <dsp:cNvSpPr/>
      </dsp:nvSpPr>
      <dsp:spPr>
        <a:xfrm rot="10800000">
          <a:off x="6805999" y="2959606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6916924" y="3046114"/>
        <a:ext cx="258825" cy="259522"/>
      </dsp:txXfrm>
    </dsp:sp>
    <dsp:sp modelId="{B066134F-AC86-41B9-98B1-39E22D091E3F}">
      <dsp:nvSpPr>
        <dsp:cNvPr id="0" name=""/>
        <dsp:cNvSpPr/>
      </dsp:nvSpPr>
      <dsp:spPr>
        <a:xfrm>
          <a:off x="4887483" y="2652643"/>
          <a:ext cx="1744105" cy="1046463"/>
        </a:xfrm>
        <a:prstGeom prst="roundRect">
          <a:avLst>
            <a:gd name="adj" fmla="val 1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التصنيف</a:t>
          </a:r>
          <a:endParaRPr lang="en-US" sz="36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18133" y="2683293"/>
        <a:ext cx="1682805" cy="985163"/>
      </dsp:txXfrm>
    </dsp:sp>
    <dsp:sp modelId="{C9DF62DD-6E72-4A56-A635-869F24E6E41C}">
      <dsp:nvSpPr>
        <dsp:cNvPr id="0" name=""/>
        <dsp:cNvSpPr/>
      </dsp:nvSpPr>
      <dsp:spPr>
        <a:xfrm rot="10800000">
          <a:off x="4364251" y="2959606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475176" y="3046114"/>
        <a:ext cx="258825" cy="259522"/>
      </dsp:txXfrm>
    </dsp:sp>
    <dsp:sp modelId="{80D2DAAC-421C-44B3-BF4F-9E933D43CCEB}">
      <dsp:nvSpPr>
        <dsp:cNvPr id="0" name=""/>
        <dsp:cNvSpPr/>
      </dsp:nvSpPr>
      <dsp:spPr>
        <a:xfrm>
          <a:off x="2445736" y="2652643"/>
          <a:ext cx="1744105" cy="1046463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التشخيص</a:t>
          </a:r>
          <a:endParaRPr lang="en-US" sz="3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476386" y="2683293"/>
        <a:ext cx="1682805" cy="985163"/>
      </dsp:txXfrm>
    </dsp:sp>
    <dsp:sp modelId="{9EF417DD-1435-46B1-B852-3A08B51F7253}">
      <dsp:nvSpPr>
        <dsp:cNvPr id="0" name=""/>
        <dsp:cNvSpPr/>
      </dsp:nvSpPr>
      <dsp:spPr>
        <a:xfrm rot="10800000">
          <a:off x="1922504" y="2959606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033429" y="3046114"/>
        <a:ext cx="258825" cy="259522"/>
      </dsp:txXfrm>
    </dsp:sp>
    <dsp:sp modelId="{CAEB508D-0A1B-4C6D-9667-3C0B608FEE98}">
      <dsp:nvSpPr>
        <dsp:cNvPr id="0" name=""/>
        <dsp:cNvSpPr/>
      </dsp:nvSpPr>
      <dsp:spPr>
        <a:xfrm>
          <a:off x="3989" y="2652643"/>
          <a:ext cx="1744105" cy="104646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</a:t>
          </a: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لتوجيه</a:t>
          </a:r>
          <a:endParaRPr lang="en-US" sz="36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4639" y="2683293"/>
        <a:ext cx="1682805" cy="985163"/>
      </dsp:txXfrm>
    </dsp:sp>
    <dsp:sp modelId="{F1218726-84BD-414D-B09D-3B198AED7AAA}">
      <dsp:nvSpPr>
        <dsp:cNvPr id="0" name=""/>
        <dsp:cNvSpPr/>
      </dsp:nvSpPr>
      <dsp:spPr>
        <a:xfrm rot="5400000">
          <a:off x="691166" y="3821194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746281" y="3852588"/>
        <a:ext cx="259522" cy="258825"/>
      </dsp:txXfrm>
    </dsp:sp>
    <dsp:sp modelId="{71754B75-7BA5-4427-B73A-923B5E18E80D}">
      <dsp:nvSpPr>
        <dsp:cNvPr id="0" name=""/>
        <dsp:cNvSpPr/>
      </dsp:nvSpPr>
      <dsp:spPr>
        <a:xfrm>
          <a:off x="3989" y="4396749"/>
          <a:ext cx="1744105" cy="104646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6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التنبؤ</a:t>
          </a:r>
          <a:endParaRPr lang="en-US" sz="36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4639" y="4427399"/>
        <a:ext cx="1682805" cy="985163"/>
      </dsp:txXfrm>
    </dsp:sp>
    <dsp:sp modelId="{173CBDF4-7E13-4C7D-9965-7049AAFD7DBB}">
      <dsp:nvSpPr>
        <dsp:cNvPr id="0" name=""/>
        <dsp:cNvSpPr/>
      </dsp:nvSpPr>
      <dsp:spPr>
        <a:xfrm>
          <a:off x="1901575" y="4703711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01575" y="4790219"/>
        <a:ext cx="258825" cy="259522"/>
      </dsp:txXfrm>
    </dsp:sp>
    <dsp:sp modelId="{CFCA50A6-1B0B-48D5-9382-59ADD1B85C6D}">
      <dsp:nvSpPr>
        <dsp:cNvPr id="0" name=""/>
        <dsp:cNvSpPr/>
      </dsp:nvSpPr>
      <dsp:spPr>
        <a:xfrm>
          <a:off x="2445736" y="4396749"/>
          <a:ext cx="1744105" cy="1046463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مراقبة التقدم </a:t>
          </a:r>
          <a:endParaRPr lang="en-US" sz="3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476386" y="4427399"/>
        <a:ext cx="1682805" cy="985163"/>
      </dsp:txXfrm>
    </dsp:sp>
    <dsp:sp modelId="{AD31535D-E691-4AD0-A47A-7CFF72D4F90A}">
      <dsp:nvSpPr>
        <dsp:cNvPr id="0" name=""/>
        <dsp:cNvSpPr/>
      </dsp:nvSpPr>
      <dsp:spPr>
        <a:xfrm>
          <a:off x="4343322" y="4703711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43322" y="4790219"/>
        <a:ext cx="258825" cy="259522"/>
      </dsp:txXfrm>
    </dsp:sp>
    <dsp:sp modelId="{9FCF64C9-50F0-4D59-9847-6B0EEB5CB054}">
      <dsp:nvSpPr>
        <dsp:cNvPr id="0" name=""/>
        <dsp:cNvSpPr/>
      </dsp:nvSpPr>
      <dsp:spPr>
        <a:xfrm>
          <a:off x="4887483" y="4396749"/>
          <a:ext cx="1744105" cy="1046463"/>
        </a:xfrm>
        <a:prstGeom prst="roundRect">
          <a:avLst>
            <a:gd name="adj" fmla="val 1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تحديد الأهداف</a:t>
          </a:r>
          <a:endParaRPr lang="en-US" sz="3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18133" y="4427399"/>
        <a:ext cx="1682805" cy="985163"/>
      </dsp:txXfrm>
    </dsp:sp>
    <dsp:sp modelId="{2D27A85C-DB1C-4C6A-91BA-41AFBACDB599}">
      <dsp:nvSpPr>
        <dsp:cNvPr id="0" name=""/>
        <dsp:cNvSpPr/>
      </dsp:nvSpPr>
      <dsp:spPr>
        <a:xfrm>
          <a:off x="6785069" y="4703711"/>
          <a:ext cx="369750" cy="432538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785069" y="4790219"/>
        <a:ext cx="258825" cy="259522"/>
      </dsp:txXfrm>
    </dsp:sp>
    <dsp:sp modelId="{A0E2D7A2-B9BC-4479-A2B9-3E79592C8666}">
      <dsp:nvSpPr>
        <dsp:cNvPr id="0" name=""/>
        <dsp:cNvSpPr/>
      </dsp:nvSpPr>
      <dsp:spPr>
        <a:xfrm>
          <a:off x="7329230" y="4396749"/>
          <a:ext cx="1744105" cy="1046463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البحث العلمي</a:t>
          </a:r>
          <a:endParaRPr lang="en-US" sz="3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359880" y="4427399"/>
        <a:ext cx="1682805" cy="985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C369506A-10A5-44D9-8C4E-66B6B741BD00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065997DF-4D86-4B4F-B6D5-B21C47CD2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997DF-4D86-4B4F-B6D5-B21C47CD27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5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1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515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5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704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0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43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4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6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1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5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1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0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1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6C780095-D8E9-4DDA-8789-0EC0D3771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13910" cy="6858000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606BBDC8-9ABB-4B1C-A421-BA6DEAE4571B}"/>
              </a:ext>
            </a:extLst>
          </p:cNvPr>
          <p:cNvSpPr txBox="1"/>
          <p:nvPr/>
        </p:nvSpPr>
        <p:spPr>
          <a:xfrm>
            <a:off x="533400" y="5687943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b="1" dirty="0" smtClean="0"/>
              <a:t>السلام عليكم ورحمة الله وبركاته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389225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B2716F62-0294-4A50-A684-DEBBD7162F32}"/>
              </a:ext>
            </a:extLst>
          </p:cNvPr>
          <p:cNvSpPr txBox="1"/>
          <p:nvPr/>
        </p:nvSpPr>
        <p:spPr>
          <a:xfrm>
            <a:off x="533400" y="76200"/>
            <a:ext cx="8610600" cy="68631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ar-SA" sz="3600" b="1" dirty="0">
                <a:solidFill>
                  <a:srgbClr val="FF0000"/>
                </a:solidFill>
                <a:latin typeface="Kunstler Script"/>
                <a:ea typeface="Calibri"/>
                <a:cs typeface="Arial"/>
              </a:rPr>
              <a:t>المفاهيم الاساسية للقياس والتقويم والعلاقة بينها واهميتها في المجال </a:t>
            </a:r>
            <a:r>
              <a:rPr lang="ar-SA" sz="3600" b="1" dirty="0" smtClean="0">
                <a:solidFill>
                  <a:srgbClr val="FF0000"/>
                </a:solidFill>
                <a:latin typeface="Kunstler Script"/>
                <a:ea typeface="Calibri"/>
                <a:cs typeface="Arial"/>
              </a:rPr>
              <a:t>الرياضي</a:t>
            </a:r>
            <a:endParaRPr lang="ar-IQ" sz="3600" b="1" dirty="0">
              <a:solidFill>
                <a:srgbClr val="FF0000"/>
              </a:solidFill>
              <a:effectLst/>
              <a:latin typeface="Kunstler Script" panose="030304020206070D0D06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>
                <a:solidFill>
                  <a:srgbClr val="0070C0"/>
                </a:solidFill>
                <a:effectLst/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المحاضرة الأولى </a:t>
            </a:r>
            <a:endParaRPr lang="en-US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>
                <a:solidFill>
                  <a:srgbClr val="0070C0"/>
                </a:solidFill>
                <a:effectLst/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 الدراسات العليا - الماجستير </a:t>
            </a: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 smtClean="0">
                <a:solidFill>
                  <a:srgbClr val="0070C0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2022 </a:t>
            </a:r>
            <a:r>
              <a:rPr lang="ar-IQ" sz="3600" b="1" dirty="0">
                <a:solidFill>
                  <a:srgbClr val="0070C0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ar-IQ" sz="3600" b="1" dirty="0" smtClean="0">
                <a:solidFill>
                  <a:srgbClr val="0070C0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>
                <a:solidFill>
                  <a:schemeClr val="accent1">
                    <a:lumMod val="50000"/>
                  </a:schemeClr>
                </a:solidFill>
                <a:effectLst/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إعداد وتقديم </a:t>
            </a:r>
            <a:endParaRPr lang="en-US" sz="3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أ.م.د</a:t>
            </a:r>
            <a:r>
              <a:rPr lang="ar-IQ" sz="3600" b="1" dirty="0">
                <a:solidFill>
                  <a:schemeClr val="accent1">
                    <a:lumMod val="50000"/>
                  </a:schemeClr>
                </a:solidFill>
                <a:effectLst/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. نعيمة زيدان خلف </a:t>
            </a:r>
            <a:endParaRPr lang="ar-IQ" sz="2200" b="1" dirty="0">
              <a:solidFill>
                <a:srgbClr val="FF0000"/>
              </a:solidFill>
              <a:latin typeface="Kunstler Script" panose="030304020206070D0D06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23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B2716F62-0294-4A50-A684-DEBBD7162F32}"/>
              </a:ext>
            </a:extLst>
          </p:cNvPr>
          <p:cNvSpPr txBox="1"/>
          <p:nvPr/>
        </p:nvSpPr>
        <p:spPr>
          <a:xfrm>
            <a:off x="6119325" y="3101958"/>
            <a:ext cx="3533192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cs typeface="Arial" panose="020B0604020202020204" pitchFamily="34" charset="0"/>
              </a:rPr>
              <a:t>التنبؤ بالأداء مستقبلا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2E4E526E-5F83-482C-85A2-36AD5BAE53A4}"/>
              </a:ext>
            </a:extLst>
          </p:cNvPr>
          <p:cNvSpPr txBox="1"/>
          <p:nvPr/>
        </p:nvSpPr>
        <p:spPr>
          <a:xfrm>
            <a:off x="3276600" y="-61121"/>
            <a:ext cx="610222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effectLst/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أهمية الاختبارات والمقاييس في المجال الرياضي </a:t>
            </a:r>
            <a:endParaRPr lang="ar-IQ" sz="28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D3F46E2E-C910-4899-8E16-392FA5F96D76}"/>
              </a:ext>
            </a:extLst>
          </p:cNvPr>
          <p:cNvSpPr txBox="1"/>
          <p:nvPr/>
        </p:nvSpPr>
        <p:spPr>
          <a:xfrm>
            <a:off x="3521528" y="588159"/>
            <a:ext cx="6102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التعرف على الحالة التدريبية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C22DF5CD-A019-45F9-B1A5-8728E74936ED}"/>
              </a:ext>
            </a:extLst>
          </p:cNvPr>
          <p:cNvSpPr txBox="1"/>
          <p:nvPr/>
        </p:nvSpPr>
        <p:spPr>
          <a:xfrm>
            <a:off x="4011385" y="971625"/>
            <a:ext cx="5612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التعرف على مدى التقدم في النتائج الرياضية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6EBF0FAB-6C10-4357-8584-6CEB7EE1B5B0}"/>
              </a:ext>
            </a:extLst>
          </p:cNvPr>
          <p:cNvSpPr txBox="1"/>
          <p:nvPr/>
        </p:nvSpPr>
        <p:spPr>
          <a:xfrm>
            <a:off x="1682619" y="1354349"/>
            <a:ext cx="79574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انتقاء الناشئين عن طريق الاختبارات للرياضات المختلفة 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B1788791-1504-4747-8AA1-FD32CE4861AF}"/>
              </a:ext>
            </a:extLst>
          </p:cNvPr>
          <p:cNvSpPr txBox="1"/>
          <p:nvPr/>
        </p:nvSpPr>
        <p:spPr>
          <a:xfrm>
            <a:off x="3521528" y="1706510"/>
            <a:ext cx="6102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وضع مستويات لمتابعة مراحل التدريب المختلفة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D91226C0-F25B-4565-AF4F-29A483D1F843}"/>
              </a:ext>
            </a:extLst>
          </p:cNvPr>
          <p:cNvSpPr txBox="1"/>
          <p:nvPr/>
        </p:nvSpPr>
        <p:spPr>
          <a:xfrm>
            <a:off x="3537856" y="2053967"/>
            <a:ext cx="6102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وضع مستويات خاصة لكل لعبة 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95A30576-9BAE-4CE7-9174-E567A38EC200}"/>
              </a:ext>
            </a:extLst>
          </p:cNvPr>
          <p:cNvSpPr txBox="1"/>
          <p:nvPr/>
        </p:nvSpPr>
        <p:spPr>
          <a:xfrm>
            <a:off x="4117907" y="2404234"/>
            <a:ext cx="5559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cs typeface="Arial" panose="020B0604020202020204" pitchFamily="34" charset="0"/>
              </a:rPr>
              <a:t>التعرف على طرق التدريب والتخطيط المختلفة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xmlns="" id="{28CDB411-0A77-4E90-9643-3C4723899CA5}"/>
              </a:ext>
            </a:extLst>
          </p:cNvPr>
          <p:cNvSpPr txBox="1"/>
          <p:nvPr/>
        </p:nvSpPr>
        <p:spPr>
          <a:xfrm>
            <a:off x="1938430" y="2761628"/>
            <a:ext cx="7755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rtl="1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b="1" dirty="0">
                <a:solidFill>
                  <a:schemeClr val="tx1"/>
                </a:solidFill>
                <a:latin typeface="Kunstler Script" panose="030304020206070D0D06" pitchFamily="66" charset="0"/>
                <a:cs typeface="Arial" panose="020B0604020202020204" pitchFamily="34" charset="0"/>
              </a:rPr>
              <a:t>تشخيص وعلاج نقاط الضعف لدى الرياضيين وبالخطط التدريبية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xmlns="" id="{2C168853-38A5-46D3-8628-71C791689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038600"/>
            <a:ext cx="8278116" cy="288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60683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79604265-AD73-491C-9D1B-038583053D05}"/>
              </a:ext>
            </a:extLst>
          </p:cNvPr>
          <p:cNvSpPr txBox="1"/>
          <p:nvPr/>
        </p:nvSpPr>
        <p:spPr>
          <a:xfrm>
            <a:off x="2590800" y="26965"/>
            <a:ext cx="701040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ar-IQ" sz="2800" b="1" dirty="0" smtClean="0">
                <a:solidFill>
                  <a:srgbClr val="F496CB">
                    <a:lumMod val="75000"/>
                  </a:srgbClr>
                </a:solidFill>
                <a:latin typeface="Kunstler Script" panose="030304020206070D0D06" pitchFamily="66" charset="0"/>
                <a:ea typeface="Calibri" panose="020F0502020204030204" pitchFamily="34" charset="0"/>
                <a:cs typeface="Arial" panose="020B0604020202020204" pitchFamily="34" charset="0"/>
              </a:rPr>
              <a:t>المفاهيم الأساسية للقياس والتقويم </a:t>
            </a:r>
            <a:endParaRPr lang="ar-IQ" sz="2800" b="1" dirty="0">
              <a:solidFill>
                <a:srgbClr val="F496CB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8CC4E3D3-DB4C-4751-BE47-0C8661075598}"/>
              </a:ext>
            </a:extLst>
          </p:cNvPr>
          <p:cNvSpPr txBox="1"/>
          <p:nvPr/>
        </p:nvSpPr>
        <p:spPr>
          <a:xfrm>
            <a:off x="76200" y="685800"/>
            <a:ext cx="10972800" cy="1754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مفهوم القياس </a:t>
            </a:r>
            <a:r>
              <a:rPr lang="ar-IQ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IQ" sz="3200" b="1" dirty="0">
                <a:latin typeface="Calibri"/>
                <a:ea typeface="Calibri"/>
                <a:cs typeface="Arial"/>
              </a:rPr>
              <a:t>هو التعبير عن الأشياء بالأرقام حسب قواعد محددة ( القياس هنا هو وصف كمي للسلوك او تكميم الظاهرة( القياس عملية منظمة يتم بها تحديد مقدار ما في الشيء من الخاصية التي نقيسها بدلالة وحدة قياس مناسبة</a:t>
            </a:r>
            <a:endParaRPr lang="en-US" sz="3200" b="1" dirty="0">
              <a:latin typeface="Calibri"/>
              <a:ea typeface="Calibri"/>
              <a:cs typeface="Arial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7ACA9F40-B847-4EC2-B630-B1B59B24306D}"/>
              </a:ext>
            </a:extLst>
          </p:cNvPr>
          <p:cNvSpPr txBox="1"/>
          <p:nvPr/>
        </p:nvSpPr>
        <p:spPr>
          <a:xfrm>
            <a:off x="76200" y="2335482"/>
            <a:ext cx="11201400" cy="1224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مفهوم الاختبار : </a:t>
            </a:r>
            <a:r>
              <a:rPr lang="en-US" sz="3200" b="1" dirty="0" smtClean="0">
                <a:latin typeface="Calibri"/>
                <a:ea typeface="Calibri"/>
                <a:cs typeface="Arial"/>
              </a:rPr>
              <a:t> </a:t>
            </a:r>
            <a:r>
              <a:rPr lang="ar-IQ" sz="3200" b="1" dirty="0" smtClean="0">
                <a:latin typeface="Calibri"/>
                <a:ea typeface="Calibri"/>
                <a:cs typeface="Arial"/>
              </a:rPr>
              <a:t>هو </a:t>
            </a:r>
            <a:r>
              <a:rPr lang="ar-SA" sz="3200" b="1" dirty="0" smtClean="0">
                <a:latin typeface="Calibri"/>
                <a:ea typeface="Calibri"/>
                <a:cs typeface="Arial"/>
              </a:rPr>
              <a:t>مجموعة </a:t>
            </a:r>
            <a:r>
              <a:rPr lang="ar-SA" sz="3200" b="1" dirty="0">
                <a:latin typeface="Calibri"/>
                <a:ea typeface="Calibri"/>
                <a:cs typeface="Arial"/>
              </a:rPr>
              <a:t>من الاسئلة او المواقف التي يراد من </a:t>
            </a:r>
            <a:r>
              <a:rPr lang="ar-SA" sz="3200" b="1" dirty="0" smtClean="0">
                <a:latin typeface="Calibri"/>
                <a:ea typeface="Calibri"/>
                <a:cs typeface="Arial"/>
              </a:rPr>
              <a:t>الطالب</a:t>
            </a:r>
            <a:r>
              <a:rPr lang="ar-IQ" sz="3200" b="1" dirty="0" smtClean="0">
                <a:latin typeface="Calibri"/>
                <a:ea typeface="Calibri"/>
                <a:cs typeface="Arial"/>
              </a:rPr>
              <a:t> او الرياضي </a:t>
            </a:r>
            <a:r>
              <a:rPr lang="ar-SA" sz="3200" b="1" dirty="0" smtClean="0">
                <a:latin typeface="Calibri"/>
                <a:ea typeface="Calibri"/>
                <a:cs typeface="Arial"/>
              </a:rPr>
              <a:t> </a:t>
            </a:r>
            <a:r>
              <a:rPr lang="ar-SA" sz="3200" b="1" dirty="0">
                <a:latin typeface="Calibri"/>
                <a:ea typeface="Calibri"/>
                <a:cs typeface="Arial"/>
              </a:rPr>
              <a:t>الاستجابة لها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08A8D6BF-BF91-4BFE-A285-D48F88372A3A}"/>
              </a:ext>
            </a:extLst>
          </p:cNvPr>
          <p:cNvSpPr txBox="1"/>
          <p:nvPr/>
        </p:nvSpPr>
        <p:spPr>
          <a:xfrm>
            <a:off x="76200" y="3583247"/>
            <a:ext cx="11382569" cy="444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مفهوم التقييم والتقويم : </a:t>
            </a:r>
            <a:r>
              <a:rPr lang="ar-SA" sz="3200" b="1" dirty="0">
                <a:latin typeface="Calibri"/>
                <a:ea typeface="Calibri"/>
                <a:cs typeface="Arial"/>
              </a:rPr>
              <a:t>التقييم يعنى التشخيص ويركز على جانب واحد </a:t>
            </a:r>
            <a:r>
              <a:rPr lang="ar-SA" sz="3200" b="1" dirty="0" smtClean="0">
                <a:latin typeface="Calibri"/>
                <a:ea typeface="Calibri"/>
                <a:cs typeface="Arial"/>
              </a:rPr>
              <a:t>فقط</a:t>
            </a:r>
            <a:r>
              <a:rPr lang="ar-IQ" sz="3200" b="1" dirty="0">
                <a:latin typeface="Calibri"/>
                <a:ea typeface="Calibri"/>
                <a:cs typeface="Arial"/>
              </a:rPr>
              <a:t> </a:t>
            </a:r>
            <a:r>
              <a:rPr lang="ar-IQ" sz="3200" b="1" dirty="0" smtClean="0">
                <a:latin typeface="Calibri"/>
                <a:ea typeface="Calibri"/>
                <a:cs typeface="Arial"/>
              </a:rPr>
              <a:t>والتقويم </a:t>
            </a:r>
            <a:r>
              <a:rPr lang="ar-SA" sz="3200" b="1" dirty="0" smtClean="0">
                <a:latin typeface="Calibri"/>
                <a:ea typeface="Calibri"/>
                <a:cs typeface="Arial"/>
              </a:rPr>
              <a:t>يعنى </a:t>
            </a:r>
            <a:r>
              <a:rPr lang="ar-SA" sz="3200" b="1" dirty="0">
                <a:latin typeface="Calibri"/>
                <a:ea typeface="Calibri"/>
                <a:cs typeface="Arial"/>
              </a:rPr>
              <a:t>التشخيص والإصلاح والتحسين والتطوير ويركز على عدد من الجوانب المختلفة، أي يكون شاملا في معظم </a:t>
            </a:r>
            <a:r>
              <a:rPr lang="ar-SA" sz="3200" b="1" dirty="0" smtClean="0">
                <a:latin typeface="Calibri"/>
                <a:ea typeface="Calibri"/>
                <a:cs typeface="Arial"/>
              </a:rPr>
              <a:t>الحالات</a:t>
            </a:r>
            <a:endParaRPr lang="ar-IQ" sz="3200" b="1" dirty="0" smtClean="0"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atin typeface="Calibri"/>
                <a:ea typeface="Calibri"/>
                <a:cs typeface="Arial"/>
              </a:rPr>
              <a:t>التقييم : هو يصدر حكم بدون معالجة، وهو يعطي درجة للطالب او المتدرب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atin typeface="Calibri"/>
                <a:ea typeface="Calibri"/>
                <a:cs typeface="Arial"/>
              </a:rPr>
              <a:t>التقويم : يصدر حكم ومعالجته، وهو يصدر الحكم على هذه الدرجة هل هي جيدة أم لا ويعطي المعالجة اذا كانت غير جيدة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0852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C5F4536D-0060-4B4A-8DA5-04CD7106DAB1}"/>
              </a:ext>
            </a:extLst>
          </p:cNvPr>
          <p:cNvSpPr txBox="1"/>
          <p:nvPr/>
        </p:nvSpPr>
        <p:spPr>
          <a:xfrm>
            <a:off x="304800" y="0"/>
            <a:ext cx="9077130" cy="72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onotype Koufi" pitchFamily="2" charset="-78"/>
              </a:rPr>
              <a:t>خصائص التقويم 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C5F4536D-0060-4B4A-8DA5-04CD7106DAB1}"/>
              </a:ext>
            </a:extLst>
          </p:cNvPr>
          <p:cNvSpPr txBox="1"/>
          <p:nvPr/>
        </p:nvSpPr>
        <p:spPr>
          <a:xfrm>
            <a:off x="0" y="1066800"/>
            <a:ext cx="9762930" cy="72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600" b="1" dirty="0">
                <a:latin typeface="Calibri"/>
                <a:ea typeface="Calibri"/>
                <a:cs typeface="Arial"/>
              </a:rPr>
              <a:t>التقويم عملية مستمرة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C5F4536D-0060-4B4A-8DA5-04CD7106DAB1}"/>
              </a:ext>
            </a:extLst>
          </p:cNvPr>
          <p:cNvSpPr txBox="1"/>
          <p:nvPr/>
        </p:nvSpPr>
        <p:spPr>
          <a:xfrm>
            <a:off x="0" y="1905000"/>
            <a:ext cx="9915330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latin typeface="Calibri"/>
                <a:ea typeface="Calibri"/>
                <a:cs typeface="Arial"/>
              </a:rPr>
              <a:t>التقويم عملية تعاونية بين طالب ومعلم ومنهج ونظام تعليمي والمجتمع المحلي والأسرة. الخ</a:t>
            </a:r>
            <a:r>
              <a:rPr lang="en-US" sz="3600" b="1" dirty="0">
                <a:latin typeface="Calibri"/>
                <a:ea typeface="Calibri"/>
                <a:cs typeface="Arial"/>
              </a:rPr>
              <a:t>..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C5F4536D-0060-4B4A-8DA5-04CD7106DAB1}"/>
              </a:ext>
            </a:extLst>
          </p:cNvPr>
          <p:cNvSpPr txBox="1"/>
          <p:nvPr/>
        </p:nvSpPr>
        <p:spPr>
          <a:xfrm>
            <a:off x="0" y="3465771"/>
            <a:ext cx="9915330" cy="688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600" b="1" dirty="0">
                <a:latin typeface="Calibri"/>
                <a:ea typeface="Calibri"/>
                <a:cs typeface="Arial"/>
              </a:rPr>
              <a:t>التقويم علمية شاملة للجوانب المعرفية والجسمية والاجتماعية . 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C5F4536D-0060-4B4A-8DA5-04CD7106DAB1}"/>
              </a:ext>
            </a:extLst>
          </p:cNvPr>
          <p:cNvSpPr txBox="1"/>
          <p:nvPr/>
        </p:nvSpPr>
        <p:spPr>
          <a:xfrm>
            <a:off x="0" y="4185928"/>
            <a:ext cx="10203801" cy="688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600" b="1" dirty="0">
                <a:latin typeface="Calibri"/>
                <a:ea typeface="Calibri"/>
                <a:cs typeface="Arial"/>
              </a:rPr>
              <a:t>التقويم ليس هدفاً في حد ذاته وإنما وسيلة لتحسين المنهج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4409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0" y="152400"/>
            <a:ext cx="960120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solidFill>
                  <a:srgbClr val="FF0000"/>
                </a:solidFill>
                <a:latin typeface="Calibri"/>
                <a:ea typeface="Calibri"/>
                <a:cs typeface="Monotype Koufi"/>
              </a:rPr>
              <a:t>أهداف </a:t>
            </a:r>
            <a:r>
              <a:rPr lang="ar-IQ" sz="4000" b="1" dirty="0">
                <a:solidFill>
                  <a:srgbClr val="FF0000"/>
                </a:solidFill>
                <a:latin typeface="Calibri"/>
                <a:ea typeface="Calibri"/>
                <a:cs typeface="Monotype Koufi"/>
              </a:rPr>
              <a:t>التقويم في المجال الرياضي</a:t>
            </a:r>
            <a:r>
              <a:rPr lang="en-US" sz="4000" b="1" dirty="0" smtClean="0">
                <a:solidFill>
                  <a:srgbClr val="FF0000"/>
                </a:solidFill>
                <a:latin typeface="Calibri"/>
                <a:ea typeface="Calibri"/>
                <a:cs typeface="Monotype Koufi"/>
              </a:rPr>
              <a:t>: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0" y="1105019"/>
            <a:ext cx="1082040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1.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يعتبر </a:t>
            </a:r>
            <a:r>
              <a:rPr lang="ar-SA" sz="4000" b="1" dirty="0">
                <a:latin typeface="Calibri"/>
                <a:ea typeface="Calibri"/>
                <a:cs typeface="Arial"/>
              </a:rPr>
              <a:t>التقويم أساسًا لوضع التخطيط السليم للمستقبل 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152400" y="1905238"/>
            <a:ext cx="106680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2.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يعتبر </a:t>
            </a:r>
            <a:r>
              <a:rPr lang="ar-SA" sz="4000" b="1" dirty="0">
                <a:latin typeface="Calibri"/>
                <a:ea typeface="Calibri"/>
                <a:cs typeface="Arial"/>
              </a:rPr>
              <a:t>التقويم مؤشرًا لتحديد مدى ملاءمة وحدات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التدريب</a:t>
            </a:r>
            <a:r>
              <a:rPr lang="ar-IQ" sz="4000" b="1" dirty="0" smtClean="0">
                <a:latin typeface="Calibri"/>
                <a:ea typeface="Calibri"/>
                <a:cs typeface="Arial"/>
              </a:rPr>
              <a:t> مع قدرات وامكانيات اللاعبين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152400" y="3328247"/>
            <a:ext cx="106680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3.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يساعد </a:t>
            </a:r>
            <a:r>
              <a:rPr lang="ar-SA" sz="4000" b="1" dirty="0">
                <a:latin typeface="Calibri"/>
                <a:ea typeface="Calibri"/>
                <a:cs typeface="Arial"/>
              </a:rPr>
              <a:t>التقويم المدرب على التعرف على نقاط الضعف والصعوبات التي تواجه العملية التدريبية.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0" y="4790827"/>
            <a:ext cx="108204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4.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يساعد </a:t>
            </a:r>
            <a:r>
              <a:rPr lang="ar-SA" sz="4000" b="1" dirty="0">
                <a:latin typeface="Calibri"/>
                <a:ea typeface="Calibri"/>
                <a:cs typeface="Arial"/>
              </a:rPr>
              <a:t>التقويم في الكشف عن حاجات وقدرات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اللاعبين</a:t>
            </a:r>
            <a:r>
              <a:rPr lang="ar-IQ" sz="4000" b="1" dirty="0" smtClean="0">
                <a:latin typeface="Calibri"/>
                <a:ea typeface="Calibri"/>
                <a:cs typeface="Arial"/>
              </a:rPr>
              <a:t> ويساعد في توجيههم للنشاط المناسب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0" y="6262378"/>
            <a:ext cx="10820400" cy="1462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latin typeface="Calibri"/>
                <a:ea typeface="Calibri"/>
                <a:cs typeface="Arial"/>
              </a:rPr>
              <a:t>يساعد التقويم على التنظيم السليم للعمل الإداري الذى لا ينفصل عن العمل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الفني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724437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0" y="152400"/>
            <a:ext cx="1219200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solidFill>
                  <a:srgbClr val="FF0000"/>
                </a:solidFill>
                <a:latin typeface="Calibri"/>
                <a:ea typeface="Calibri"/>
                <a:cs typeface="Monotype Koufi"/>
              </a:rPr>
              <a:t>العلاقة بين المفاهيم : الاختبار والقياس والتقييم والتقويم 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43543" y="985514"/>
            <a:ext cx="1211580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1. </a:t>
            </a:r>
            <a:r>
              <a:rPr lang="ar-SA" sz="3600" b="1" dirty="0">
                <a:latin typeface="Calibri"/>
                <a:ea typeface="Calibri"/>
                <a:cs typeface="Arial"/>
              </a:rPr>
              <a:t>العلاقة بين الاختبار والقياس والتقويم علاقة متداخلة </a:t>
            </a:r>
            <a:r>
              <a:rPr lang="ar-IQ" sz="3600" b="1" dirty="0" smtClean="0">
                <a:latin typeface="Calibri"/>
                <a:ea typeface="Calibri"/>
                <a:cs typeface="Arial"/>
              </a:rPr>
              <a:t>وتكاملية</a:t>
            </a:r>
            <a:endParaRPr lang="en-US" sz="36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125186" y="1785733"/>
            <a:ext cx="12039600" cy="143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2. </a:t>
            </a:r>
            <a:r>
              <a:rPr lang="ar-SA" sz="3600" b="1" dirty="0">
                <a:latin typeface="Calibri"/>
                <a:ea typeface="Calibri"/>
                <a:cs typeface="Arial"/>
              </a:rPr>
              <a:t>إن الاختبار والقياس أساس التقويم ويأتيان قبله ويمثلان القاعدة الرئيسية لعملية التقويم </a:t>
            </a:r>
            <a:endParaRPr lang="ar-IQ" sz="3600" b="1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152400" y="3220268"/>
            <a:ext cx="12039600" cy="7400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3. </a:t>
            </a:r>
            <a:r>
              <a:rPr lang="ar-SA" sz="3200" b="1" dirty="0">
                <a:latin typeface="Calibri"/>
                <a:ea typeface="Calibri"/>
                <a:cs typeface="Arial"/>
              </a:rPr>
              <a:t>ان الاختبار والقياس هما ادوات للتقييم والتقويم </a:t>
            </a:r>
            <a:endParaRPr lang="en-US" sz="3200" dirty="0">
              <a:latin typeface="Calibri"/>
              <a:ea typeface="Calibri"/>
              <a:cs typeface="Arial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-21771" y="3960279"/>
            <a:ext cx="12181114" cy="143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4. </a:t>
            </a:r>
            <a:r>
              <a:rPr lang="ar-SA" sz="3600" b="1" dirty="0">
                <a:latin typeface="Calibri"/>
                <a:ea typeface="Calibri"/>
                <a:cs typeface="Arial"/>
              </a:rPr>
              <a:t>الاختبار أو القياس يحدد مقادير جديدة للحالة المقاسة حسب قواعد محددة، وإن التقويم يُخرج حكماً على هذه القيم على أساس معايير محددة</a:t>
            </a:r>
            <a:endParaRPr lang="en-US" sz="3600" dirty="0">
              <a:latin typeface="Calibri"/>
              <a:ea typeface="Calibri"/>
              <a:cs typeface="Arial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>
            <a:off x="0" y="5410827"/>
            <a:ext cx="12192000" cy="20744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 rtl="1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latin typeface="Calibri"/>
                <a:ea typeface="Calibri"/>
                <a:cs typeface="Arial"/>
              </a:rPr>
              <a:t>5.</a:t>
            </a:r>
            <a:r>
              <a:rPr lang="ar-SA" sz="3600" b="1" dirty="0" smtClean="0">
                <a:latin typeface="Calibri"/>
                <a:ea typeface="Calibri"/>
                <a:cs typeface="Arial"/>
              </a:rPr>
              <a:t>غرض </a:t>
            </a:r>
            <a:r>
              <a:rPr lang="ar-SA" sz="3600" b="1" dirty="0">
                <a:latin typeface="Calibri"/>
                <a:ea typeface="Calibri"/>
                <a:cs typeface="Arial"/>
              </a:rPr>
              <a:t>الاختبارات والمقاييس جمع البيانات والنتائج وفي عملية التقويم تفسر هذه البيانات والنتائج لغرض اتخاذ القرار واصدار الاحكام حول السمة او الصفة المقاسة</a:t>
            </a:r>
            <a:r>
              <a:rPr lang="en-US" sz="3600" b="1" dirty="0">
                <a:latin typeface="Calibri"/>
                <a:ea typeface="Calibri"/>
                <a:cs typeface="Arial"/>
              </a:rPr>
              <a:t> .</a:t>
            </a:r>
            <a:endParaRPr lang="en-US" sz="3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4507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77E04080-8677-4A72-AEED-28BC63CD3D19}"/>
              </a:ext>
            </a:extLst>
          </p:cNvPr>
          <p:cNvSpPr txBox="1"/>
          <p:nvPr/>
        </p:nvSpPr>
        <p:spPr>
          <a:xfrm>
            <a:off x="3200400" y="0"/>
            <a:ext cx="6102220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496CB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Monotype Koufi" pitchFamily="2" charset="-78"/>
              </a:rPr>
              <a:t>اهداف واغراض الاختبارات الرياضية</a:t>
            </a:r>
            <a:endParaRPr lang="en-US" sz="3200" dirty="0">
              <a:solidFill>
                <a:srgbClr val="F496CB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xmlns="" id="{7B120237-C479-450B-898B-26EFDAE56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805819"/>
              </p:ext>
            </p:extLst>
          </p:nvPr>
        </p:nvGraphicFramePr>
        <p:xfrm>
          <a:off x="228600" y="658642"/>
          <a:ext cx="9077325" cy="604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23656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634467BD-AF67-43C0-AAAF-10D2DB79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996"/>
            <a:ext cx="8991600" cy="6691604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6CA828E8-C9CD-4035-8505-B1C874367F41}"/>
              </a:ext>
            </a:extLst>
          </p:cNvPr>
          <p:cNvSpPr txBox="1"/>
          <p:nvPr/>
        </p:nvSpPr>
        <p:spPr>
          <a:xfrm rot="19477275">
            <a:off x="512073" y="2767281"/>
            <a:ext cx="476705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4000" dirty="0">
                <a:solidFill>
                  <a:srgbClr val="0070C0"/>
                </a:solidFill>
              </a:rPr>
              <a:t>شكرا لاستماعكم </a:t>
            </a:r>
          </a:p>
          <a:p>
            <a:pPr algn="ctr"/>
            <a:r>
              <a:rPr lang="ar-IQ" sz="4000" dirty="0">
                <a:solidFill>
                  <a:srgbClr val="0070C0"/>
                </a:solidFill>
              </a:rPr>
              <a:t>مع التحية 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278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484</TotalTime>
  <Words>425</Words>
  <Application>Microsoft Office PowerPoint</Application>
  <PresentationFormat>مخصص</PresentationFormat>
  <Paragraphs>55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واجهة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‏نظريات التعلم الحركي</dc:title>
  <dc:creator>sahar Hur</dc:creator>
  <cp:lastModifiedBy>NS</cp:lastModifiedBy>
  <cp:revision>49</cp:revision>
  <dcterms:created xsi:type="dcterms:W3CDTF">2021-01-21T21:22:41Z</dcterms:created>
  <dcterms:modified xsi:type="dcterms:W3CDTF">2022-09-04T00:23:33Z</dcterms:modified>
</cp:coreProperties>
</file>