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86" r:id="rId2"/>
    <p:sldId id="256" r:id="rId3"/>
    <p:sldId id="257" r:id="rId4"/>
    <p:sldId id="258" r:id="rId5"/>
    <p:sldId id="259" r:id="rId6"/>
    <p:sldId id="260" r:id="rId7"/>
    <p:sldId id="261" r:id="rId8"/>
    <p:sldId id="262" r:id="rId9"/>
    <p:sldId id="263" r:id="rId10"/>
    <p:sldId id="264" r:id="rId11"/>
    <p:sldId id="265" r:id="rId12"/>
    <p:sldId id="268" r:id="rId13"/>
    <p:sldId id="266" r:id="rId14"/>
    <p:sldId id="269" r:id="rId15"/>
    <p:sldId id="270" r:id="rId16"/>
    <p:sldId id="267"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3"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F1B16-FF39-4784-AF08-A69C51FECF5A}" type="doc">
      <dgm:prSet loTypeId="urn:microsoft.com/office/officeart/2005/8/layout/chart3" loCatId="relationship" qsTypeId="urn:microsoft.com/office/officeart/2005/8/quickstyle/simple1" qsCatId="simple" csTypeId="urn:microsoft.com/office/officeart/2005/8/colors/accent1_3" csCatId="accent1" phldr="1"/>
      <dgm:spPr/>
    </dgm:pt>
    <dgm:pt modelId="{091D64B8-EDAF-4744-8050-FB97AFABFAF3}">
      <dgm:prSet phldrT="[نص]" custT="1"/>
      <dgm:spPr/>
      <dgm:t>
        <a:bodyPr/>
        <a:lstStyle/>
        <a:p>
          <a:pPr rtl="1"/>
          <a:r>
            <a:rPr lang="ar-IQ" sz="1800" b="1" dirty="0" smtClean="0">
              <a:latin typeface="AGA Arabesque Desktop" panose="05010101010101010101" pitchFamily="2" charset="2"/>
              <a:cs typeface="PT Bold Broken" panose="02010400000000000000" pitchFamily="2" charset="-78"/>
            </a:rPr>
            <a:t>طريقة الاستجابة (استجابة افراد العينة للاختبارات او المتغيرات المقاسة).</a:t>
          </a:r>
          <a:endParaRPr lang="ar-SA" sz="1800" b="1" dirty="0">
            <a:latin typeface="AGA Arabesque Desktop" panose="05010101010101010101" pitchFamily="2" charset="2"/>
            <a:cs typeface="PT Bold Broken" panose="02010400000000000000" pitchFamily="2" charset="-78"/>
          </a:endParaRPr>
        </a:p>
      </dgm:t>
    </dgm:pt>
    <dgm:pt modelId="{53B743F0-E2DF-4C0E-BF38-C56ED2B289E7}" type="parTrans" cxnId="{C4DD130A-AC8A-4F1E-8DDD-9576DC69C464}">
      <dgm:prSet/>
      <dgm:spPr/>
      <dgm:t>
        <a:bodyPr/>
        <a:lstStyle/>
        <a:p>
          <a:pPr rtl="1"/>
          <a:endParaRPr lang="ar-SA"/>
        </a:p>
      </dgm:t>
    </dgm:pt>
    <dgm:pt modelId="{8D01AB88-73A7-4487-8D35-77F5BCE67B59}" type="sibTrans" cxnId="{C4DD130A-AC8A-4F1E-8DDD-9576DC69C464}">
      <dgm:prSet/>
      <dgm:spPr/>
      <dgm:t>
        <a:bodyPr/>
        <a:lstStyle/>
        <a:p>
          <a:pPr rtl="1"/>
          <a:endParaRPr lang="ar-SA"/>
        </a:p>
      </dgm:t>
    </dgm:pt>
    <dgm:pt modelId="{658E0E24-A59D-4CCA-8EA9-22489BE6E594}">
      <dgm:prSet custT="1"/>
      <dgm:spPr/>
      <dgm:t>
        <a:bodyPr/>
        <a:lstStyle/>
        <a:p>
          <a:pPr rtl="1"/>
          <a:r>
            <a:rPr lang="ar-IQ" sz="1800" b="1" dirty="0" smtClean="0">
              <a:solidFill>
                <a:srgbClr val="C00000"/>
              </a:solidFill>
              <a:latin typeface="AGA Arabesque Desktop" panose="05010101010101010101" pitchFamily="2" charset="2"/>
              <a:cs typeface="PT Bold Broken" panose="02010400000000000000" pitchFamily="2" charset="-78"/>
            </a:rPr>
            <a:t>الزمن الذي يستغرقه الاختبار</a:t>
          </a:r>
          <a:r>
            <a:rPr lang="ar-IQ" sz="2900" dirty="0" smtClean="0">
              <a:solidFill>
                <a:srgbClr val="C00000"/>
              </a:solidFill>
            </a:rPr>
            <a:t>.</a:t>
          </a:r>
          <a:endParaRPr lang="en-US" sz="2900" dirty="0">
            <a:solidFill>
              <a:srgbClr val="C00000"/>
            </a:solidFill>
          </a:endParaRPr>
        </a:p>
      </dgm:t>
    </dgm:pt>
    <dgm:pt modelId="{05BEF95D-AE43-402D-AE34-2E593254B66D}" type="parTrans" cxnId="{1F822157-941B-491E-860C-1FA33FCB1333}">
      <dgm:prSet/>
      <dgm:spPr/>
      <dgm:t>
        <a:bodyPr/>
        <a:lstStyle/>
        <a:p>
          <a:pPr rtl="1"/>
          <a:endParaRPr lang="ar-SA"/>
        </a:p>
      </dgm:t>
    </dgm:pt>
    <dgm:pt modelId="{0F124C49-CE2F-4A7C-8A12-5B375B3ECDE2}" type="sibTrans" cxnId="{1F822157-941B-491E-860C-1FA33FCB1333}">
      <dgm:prSet/>
      <dgm:spPr/>
      <dgm:t>
        <a:bodyPr/>
        <a:lstStyle/>
        <a:p>
          <a:pPr rtl="1"/>
          <a:endParaRPr lang="ar-SA"/>
        </a:p>
      </dgm:t>
    </dgm:pt>
    <dgm:pt modelId="{2E7BEA9A-C83B-40F1-9088-414550B664B1}">
      <dgm:prSet custT="1"/>
      <dgm:spPr/>
      <dgm:t>
        <a:bodyPr/>
        <a:lstStyle/>
        <a:p>
          <a:pPr rtl="1"/>
          <a:r>
            <a:rPr lang="ar-IQ" sz="1800" b="1" dirty="0" smtClean="0">
              <a:solidFill>
                <a:srgbClr val="002060"/>
              </a:solidFill>
              <a:latin typeface="AGA Arabesque Desktop" panose="05010101010101010101" pitchFamily="2" charset="2"/>
              <a:cs typeface="PT Bold Broken" panose="02010400000000000000" pitchFamily="2" charset="-78"/>
            </a:rPr>
            <a:t>مدى ملائمة المكان</a:t>
          </a:r>
          <a:r>
            <a:rPr lang="ar-IQ" sz="2900" dirty="0" smtClean="0">
              <a:solidFill>
                <a:srgbClr val="002060"/>
              </a:solidFill>
            </a:rPr>
            <a:t>.</a:t>
          </a:r>
          <a:endParaRPr lang="en-US" sz="2900" dirty="0">
            <a:solidFill>
              <a:srgbClr val="002060"/>
            </a:solidFill>
          </a:endParaRPr>
        </a:p>
      </dgm:t>
    </dgm:pt>
    <dgm:pt modelId="{00B66C4B-7BB0-4870-A1E5-5807DF1BF1BA}" type="parTrans" cxnId="{6A419F74-23FC-497C-9399-E2B208D33E5B}">
      <dgm:prSet/>
      <dgm:spPr/>
      <dgm:t>
        <a:bodyPr/>
        <a:lstStyle/>
        <a:p>
          <a:pPr rtl="1"/>
          <a:endParaRPr lang="ar-SA"/>
        </a:p>
      </dgm:t>
    </dgm:pt>
    <dgm:pt modelId="{FD96436C-3824-4326-A56F-5FF3D5740F36}" type="sibTrans" cxnId="{6A419F74-23FC-497C-9399-E2B208D33E5B}">
      <dgm:prSet/>
      <dgm:spPr/>
      <dgm:t>
        <a:bodyPr/>
        <a:lstStyle/>
        <a:p>
          <a:pPr rtl="1"/>
          <a:endParaRPr lang="ar-SA"/>
        </a:p>
      </dgm:t>
    </dgm:pt>
    <dgm:pt modelId="{84DCCD37-9E20-43AC-9516-20FDB4FE86C0}">
      <dgm:prSet custT="1"/>
      <dgm:spPr/>
      <dgm:t>
        <a:bodyPr/>
        <a:lstStyle/>
        <a:p>
          <a:pPr rtl="1"/>
          <a:r>
            <a:rPr lang="ar-IQ" sz="1800" b="1" dirty="0" smtClean="0">
              <a:solidFill>
                <a:schemeClr val="bg1"/>
              </a:solidFill>
              <a:latin typeface="AGA Arabesque Desktop" panose="05010101010101010101" pitchFamily="2" charset="2"/>
              <a:cs typeface="PT Bold Broken" panose="02010400000000000000" pitchFamily="2" charset="-78"/>
            </a:rPr>
            <a:t>التأكد من صلاحية الاختبار (معامل الصعوبة او السهولة والصدق والثبات والموضوعية).</a:t>
          </a:r>
          <a:endParaRPr lang="en-US" sz="1800" b="1" dirty="0">
            <a:solidFill>
              <a:schemeClr val="bg1"/>
            </a:solidFill>
            <a:latin typeface="AGA Arabesque Desktop" panose="05010101010101010101" pitchFamily="2" charset="2"/>
            <a:cs typeface="PT Bold Broken" panose="02010400000000000000" pitchFamily="2" charset="-78"/>
          </a:endParaRPr>
        </a:p>
      </dgm:t>
    </dgm:pt>
    <dgm:pt modelId="{EE991757-B339-4CF2-AD1F-D973F49274AF}" type="parTrans" cxnId="{C91D996F-6A52-4A2E-BF90-B5A349334C42}">
      <dgm:prSet/>
      <dgm:spPr/>
      <dgm:t>
        <a:bodyPr/>
        <a:lstStyle/>
        <a:p>
          <a:pPr rtl="1"/>
          <a:endParaRPr lang="ar-SA"/>
        </a:p>
      </dgm:t>
    </dgm:pt>
    <dgm:pt modelId="{07A42A94-3FFD-478A-94CB-96D66857E683}" type="sibTrans" cxnId="{C91D996F-6A52-4A2E-BF90-B5A349334C42}">
      <dgm:prSet/>
      <dgm:spPr/>
      <dgm:t>
        <a:bodyPr/>
        <a:lstStyle/>
        <a:p>
          <a:pPr rtl="1"/>
          <a:endParaRPr lang="ar-SA"/>
        </a:p>
      </dgm:t>
    </dgm:pt>
    <dgm:pt modelId="{1CC60FE2-29F1-4CB6-908E-9F0DEA3BCCBF}">
      <dgm:prSet custT="1"/>
      <dgm:spPr/>
      <dgm:t>
        <a:bodyPr/>
        <a:lstStyle/>
        <a:p>
          <a:pPr rtl="1"/>
          <a:r>
            <a:rPr lang="ar-IQ" sz="1800" b="1" dirty="0" smtClean="0">
              <a:solidFill>
                <a:srgbClr val="7030A0"/>
              </a:solidFill>
              <a:latin typeface="AGA Arabesque Desktop" panose="05010101010101010101" pitchFamily="2" charset="2"/>
              <a:cs typeface="PT Bold Broken" panose="02010400000000000000" pitchFamily="2" charset="-78"/>
            </a:rPr>
            <a:t>الاستقرار على الترتيب الامثل للاختبارات</a:t>
          </a:r>
          <a:r>
            <a:rPr lang="ar-IQ" sz="1600" dirty="0" smtClean="0">
              <a:solidFill>
                <a:srgbClr val="7030A0"/>
              </a:solidFill>
            </a:rPr>
            <a:t>.</a:t>
          </a:r>
          <a:endParaRPr lang="en-US" sz="1600" dirty="0">
            <a:solidFill>
              <a:srgbClr val="7030A0"/>
            </a:solidFill>
          </a:endParaRPr>
        </a:p>
      </dgm:t>
    </dgm:pt>
    <dgm:pt modelId="{3CF75BAA-33FE-4B83-B47B-FDED7E97E637}" type="parTrans" cxnId="{4879BF9D-A2C0-417A-8D28-C0F6C2298074}">
      <dgm:prSet/>
      <dgm:spPr/>
      <dgm:t>
        <a:bodyPr/>
        <a:lstStyle/>
        <a:p>
          <a:pPr rtl="1"/>
          <a:endParaRPr lang="ar-SA"/>
        </a:p>
      </dgm:t>
    </dgm:pt>
    <dgm:pt modelId="{15C96180-437A-4C9D-BB6B-2A33796117CB}" type="sibTrans" cxnId="{4879BF9D-A2C0-417A-8D28-C0F6C2298074}">
      <dgm:prSet/>
      <dgm:spPr/>
      <dgm:t>
        <a:bodyPr/>
        <a:lstStyle/>
        <a:p>
          <a:pPr rtl="1"/>
          <a:endParaRPr lang="ar-SA"/>
        </a:p>
      </dgm:t>
    </dgm:pt>
    <dgm:pt modelId="{7CCEC69C-4E3B-4E05-BECC-26DCE09B0761}" type="pres">
      <dgm:prSet presAssocID="{603F1B16-FF39-4784-AF08-A69C51FECF5A}" presName="compositeShape" presStyleCnt="0">
        <dgm:presLayoutVars>
          <dgm:chMax val="7"/>
          <dgm:dir/>
          <dgm:resizeHandles val="exact"/>
        </dgm:presLayoutVars>
      </dgm:prSet>
      <dgm:spPr/>
    </dgm:pt>
    <dgm:pt modelId="{1B8CEFB4-FAC2-42A4-8959-9ED628F6E66E}" type="pres">
      <dgm:prSet presAssocID="{603F1B16-FF39-4784-AF08-A69C51FECF5A}" presName="wedge1" presStyleLbl="node1" presStyleIdx="0" presStyleCnt="5"/>
      <dgm:spPr/>
      <dgm:t>
        <a:bodyPr/>
        <a:lstStyle/>
        <a:p>
          <a:pPr rtl="1"/>
          <a:endParaRPr lang="ar-SA"/>
        </a:p>
      </dgm:t>
    </dgm:pt>
    <dgm:pt modelId="{4A08DB6F-749A-41D9-BE0E-5E989F4037E6}" type="pres">
      <dgm:prSet presAssocID="{603F1B16-FF39-4784-AF08-A69C51FECF5A}" presName="wedge1Tx" presStyleLbl="node1" presStyleIdx="0" presStyleCnt="5">
        <dgm:presLayoutVars>
          <dgm:chMax val="0"/>
          <dgm:chPref val="0"/>
          <dgm:bulletEnabled val="1"/>
        </dgm:presLayoutVars>
      </dgm:prSet>
      <dgm:spPr/>
      <dgm:t>
        <a:bodyPr/>
        <a:lstStyle/>
        <a:p>
          <a:pPr rtl="1"/>
          <a:endParaRPr lang="ar-SA"/>
        </a:p>
      </dgm:t>
    </dgm:pt>
    <dgm:pt modelId="{17F40364-1BEC-4ACA-B223-08D7A32E1C72}" type="pres">
      <dgm:prSet presAssocID="{603F1B16-FF39-4784-AF08-A69C51FECF5A}" presName="wedge2" presStyleLbl="node1" presStyleIdx="1" presStyleCnt="5"/>
      <dgm:spPr/>
      <dgm:t>
        <a:bodyPr/>
        <a:lstStyle/>
        <a:p>
          <a:pPr rtl="1"/>
          <a:endParaRPr lang="ar-SA"/>
        </a:p>
      </dgm:t>
    </dgm:pt>
    <dgm:pt modelId="{661D9C60-3E94-4515-97A5-F71141180FF0}" type="pres">
      <dgm:prSet presAssocID="{603F1B16-FF39-4784-AF08-A69C51FECF5A}" presName="wedge2Tx" presStyleLbl="node1" presStyleIdx="1" presStyleCnt="5">
        <dgm:presLayoutVars>
          <dgm:chMax val="0"/>
          <dgm:chPref val="0"/>
          <dgm:bulletEnabled val="1"/>
        </dgm:presLayoutVars>
      </dgm:prSet>
      <dgm:spPr/>
      <dgm:t>
        <a:bodyPr/>
        <a:lstStyle/>
        <a:p>
          <a:pPr rtl="1"/>
          <a:endParaRPr lang="ar-SA"/>
        </a:p>
      </dgm:t>
    </dgm:pt>
    <dgm:pt modelId="{14C1892A-9750-42DB-A300-20CAFB21591D}" type="pres">
      <dgm:prSet presAssocID="{603F1B16-FF39-4784-AF08-A69C51FECF5A}" presName="wedge3" presStyleLbl="node1" presStyleIdx="2" presStyleCnt="5"/>
      <dgm:spPr/>
      <dgm:t>
        <a:bodyPr/>
        <a:lstStyle/>
        <a:p>
          <a:pPr rtl="1"/>
          <a:endParaRPr lang="ar-SA"/>
        </a:p>
      </dgm:t>
    </dgm:pt>
    <dgm:pt modelId="{FDB4D696-3EB3-4A1D-8572-8602CD6A303D}" type="pres">
      <dgm:prSet presAssocID="{603F1B16-FF39-4784-AF08-A69C51FECF5A}" presName="wedge3Tx" presStyleLbl="node1" presStyleIdx="2" presStyleCnt="5">
        <dgm:presLayoutVars>
          <dgm:chMax val="0"/>
          <dgm:chPref val="0"/>
          <dgm:bulletEnabled val="1"/>
        </dgm:presLayoutVars>
      </dgm:prSet>
      <dgm:spPr/>
      <dgm:t>
        <a:bodyPr/>
        <a:lstStyle/>
        <a:p>
          <a:pPr rtl="1"/>
          <a:endParaRPr lang="ar-SA"/>
        </a:p>
      </dgm:t>
    </dgm:pt>
    <dgm:pt modelId="{508F89B5-C013-4B63-A62F-49A4BAFF27AE}" type="pres">
      <dgm:prSet presAssocID="{603F1B16-FF39-4784-AF08-A69C51FECF5A}" presName="wedge4" presStyleLbl="node1" presStyleIdx="3" presStyleCnt="5"/>
      <dgm:spPr/>
      <dgm:t>
        <a:bodyPr/>
        <a:lstStyle/>
        <a:p>
          <a:pPr rtl="1"/>
          <a:endParaRPr lang="ar-SA"/>
        </a:p>
      </dgm:t>
    </dgm:pt>
    <dgm:pt modelId="{458DA539-D7FC-4142-A0D1-098CC69FFF7F}" type="pres">
      <dgm:prSet presAssocID="{603F1B16-FF39-4784-AF08-A69C51FECF5A}" presName="wedge4Tx" presStyleLbl="node1" presStyleIdx="3" presStyleCnt="5">
        <dgm:presLayoutVars>
          <dgm:chMax val="0"/>
          <dgm:chPref val="0"/>
          <dgm:bulletEnabled val="1"/>
        </dgm:presLayoutVars>
      </dgm:prSet>
      <dgm:spPr/>
      <dgm:t>
        <a:bodyPr/>
        <a:lstStyle/>
        <a:p>
          <a:pPr rtl="1"/>
          <a:endParaRPr lang="ar-SA"/>
        </a:p>
      </dgm:t>
    </dgm:pt>
    <dgm:pt modelId="{D6C6AAB6-18C5-4A88-94A5-1D49422678DD}" type="pres">
      <dgm:prSet presAssocID="{603F1B16-FF39-4784-AF08-A69C51FECF5A}" presName="wedge5" presStyleLbl="node1" presStyleIdx="4" presStyleCnt="5"/>
      <dgm:spPr/>
      <dgm:t>
        <a:bodyPr/>
        <a:lstStyle/>
        <a:p>
          <a:pPr rtl="1"/>
          <a:endParaRPr lang="ar-SA"/>
        </a:p>
      </dgm:t>
    </dgm:pt>
    <dgm:pt modelId="{8D7715BE-5C7D-438C-9628-5B32678A9851}" type="pres">
      <dgm:prSet presAssocID="{603F1B16-FF39-4784-AF08-A69C51FECF5A}" presName="wedge5Tx" presStyleLbl="node1" presStyleIdx="4" presStyleCnt="5">
        <dgm:presLayoutVars>
          <dgm:chMax val="0"/>
          <dgm:chPref val="0"/>
          <dgm:bulletEnabled val="1"/>
        </dgm:presLayoutVars>
      </dgm:prSet>
      <dgm:spPr/>
      <dgm:t>
        <a:bodyPr/>
        <a:lstStyle/>
        <a:p>
          <a:pPr rtl="1"/>
          <a:endParaRPr lang="ar-SA"/>
        </a:p>
      </dgm:t>
    </dgm:pt>
  </dgm:ptLst>
  <dgm:cxnLst>
    <dgm:cxn modelId="{4879BF9D-A2C0-417A-8D28-C0F6C2298074}" srcId="{603F1B16-FF39-4784-AF08-A69C51FECF5A}" destId="{1CC60FE2-29F1-4CB6-908E-9F0DEA3BCCBF}" srcOrd="4" destOrd="0" parTransId="{3CF75BAA-33FE-4B83-B47B-FDED7E97E637}" sibTransId="{15C96180-437A-4C9D-BB6B-2A33796117CB}"/>
    <dgm:cxn modelId="{ADC6251C-A563-448C-A906-D111DA6CD429}" type="presOf" srcId="{84DCCD37-9E20-43AC-9516-20FDB4FE86C0}" destId="{508F89B5-C013-4B63-A62F-49A4BAFF27AE}" srcOrd="0" destOrd="0" presId="urn:microsoft.com/office/officeart/2005/8/layout/chart3"/>
    <dgm:cxn modelId="{85444A7A-28D8-4D7A-AF2F-57A48FF13063}" type="presOf" srcId="{1CC60FE2-29F1-4CB6-908E-9F0DEA3BCCBF}" destId="{D6C6AAB6-18C5-4A88-94A5-1D49422678DD}" srcOrd="0" destOrd="0" presId="urn:microsoft.com/office/officeart/2005/8/layout/chart3"/>
    <dgm:cxn modelId="{1F822157-941B-491E-860C-1FA33FCB1333}" srcId="{603F1B16-FF39-4784-AF08-A69C51FECF5A}" destId="{658E0E24-A59D-4CCA-8EA9-22489BE6E594}" srcOrd="1" destOrd="0" parTransId="{05BEF95D-AE43-402D-AE34-2E593254B66D}" sibTransId="{0F124C49-CE2F-4A7C-8A12-5B375B3ECDE2}"/>
    <dgm:cxn modelId="{8963510F-E380-4248-9F1D-0497B5B97172}" type="presOf" srcId="{091D64B8-EDAF-4744-8050-FB97AFABFAF3}" destId="{4A08DB6F-749A-41D9-BE0E-5E989F4037E6}" srcOrd="1" destOrd="0" presId="urn:microsoft.com/office/officeart/2005/8/layout/chart3"/>
    <dgm:cxn modelId="{13A76C66-B86E-4B85-81A8-0FA06796CFC4}" type="presOf" srcId="{1CC60FE2-29F1-4CB6-908E-9F0DEA3BCCBF}" destId="{8D7715BE-5C7D-438C-9628-5B32678A9851}" srcOrd="1" destOrd="0" presId="urn:microsoft.com/office/officeart/2005/8/layout/chart3"/>
    <dgm:cxn modelId="{5E3C178D-E8F9-4899-B6AD-BC73A472C818}" type="presOf" srcId="{603F1B16-FF39-4784-AF08-A69C51FECF5A}" destId="{7CCEC69C-4E3B-4E05-BECC-26DCE09B0761}" srcOrd="0" destOrd="0" presId="urn:microsoft.com/office/officeart/2005/8/layout/chart3"/>
    <dgm:cxn modelId="{6A419F74-23FC-497C-9399-E2B208D33E5B}" srcId="{603F1B16-FF39-4784-AF08-A69C51FECF5A}" destId="{2E7BEA9A-C83B-40F1-9088-414550B664B1}" srcOrd="2" destOrd="0" parTransId="{00B66C4B-7BB0-4870-A1E5-5807DF1BF1BA}" sibTransId="{FD96436C-3824-4326-A56F-5FF3D5740F36}"/>
    <dgm:cxn modelId="{41876795-F994-4DB2-9359-4F7550E9B1AF}" type="presOf" srcId="{2E7BEA9A-C83B-40F1-9088-414550B664B1}" destId="{FDB4D696-3EB3-4A1D-8572-8602CD6A303D}" srcOrd="1" destOrd="0" presId="urn:microsoft.com/office/officeart/2005/8/layout/chart3"/>
    <dgm:cxn modelId="{050FAED5-89CC-4754-BA53-822AA7E3E62C}" type="presOf" srcId="{091D64B8-EDAF-4744-8050-FB97AFABFAF3}" destId="{1B8CEFB4-FAC2-42A4-8959-9ED628F6E66E}" srcOrd="0" destOrd="0" presId="urn:microsoft.com/office/officeart/2005/8/layout/chart3"/>
    <dgm:cxn modelId="{A5BEABCF-E377-4783-878B-7430963950BA}" type="presOf" srcId="{84DCCD37-9E20-43AC-9516-20FDB4FE86C0}" destId="{458DA539-D7FC-4142-A0D1-098CC69FFF7F}" srcOrd="1" destOrd="0" presId="urn:microsoft.com/office/officeart/2005/8/layout/chart3"/>
    <dgm:cxn modelId="{C91D996F-6A52-4A2E-BF90-B5A349334C42}" srcId="{603F1B16-FF39-4784-AF08-A69C51FECF5A}" destId="{84DCCD37-9E20-43AC-9516-20FDB4FE86C0}" srcOrd="3" destOrd="0" parTransId="{EE991757-B339-4CF2-AD1F-D973F49274AF}" sibTransId="{07A42A94-3FFD-478A-94CB-96D66857E683}"/>
    <dgm:cxn modelId="{84BFF432-FF11-4FF3-9EF7-F90C8B4C9420}" type="presOf" srcId="{658E0E24-A59D-4CCA-8EA9-22489BE6E594}" destId="{661D9C60-3E94-4515-97A5-F71141180FF0}" srcOrd="1" destOrd="0" presId="urn:microsoft.com/office/officeart/2005/8/layout/chart3"/>
    <dgm:cxn modelId="{C4DD130A-AC8A-4F1E-8DDD-9576DC69C464}" srcId="{603F1B16-FF39-4784-AF08-A69C51FECF5A}" destId="{091D64B8-EDAF-4744-8050-FB97AFABFAF3}" srcOrd="0" destOrd="0" parTransId="{53B743F0-E2DF-4C0E-BF38-C56ED2B289E7}" sibTransId="{8D01AB88-73A7-4487-8D35-77F5BCE67B59}"/>
    <dgm:cxn modelId="{38DA4522-FAD0-4972-830B-CBCC2ACC3218}" type="presOf" srcId="{658E0E24-A59D-4CCA-8EA9-22489BE6E594}" destId="{17F40364-1BEC-4ACA-B223-08D7A32E1C72}" srcOrd="0" destOrd="0" presId="urn:microsoft.com/office/officeart/2005/8/layout/chart3"/>
    <dgm:cxn modelId="{6D061D9A-440F-4A17-9698-647C1AEA1DAE}" type="presOf" srcId="{2E7BEA9A-C83B-40F1-9088-414550B664B1}" destId="{14C1892A-9750-42DB-A300-20CAFB21591D}" srcOrd="0" destOrd="0" presId="urn:microsoft.com/office/officeart/2005/8/layout/chart3"/>
    <dgm:cxn modelId="{844B0953-240D-44E6-B56A-C1A90E0C829C}" type="presParOf" srcId="{7CCEC69C-4E3B-4E05-BECC-26DCE09B0761}" destId="{1B8CEFB4-FAC2-42A4-8959-9ED628F6E66E}" srcOrd="0" destOrd="0" presId="urn:microsoft.com/office/officeart/2005/8/layout/chart3"/>
    <dgm:cxn modelId="{7FBD6192-0D49-4EB7-8FEF-901962ABA263}" type="presParOf" srcId="{7CCEC69C-4E3B-4E05-BECC-26DCE09B0761}" destId="{4A08DB6F-749A-41D9-BE0E-5E989F4037E6}" srcOrd="1" destOrd="0" presId="urn:microsoft.com/office/officeart/2005/8/layout/chart3"/>
    <dgm:cxn modelId="{527C6B19-CE77-4E95-A329-B5C477CE71C8}" type="presParOf" srcId="{7CCEC69C-4E3B-4E05-BECC-26DCE09B0761}" destId="{17F40364-1BEC-4ACA-B223-08D7A32E1C72}" srcOrd="2" destOrd="0" presId="urn:microsoft.com/office/officeart/2005/8/layout/chart3"/>
    <dgm:cxn modelId="{5705820B-DC7F-4C01-A67A-853F6031EB08}" type="presParOf" srcId="{7CCEC69C-4E3B-4E05-BECC-26DCE09B0761}" destId="{661D9C60-3E94-4515-97A5-F71141180FF0}" srcOrd="3" destOrd="0" presId="urn:microsoft.com/office/officeart/2005/8/layout/chart3"/>
    <dgm:cxn modelId="{A58BC99F-D3E9-432F-8460-CEACBEAEF60D}" type="presParOf" srcId="{7CCEC69C-4E3B-4E05-BECC-26DCE09B0761}" destId="{14C1892A-9750-42DB-A300-20CAFB21591D}" srcOrd="4" destOrd="0" presId="urn:microsoft.com/office/officeart/2005/8/layout/chart3"/>
    <dgm:cxn modelId="{C9433770-EC98-4095-8A06-F296DD295D5A}" type="presParOf" srcId="{7CCEC69C-4E3B-4E05-BECC-26DCE09B0761}" destId="{FDB4D696-3EB3-4A1D-8572-8602CD6A303D}" srcOrd="5" destOrd="0" presId="urn:microsoft.com/office/officeart/2005/8/layout/chart3"/>
    <dgm:cxn modelId="{888B4135-DFAE-4053-B431-5E719E81C1EF}" type="presParOf" srcId="{7CCEC69C-4E3B-4E05-BECC-26DCE09B0761}" destId="{508F89B5-C013-4B63-A62F-49A4BAFF27AE}" srcOrd="6" destOrd="0" presId="urn:microsoft.com/office/officeart/2005/8/layout/chart3"/>
    <dgm:cxn modelId="{36487475-9277-4947-B4B2-8D3376D940A7}" type="presParOf" srcId="{7CCEC69C-4E3B-4E05-BECC-26DCE09B0761}" destId="{458DA539-D7FC-4142-A0D1-098CC69FFF7F}" srcOrd="7" destOrd="0" presId="urn:microsoft.com/office/officeart/2005/8/layout/chart3"/>
    <dgm:cxn modelId="{A7BECD5D-67CB-4A4E-AC2C-3AB3369993C5}" type="presParOf" srcId="{7CCEC69C-4E3B-4E05-BECC-26DCE09B0761}" destId="{D6C6AAB6-18C5-4A88-94A5-1D49422678DD}" srcOrd="8" destOrd="0" presId="urn:microsoft.com/office/officeart/2005/8/layout/chart3"/>
    <dgm:cxn modelId="{485891D7-A069-42E0-9B69-306F85BB34E4}" type="presParOf" srcId="{7CCEC69C-4E3B-4E05-BECC-26DCE09B0761}" destId="{8D7715BE-5C7D-438C-9628-5B32678A9851}"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829BE4-1BE3-4E2D-8C5C-7EC8A74415EF}" type="doc">
      <dgm:prSet loTypeId="urn:microsoft.com/office/officeart/2008/layout/PictureStrips" loCatId="list" qsTypeId="urn:microsoft.com/office/officeart/2005/8/quickstyle/3d3" qsCatId="3D" csTypeId="urn:microsoft.com/office/officeart/2005/8/colors/accent0_1" csCatId="mainScheme" phldr="1"/>
      <dgm:spPr/>
      <dgm:t>
        <a:bodyPr/>
        <a:lstStyle/>
        <a:p>
          <a:pPr rtl="1"/>
          <a:endParaRPr lang="ar-SA"/>
        </a:p>
      </dgm:t>
    </dgm:pt>
    <dgm:pt modelId="{0D8FBCED-063E-4C60-BD5D-21E6612A4557}">
      <dgm:prSet custT="1"/>
      <dgm:spPr/>
      <dgm:t>
        <a:bodyPr/>
        <a:lstStyle/>
        <a:p>
          <a:pPr algn="ctr" rtl="1"/>
          <a:r>
            <a:rPr lang="ar-IQ" sz="2800" b="1" dirty="0" smtClean="0">
              <a:latin typeface="Simplified Arabic" panose="02020603050405020304" pitchFamily="18" charset="-78"/>
              <a:cs typeface="Simplified Arabic" panose="02020603050405020304" pitchFamily="18" charset="-78"/>
            </a:rPr>
            <a:t>تقويم الأجهزة والأدوات المستخدمة وبيان مدى صلاحيتها، وفي بعض الأحيان يتم معايرتها هندسيا.</a:t>
          </a:r>
          <a:endParaRPr lang="en-US" sz="2800" b="1" dirty="0">
            <a:latin typeface="Simplified Arabic" panose="02020603050405020304" pitchFamily="18" charset="-78"/>
            <a:cs typeface="Simplified Arabic" panose="02020603050405020304" pitchFamily="18" charset="-78"/>
          </a:endParaRPr>
        </a:p>
      </dgm:t>
    </dgm:pt>
    <dgm:pt modelId="{573B9CF2-58FE-4D2F-A4FF-824AE37F4BBA}" type="parTrans" cxnId="{A320E948-9644-43F4-B015-932438DA6DAF}">
      <dgm:prSet/>
      <dgm:spPr/>
      <dgm:t>
        <a:bodyPr/>
        <a:lstStyle/>
        <a:p>
          <a:pPr algn="ctr" rtl="1"/>
          <a:endParaRPr lang="ar-SA" sz="3600" b="1">
            <a:latin typeface="Simplified Arabic" panose="02020603050405020304" pitchFamily="18" charset="-78"/>
            <a:cs typeface="Simplified Arabic" panose="02020603050405020304" pitchFamily="18" charset="-78"/>
          </a:endParaRPr>
        </a:p>
      </dgm:t>
    </dgm:pt>
    <dgm:pt modelId="{15EE4A38-526E-49FF-90DC-459EDAA2548B}" type="sibTrans" cxnId="{A320E948-9644-43F4-B015-932438DA6DAF}">
      <dgm:prSet/>
      <dgm:spPr/>
      <dgm:t>
        <a:bodyPr/>
        <a:lstStyle/>
        <a:p>
          <a:pPr algn="ctr" rtl="1"/>
          <a:endParaRPr lang="ar-SA" sz="3600" b="1">
            <a:latin typeface="Simplified Arabic" panose="02020603050405020304" pitchFamily="18" charset="-78"/>
            <a:cs typeface="Simplified Arabic" panose="02020603050405020304" pitchFamily="18" charset="-78"/>
          </a:endParaRPr>
        </a:p>
      </dgm:t>
    </dgm:pt>
    <dgm:pt modelId="{24069291-DE21-460C-AB9D-4B5E08481F8F}">
      <dgm:prSet custT="1"/>
      <dgm:spPr/>
      <dgm:t>
        <a:bodyPr/>
        <a:lstStyle/>
        <a:p>
          <a:pPr rtl="1"/>
          <a:r>
            <a:rPr lang="ar-IQ" sz="2800" b="1" dirty="0" smtClean="0">
              <a:latin typeface="Simplified Arabic" panose="02020603050405020304" pitchFamily="18" charset="-78"/>
              <a:cs typeface="Simplified Arabic" panose="02020603050405020304" pitchFamily="18" charset="-78"/>
            </a:rPr>
            <a:t>معرفة قدرة العينة في استخدمها</a:t>
          </a:r>
          <a:endParaRPr lang="en-US" sz="2800" b="1" dirty="0">
            <a:latin typeface="Simplified Arabic" panose="02020603050405020304" pitchFamily="18" charset="-78"/>
            <a:cs typeface="Simplified Arabic" panose="02020603050405020304" pitchFamily="18" charset="-78"/>
          </a:endParaRPr>
        </a:p>
      </dgm:t>
    </dgm:pt>
    <dgm:pt modelId="{626B3C84-6B9B-4AB3-AE08-679D1DBEAA58}" type="parTrans" cxnId="{DAB5BE12-1D15-4FBF-B5A6-8BD8C6A6E1E6}">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649B7E16-4D94-44BD-A7FB-98A8563863EE}" type="sibTrans" cxnId="{DAB5BE12-1D15-4FBF-B5A6-8BD8C6A6E1E6}">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ED9A48B1-AA57-49F5-9E34-C08687CE14E6}">
      <dgm:prSet custT="1"/>
      <dgm:spPr/>
      <dgm:t>
        <a:bodyPr/>
        <a:lstStyle/>
        <a:p>
          <a:pPr rtl="1"/>
          <a:r>
            <a:rPr lang="ar-IQ" sz="2800" b="1" dirty="0" smtClean="0">
              <a:latin typeface="Simplified Arabic" panose="02020603050405020304" pitchFamily="18" charset="-78"/>
              <a:cs typeface="Simplified Arabic" panose="02020603050405020304" pitchFamily="18" charset="-78"/>
            </a:rPr>
            <a:t>معرفة الصعوبات والمشاكل العلمية في تطبيقها قبل استخدمها في التجربة الرئيسة.</a:t>
          </a:r>
          <a:endParaRPr lang="en-US" sz="2800" b="1" dirty="0">
            <a:latin typeface="Simplified Arabic" panose="02020603050405020304" pitchFamily="18" charset="-78"/>
            <a:cs typeface="Simplified Arabic" panose="02020603050405020304" pitchFamily="18" charset="-78"/>
          </a:endParaRPr>
        </a:p>
      </dgm:t>
    </dgm:pt>
    <dgm:pt modelId="{7AC5686A-7755-4B8D-B6B3-6FC4F7250E97}" type="parTrans" cxnId="{2C821091-2944-49B8-A11D-5BECC106FBA3}">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9FCFD811-34FA-433C-93E3-84C75DC60EC8}" type="sibTrans" cxnId="{2C821091-2944-49B8-A11D-5BECC106FBA3}">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07EE7D44-9ED3-4BD5-BA65-58F568E6FE82}">
      <dgm:prSet custT="1"/>
      <dgm:spPr/>
      <dgm:t>
        <a:bodyPr/>
        <a:lstStyle/>
        <a:p>
          <a:pPr rtl="1"/>
          <a:r>
            <a:rPr lang="ar-IQ" sz="2800" b="1" smtClean="0">
              <a:latin typeface="Simplified Arabic" panose="02020603050405020304" pitchFamily="18" charset="-78"/>
              <a:cs typeface="Simplified Arabic" panose="02020603050405020304" pitchFamily="18" charset="-78"/>
            </a:rPr>
            <a:t>معرفة المكان المناسب لاستخدمها وتنصيبها.</a:t>
          </a:r>
          <a:endParaRPr lang="en-US" sz="2800" b="1">
            <a:latin typeface="Simplified Arabic" panose="02020603050405020304" pitchFamily="18" charset="-78"/>
            <a:cs typeface="Simplified Arabic" panose="02020603050405020304" pitchFamily="18" charset="-78"/>
          </a:endParaRPr>
        </a:p>
      </dgm:t>
    </dgm:pt>
    <dgm:pt modelId="{D54F5079-F7A1-4723-ADE1-6BC9EE2B3B1A}" type="parTrans" cxnId="{FEEFE01E-AD0E-4E2B-A137-EBC0815D691C}">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94B5FA2E-A128-4A81-AF79-0FEA6A6F3706}" type="sibTrans" cxnId="{FEEFE01E-AD0E-4E2B-A137-EBC0815D691C}">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47EC242C-697C-4293-BD81-B507DBDE7219}">
      <dgm:prSet custT="1"/>
      <dgm:spPr/>
      <dgm:t>
        <a:bodyPr/>
        <a:lstStyle/>
        <a:p>
          <a:pPr rtl="1"/>
          <a:r>
            <a:rPr lang="ar-IQ" sz="2800" b="1" dirty="0" smtClean="0">
              <a:latin typeface="Simplified Arabic" panose="02020603050405020304" pitchFamily="18" charset="-78"/>
              <a:cs typeface="Simplified Arabic" panose="02020603050405020304" pitchFamily="18" charset="-78"/>
            </a:rPr>
            <a:t>معرفة الزمن المطلوب في استخدم العينة لهذا الأجهزة، كذلك الزمن المطلوب لتنصيب تلك الأجهزة والأدوات</a:t>
          </a:r>
          <a:endParaRPr lang="ar-IQ" sz="2800" b="1" dirty="0">
            <a:latin typeface="Simplified Arabic" panose="02020603050405020304" pitchFamily="18" charset="-78"/>
            <a:cs typeface="Simplified Arabic" panose="02020603050405020304" pitchFamily="18" charset="-78"/>
          </a:endParaRPr>
        </a:p>
      </dgm:t>
    </dgm:pt>
    <dgm:pt modelId="{DF5F628F-62BA-4295-A5E7-A9046951B645}" type="parTrans" cxnId="{97C9B0D9-812F-4364-A190-0DE7AD6E4CB7}">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4707E5BB-1B17-44B2-8FE0-06F90EAD01A0}" type="sibTrans" cxnId="{97C9B0D9-812F-4364-A190-0DE7AD6E4CB7}">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05950FD3-24A6-47E2-BA0C-FF4588453A42}" type="pres">
      <dgm:prSet presAssocID="{33829BE4-1BE3-4E2D-8C5C-7EC8A74415EF}" presName="Name0" presStyleCnt="0">
        <dgm:presLayoutVars>
          <dgm:dir/>
          <dgm:resizeHandles val="exact"/>
        </dgm:presLayoutVars>
      </dgm:prSet>
      <dgm:spPr/>
      <dgm:t>
        <a:bodyPr/>
        <a:lstStyle/>
        <a:p>
          <a:pPr rtl="1"/>
          <a:endParaRPr lang="ar-SA"/>
        </a:p>
      </dgm:t>
    </dgm:pt>
    <dgm:pt modelId="{0405B65E-49FC-4B6A-89AC-A4EC06D7313C}" type="pres">
      <dgm:prSet presAssocID="{0D8FBCED-063E-4C60-BD5D-21E6612A4557}" presName="composite" presStyleCnt="0"/>
      <dgm:spPr/>
    </dgm:pt>
    <dgm:pt modelId="{C32CDCB9-16F0-4154-A4CF-F26194F8B651}" type="pres">
      <dgm:prSet presAssocID="{0D8FBCED-063E-4C60-BD5D-21E6612A4557}" presName="rect1" presStyleLbl="trAlignAcc1" presStyleIdx="0" presStyleCnt="5">
        <dgm:presLayoutVars>
          <dgm:bulletEnabled val="1"/>
        </dgm:presLayoutVars>
      </dgm:prSet>
      <dgm:spPr/>
      <dgm:t>
        <a:bodyPr/>
        <a:lstStyle/>
        <a:p>
          <a:pPr rtl="1"/>
          <a:endParaRPr lang="ar-SA"/>
        </a:p>
      </dgm:t>
    </dgm:pt>
    <dgm:pt modelId="{EBF4B28F-1AE5-4E81-A79C-64EDB2E44B87}" type="pres">
      <dgm:prSet presAssocID="{0D8FBCED-063E-4C60-BD5D-21E6612A4557}" presName="rect2" presStyleLbl="fgImgPlace1" presStyleIdx="0" presStyleCnt="5" custScaleX="53001" custScaleY="37574"/>
      <dgm:spPr>
        <a:blipFill rotWithShape="1">
          <a:blip xmlns:r="http://schemas.openxmlformats.org/officeDocument/2006/relationships" r:embed="rId1"/>
          <a:stretch>
            <a:fillRect/>
          </a:stretch>
        </a:blipFill>
      </dgm:spPr>
    </dgm:pt>
    <dgm:pt modelId="{A31249CF-DF28-46DF-BBE1-DF38C9D90562}" type="pres">
      <dgm:prSet presAssocID="{15EE4A38-526E-49FF-90DC-459EDAA2548B}" presName="sibTrans" presStyleCnt="0"/>
      <dgm:spPr/>
    </dgm:pt>
    <dgm:pt modelId="{C1D1AB01-F9FA-41A1-B9E4-123D349E6818}" type="pres">
      <dgm:prSet presAssocID="{24069291-DE21-460C-AB9D-4B5E08481F8F}" presName="composite" presStyleCnt="0"/>
      <dgm:spPr/>
    </dgm:pt>
    <dgm:pt modelId="{5FA50FFC-5319-4774-B291-8E984BFDE143}" type="pres">
      <dgm:prSet presAssocID="{24069291-DE21-460C-AB9D-4B5E08481F8F}" presName="rect1" presStyleLbl="trAlignAcc1" presStyleIdx="1" presStyleCnt="5">
        <dgm:presLayoutVars>
          <dgm:bulletEnabled val="1"/>
        </dgm:presLayoutVars>
      </dgm:prSet>
      <dgm:spPr/>
      <dgm:t>
        <a:bodyPr/>
        <a:lstStyle/>
        <a:p>
          <a:pPr rtl="1"/>
          <a:endParaRPr lang="ar-SA"/>
        </a:p>
      </dgm:t>
    </dgm:pt>
    <dgm:pt modelId="{754CC92F-8D31-42A7-8DCD-7BA48BBD7942}" type="pres">
      <dgm:prSet presAssocID="{24069291-DE21-460C-AB9D-4B5E08481F8F}" presName="rect2" presStyleLbl="fgImgPlace1" presStyleIdx="1" presStyleCnt="5" custScaleX="53238" custScaleY="34457"/>
      <dgm:spPr>
        <a:blipFill rotWithShape="1">
          <a:blip xmlns:r="http://schemas.openxmlformats.org/officeDocument/2006/relationships" r:embed="rId1"/>
          <a:stretch>
            <a:fillRect/>
          </a:stretch>
        </a:blipFill>
      </dgm:spPr>
      <dgm:t>
        <a:bodyPr/>
        <a:lstStyle/>
        <a:p>
          <a:pPr rtl="1"/>
          <a:endParaRPr lang="ar-SA"/>
        </a:p>
      </dgm:t>
    </dgm:pt>
    <dgm:pt modelId="{A71204DA-AAAA-45A0-B5F5-9A59A135ACD2}" type="pres">
      <dgm:prSet presAssocID="{649B7E16-4D94-44BD-A7FB-98A8563863EE}" presName="sibTrans" presStyleCnt="0"/>
      <dgm:spPr/>
    </dgm:pt>
    <dgm:pt modelId="{9C694BA0-A0C2-40E9-BD89-1B0C1EE35307}" type="pres">
      <dgm:prSet presAssocID="{ED9A48B1-AA57-49F5-9E34-C08687CE14E6}" presName="composite" presStyleCnt="0"/>
      <dgm:spPr/>
    </dgm:pt>
    <dgm:pt modelId="{FF707038-28B5-485B-BE84-87C8C9D968B5}" type="pres">
      <dgm:prSet presAssocID="{ED9A48B1-AA57-49F5-9E34-C08687CE14E6}" presName="rect1" presStyleLbl="trAlignAcc1" presStyleIdx="2" presStyleCnt="5">
        <dgm:presLayoutVars>
          <dgm:bulletEnabled val="1"/>
        </dgm:presLayoutVars>
      </dgm:prSet>
      <dgm:spPr/>
      <dgm:t>
        <a:bodyPr/>
        <a:lstStyle/>
        <a:p>
          <a:pPr rtl="1"/>
          <a:endParaRPr lang="ar-SA"/>
        </a:p>
      </dgm:t>
    </dgm:pt>
    <dgm:pt modelId="{E9F483BB-04DD-4497-BA27-100AF7E0E3FE}" type="pres">
      <dgm:prSet presAssocID="{ED9A48B1-AA57-49F5-9E34-C08687CE14E6}" presName="rect2" presStyleLbl="fgImgPlace1" presStyleIdx="2" presStyleCnt="5" custScaleX="54190" custScaleY="35362"/>
      <dgm:spPr>
        <a:blipFill rotWithShape="1">
          <a:blip xmlns:r="http://schemas.openxmlformats.org/officeDocument/2006/relationships" r:embed="rId1"/>
          <a:stretch>
            <a:fillRect/>
          </a:stretch>
        </a:blipFill>
      </dgm:spPr>
    </dgm:pt>
    <dgm:pt modelId="{DB4461C9-BD88-4EB9-B9E5-02F3E703ED06}" type="pres">
      <dgm:prSet presAssocID="{9FCFD811-34FA-433C-93E3-84C75DC60EC8}" presName="sibTrans" presStyleCnt="0"/>
      <dgm:spPr/>
    </dgm:pt>
    <dgm:pt modelId="{82C67D2B-3FE7-4918-8791-C88FA9C07A7D}" type="pres">
      <dgm:prSet presAssocID="{07EE7D44-9ED3-4BD5-BA65-58F568E6FE82}" presName="composite" presStyleCnt="0"/>
      <dgm:spPr/>
    </dgm:pt>
    <dgm:pt modelId="{EE36B6C7-0D06-438A-B19A-2A5BF3966790}" type="pres">
      <dgm:prSet presAssocID="{07EE7D44-9ED3-4BD5-BA65-58F568E6FE82}" presName="rect1" presStyleLbl="trAlignAcc1" presStyleIdx="3" presStyleCnt="5">
        <dgm:presLayoutVars>
          <dgm:bulletEnabled val="1"/>
        </dgm:presLayoutVars>
      </dgm:prSet>
      <dgm:spPr/>
      <dgm:t>
        <a:bodyPr/>
        <a:lstStyle/>
        <a:p>
          <a:pPr rtl="1"/>
          <a:endParaRPr lang="ar-SA"/>
        </a:p>
      </dgm:t>
    </dgm:pt>
    <dgm:pt modelId="{0C8E38A0-F77E-47AB-84E3-874873F5A936}" type="pres">
      <dgm:prSet presAssocID="{07EE7D44-9ED3-4BD5-BA65-58F568E6FE82}" presName="rect2" presStyleLbl="fgImgPlace1" presStyleIdx="3" presStyleCnt="5" custScaleX="57751" custScaleY="41733"/>
      <dgm:spPr>
        <a:blipFill rotWithShape="1">
          <a:blip xmlns:r="http://schemas.openxmlformats.org/officeDocument/2006/relationships" r:embed="rId2"/>
          <a:stretch>
            <a:fillRect/>
          </a:stretch>
        </a:blipFill>
      </dgm:spPr>
      <dgm:t>
        <a:bodyPr/>
        <a:lstStyle/>
        <a:p>
          <a:pPr rtl="1"/>
          <a:endParaRPr lang="ar-SA"/>
        </a:p>
      </dgm:t>
    </dgm:pt>
    <dgm:pt modelId="{2A88767B-B45E-4A7E-95E2-FF89C8BACA54}" type="pres">
      <dgm:prSet presAssocID="{94B5FA2E-A128-4A81-AF79-0FEA6A6F3706}" presName="sibTrans" presStyleCnt="0"/>
      <dgm:spPr/>
    </dgm:pt>
    <dgm:pt modelId="{092C27BB-D855-4BEB-AC3E-6B8DD69BE54A}" type="pres">
      <dgm:prSet presAssocID="{47EC242C-697C-4293-BD81-B507DBDE7219}" presName="composite" presStyleCnt="0"/>
      <dgm:spPr/>
    </dgm:pt>
    <dgm:pt modelId="{7102FB50-E4CC-4C2C-8931-3E35F3E36314}" type="pres">
      <dgm:prSet presAssocID="{47EC242C-697C-4293-BD81-B507DBDE7219}" presName="rect1" presStyleLbl="trAlignAcc1" presStyleIdx="4" presStyleCnt="5" custScaleX="107029">
        <dgm:presLayoutVars>
          <dgm:bulletEnabled val="1"/>
        </dgm:presLayoutVars>
      </dgm:prSet>
      <dgm:spPr/>
      <dgm:t>
        <a:bodyPr/>
        <a:lstStyle/>
        <a:p>
          <a:pPr rtl="1"/>
          <a:endParaRPr lang="ar-SA"/>
        </a:p>
      </dgm:t>
    </dgm:pt>
    <dgm:pt modelId="{8EB8AEE9-CFC8-4A0F-84CF-6E44920E7769}" type="pres">
      <dgm:prSet presAssocID="{47EC242C-697C-4293-BD81-B507DBDE7219}" presName="rect2" presStyleLbl="fgImgPlace1" presStyleIdx="4" presStyleCnt="5" custScaleX="55970" custScaleY="43956"/>
      <dgm:spPr>
        <a:blipFill rotWithShape="1">
          <a:blip xmlns:r="http://schemas.openxmlformats.org/officeDocument/2006/relationships" r:embed="rId1"/>
          <a:stretch>
            <a:fillRect/>
          </a:stretch>
        </a:blipFill>
      </dgm:spPr>
    </dgm:pt>
  </dgm:ptLst>
  <dgm:cxnLst>
    <dgm:cxn modelId="{260CD381-EFEF-460B-817A-5E9B31BD60AF}" type="presOf" srcId="{33829BE4-1BE3-4E2D-8C5C-7EC8A74415EF}" destId="{05950FD3-24A6-47E2-BA0C-FF4588453A42}" srcOrd="0" destOrd="0" presId="urn:microsoft.com/office/officeart/2008/layout/PictureStrips"/>
    <dgm:cxn modelId="{FEEFE01E-AD0E-4E2B-A137-EBC0815D691C}" srcId="{33829BE4-1BE3-4E2D-8C5C-7EC8A74415EF}" destId="{07EE7D44-9ED3-4BD5-BA65-58F568E6FE82}" srcOrd="3" destOrd="0" parTransId="{D54F5079-F7A1-4723-ADE1-6BC9EE2B3B1A}" sibTransId="{94B5FA2E-A128-4A81-AF79-0FEA6A6F3706}"/>
    <dgm:cxn modelId="{B943DA71-C3F6-4E9B-ABCD-9D02B6CAF2AC}" type="presOf" srcId="{07EE7D44-9ED3-4BD5-BA65-58F568E6FE82}" destId="{EE36B6C7-0D06-438A-B19A-2A5BF3966790}" srcOrd="0" destOrd="0" presId="urn:microsoft.com/office/officeart/2008/layout/PictureStrips"/>
    <dgm:cxn modelId="{4D63395E-F3E9-4171-B555-EE9AB05C2A62}" type="presOf" srcId="{24069291-DE21-460C-AB9D-4B5E08481F8F}" destId="{5FA50FFC-5319-4774-B291-8E984BFDE143}" srcOrd="0" destOrd="0" presId="urn:microsoft.com/office/officeart/2008/layout/PictureStrips"/>
    <dgm:cxn modelId="{05D144B1-B1BD-4DEE-81D3-7ACE913393F8}" type="presOf" srcId="{ED9A48B1-AA57-49F5-9E34-C08687CE14E6}" destId="{FF707038-28B5-485B-BE84-87C8C9D968B5}" srcOrd="0" destOrd="0" presId="urn:microsoft.com/office/officeart/2008/layout/PictureStrips"/>
    <dgm:cxn modelId="{97C9B0D9-812F-4364-A190-0DE7AD6E4CB7}" srcId="{33829BE4-1BE3-4E2D-8C5C-7EC8A74415EF}" destId="{47EC242C-697C-4293-BD81-B507DBDE7219}" srcOrd="4" destOrd="0" parTransId="{DF5F628F-62BA-4295-A5E7-A9046951B645}" sibTransId="{4707E5BB-1B17-44B2-8FE0-06F90EAD01A0}"/>
    <dgm:cxn modelId="{A320E948-9644-43F4-B015-932438DA6DAF}" srcId="{33829BE4-1BE3-4E2D-8C5C-7EC8A74415EF}" destId="{0D8FBCED-063E-4C60-BD5D-21E6612A4557}" srcOrd="0" destOrd="0" parTransId="{573B9CF2-58FE-4D2F-A4FF-824AE37F4BBA}" sibTransId="{15EE4A38-526E-49FF-90DC-459EDAA2548B}"/>
    <dgm:cxn modelId="{2C821091-2944-49B8-A11D-5BECC106FBA3}" srcId="{33829BE4-1BE3-4E2D-8C5C-7EC8A74415EF}" destId="{ED9A48B1-AA57-49F5-9E34-C08687CE14E6}" srcOrd="2" destOrd="0" parTransId="{7AC5686A-7755-4B8D-B6B3-6FC4F7250E97}" sibTransId="{9FCFD811-34FA-433C-93E3-84C75DC60EC8}"/>
    <dgm:cxn modelId="{4C40D424-AAFD-4518-B95C-E87082771CB4}" type="presOf" srcId="{0D8FBCED-063E-4C60-BD5D-21E6612A4557}" destId="{C32CDCB9-16F0-4154-A4CF-F26194F8B651}" srcOrd="0" destOrd="0" presId="urn:microsoft.com/office/officeart/2008/layout/PictureStrips"/>
    <dgm:cxn modelId="{DAB5BE12-1D15-4FBF-B5A6-8BD8C6A6E1E6}" srcId="{33829BE4-1BE3-4E2D-8C5C-7EC8A74415EF}" destId="{24069291-DE21-460C-AB9D-4B5E08481F8F}" srcOrd="1" destOrd="0" parTransId="{626B3C84-6B9B-4AB3-AE08-679D1DBEAA58}" sibTransId="{649B7E16-4D94-44BD-A7FB-98A8563863EE}"/>
    <dgm:cxn modelId="{04C1FE41-BC70-4F8A-B0B0-B187422F23B2}" type="presOf" srcId="{47EC242C-697C-4293-BD81-B507DBDE7219}" destId="{7102FB50-E4CC-4C2C-8931-3E35F3E36314}" srcOrd="0" destOrd="0" presId="urn:microsoft.com/office/officeart/2008/layout/PictureStrips"/>
    <dgm:cxn modelId="{2E9CF631-9574-4FB7-8E77-D4B4086C223F}" type="presParOf" srcId="{05950FD3-24A6-47E2-BA0C-FF4588453A42}" destId="{0405B65E-49FC-4B6A-89AC-A4EC06D7313C}" srcOrd="0" destOrd="0" presId="urn:microsoft.com/office/officeart/2008/layout/PictureStrips"/>
    <dgm:cxn modelId="{DD1E0F23-1EED-42E6-8155-EF8999AFFF0B}" type="presParOf" srcId="{0405B65E-49FC-4B6A-89AC-A4EC06D7313C}" destId="{C32CDCB9-16F0-4154-A4CF-F26194F8B651}" srcOrd="0" destOrd="0" presId="urn:microsoft.com/office/officeart/2008/layout/PictureStrips"/>
    <dgm:cxn modelId="{6FA14C2D-C686-443F-B734-D7E0708F7C87}" type="presParOf" srcId="{0405B65E-49FC-4B6A-89AC-A4EC06D7313C}" destId="{EBF4B28F-1AE5-4E81-A79C-64EDB2E44B87}" srcOrd="1" destOrd="0" presId="urn:microsoft.com/office/officeart/2008/layout/PictureStrips"/>
    <dgm:cxn modelId="{D4AE6664-AEAF-443A-9D02-5531B6F006BC}" type="presParOf" srcId="{05950FD3-24A6-47E2-BA0C-FF4588453A42}" destId="{A31249CF-DF28-46DF-BBE1-DF38C9D90562}" srcOrd="1" destOrd="0" presId="urn:microsoft.com/office/officeart/2008/layout/PictureStrips"/>
    <dgm:cxn modelId="{BEA0702B-8100-42F9-880D-EBEB3610F627}" type="presParOf" srcId="{05950FD3-24A6-47E2-BA0C-FF4588453A42}" destId="{C1D1AB01-F9FA-41A1-B9E4-123D349E6818}" srcOrd="2" destOrd="0" presId="urn:microsoft.com/office/officeart/2008/layout/PictureStrips"/>
    <dgm:cxn modelId="{CB2C8083-320B-4DD0-818F-0F58477296AE}" type="presParOf" srcId="{C1D1AB01-F9FA-41A1-B9E4-123D349E6818}" destId="{5FA50FFC-5319-4774-B291-8E984BFDE143}" srcOrd="0" destOrd="0" presId="urn:microsoft.com/office/officeart/2008/layout/PictureStrips"/>
    <dgm:cxn modelId="{B80A0CC0-1E41-4CB3-85AA-FEFCCFF9B7AD}" type="presParOf" srcId="{C1D1AB01-F9FA-41A1-B9E4-123D349E6818}" destId="{754CC92F-8D31-42A7-8DCD-7BA48BBD7942}" srcOrd="1" destOrd="0" presId="urn:microsoft.com/office/officeart/2008/layout/PictureStrips"/>
    <dgm:cxn modelId="{0F5836E7-ED89-42D2-BE1B-93407D5EA1BF}" type="presParOf" srcId="{05950FD3-24A6-47E2-BA0C-FF4588453A42}" destId="{A71204DA-AAAA-45A0-B5F5-9A59A135ACD2}" srcOrd="3" destOrd="0" presId="urn:microsoft.com/office/officeart/2008/layout/PictureStrips"/>
    <dgm:cxn modelId="{48DF4884-02AD-4E8B-8BBE-3A96E7B34AE0}" type="presParOf" srcId="{05950FD3-24A6-47E2-BA0C-FF4588453A42}" destId="{9C694BA0-A0C2-40E9-BD89-1B0C1EE35307}" srcOrd="4" destOrd="0" presId="urn:microsoft.com/office/officeart/2008/layout/PictureStrips"/>
    <dgm:cxn modelId="{187C1E11-7E91-4E6D-B833-6FCA2259AE5D}" type="presParOf" srcId="{9C694BA0-A0C2-40E9-BD89-1B0C1EE35307}" destId="{FF707038-28B5-485B-BE84-87C8C9D968B5}" srcOrd="0" destOrd="0" presId="urn:microsoft.com/office/officeart/2008/layout/PictureStrips"/>
    <dgm:cxn modelId="{2C48430F-605D-41B5-A9F6-0E6ED97764C9}" type="presParOf" srcId="{9C694BA0-A0C2-40E9-BD89-1B0C1EE35307}" destId="{E9F483BB-04DD-4497-BA27-100AF7E0E3FE}" srcOrd="1" destOrd="0" presId="urn:microsoft.com/office/officeart/2008/layout/PictureStrips"/>
    <dgm:cxn modelId="{0A0B8A3F-FC1C-4054-BD9C-47F52918F90A}" type="presParOf" srcId="{05950FD3-24A6-47E2-BA0C-FF4588453A42}" destId="{DB4461C9-BD88-4EB9-B9E5-02F3E703ED06}" srcOrd="5" destOrd="0" presId="urn:microsoft.com/office/officeart/2008/layout/PictureStrips"/>
    <dgm:cxn modelId="{20888C0E-4E79-489B-8AF9-ACF3B0B53B13}" type="presParOf" srcId="{05950FD3-24A6-47E2-BA0C-FF4588453A42}" destId="{82C67D2B-3FE7-4918-8791-C88FA9C07A7D}" srcOrd="6" destOrd="0" presId="urn:microsoft.com/office/officeart/2008/layout/PictureStrips"/>
    <dgm:cxn modelId="{150A8684-E4DD-4AAC-AE62-1A211B4881E4}" type="presParOf" srcId="{82C67D2B-3FE7-4918-8791-C88FA9C07A7D}" destId="{EE36B6C7-0D06-438A-B19A-2A5BF3966790}" srcOrd="0" destOrd="0" presId="urn:microsoft.com/office/officeart/2008/layout/PictureStrips"/>
    <dgm:cxn modelId="{AA52B4DC-8D7F-4A54-9A02-9191777BD7C0}" type="presParOf" srcId="{82C67D2B-3FE7-4918-8791-C88FA9C07A7D}" destId="{0C8E38A0-F77E-47AB-84E3-874873F5A936}" srcOrd="1" destOrd="0" presId="urn:microsoft.com/office/officeart/2008/layout/PictureStrips"/>
    <dgm:cxn modelId="{703F29CA-4A7D-43D8-9D68-DADF7F82EB51}" type="presParOf" srcId="{05950FD3-24A6-47E2-BA0C-FF4588453A42}" destId="{2A88767B-B45E-4A7E-95E2-FF89C8BACA54}" srcOrd="7" destOrd="0" presId="urn:microsoft.com/office/officeart/2008/layout/PictureStrips"/>
    <dgm:cxn modelId="{E7ACE5B2-731D-40D0-A3BA-828C1221CBBE}" type="presParOf" srcId="{05950FD3-24A6-47E2-BA0C-FF4588453A42}" destId="{092C27BB-D855-4BEB-AC3E-6B8DD69BE54A}" srcOrd="8" destOrd="0" presId="urn:microsoft.com/office/officeart/2008/layout/PictureStrips"/>
    <dgm:cxn modelId="{671EDE2A-271F-4EB0-94FB-44B569ADB246}" type="presParOf" srcId="{092C27BB-D855-4BEB-AC3E-6B8DD69BE54A}" destId="{7102FB50-E4CC-4C2C-8931-3E35F3E36314}" srcOrd="0" destOrd="0" presId="urn:microsoft.com/office/officeart/2008/layout/PictureStrips"/>
    <dgm:cxn modelId="{4A300F67-0C83-46F8-AFEB-31D9716D88ED}" type="presParOf" srcId="{092C27BB-D855-4BEB-AC3E-6B8DD69BE54A}" destId="{8EB8AEE9-CFC8-4A0F-84CF-6E44920E776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CE8D41-6487-47C1-8E3D-CB3F88978952}"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pPr rtl="1"/>
          <a:endParaRPr lang="ar-SA"/>
        </a:p>
      </dgm:t>
    </dgm:pt>
    <dgm:pt modelId="{79D61919-4109-4A99-AA5E-A3B09E88A8A9}">
      <dgm:prSet phldrT="[نص]" custT="1"/>
      <dgm:spPr/>
      <dgm:t>
        <a:bodyPr/>
        <a:lstStyle/>
        <a:p>
          <a:pPr rtl="1"/>
          <a:r>
            <a:rPr lang="ar-IQ" sz="3600" b="1" dirty="0" smtClean="0">
              <a:solidFill>
                <a:srgbClr val="7030A0"/>
              </a:solidFill>
              <a:latin typeface="Simplified Arabic" panose="02020603050405020304" pitchFamily="18" charset="-78"/>
              <a:ea typeface="Calibri" panose="020F0502020204030204" pitchFamily="34" charset="0"/>
              <a:cs typeface="Simplified Arabic" panose="02020603050405020304" pitchFamily="18" charset="-78"/>
            </a:rPr>
            <a:t>الملاحظات الواجب مراعاتها </a:t>
          </a:r>
          <a:endParaRPr lang="ar-SA" sz="3600" b="1" dirty="0">
            <a:solidFill>
              <a:srgbClr val="7030A0"/>
            </a:solidFill>
            <a:latin typeface="Simplified Arabic" panose="02020603050405020304" pitchFamily="18" charset="-78"/>
            <a:cs typeface="Simplified Arabic" panose="02020603050405020304" pitchFamily="18" charset="-78"/>
          </a:endParaRPr>
        </a:p>
      </dgm:t>
    </dgm:pt>
    <dgm:pt modelId="{9BE7D6B9-A72A-4916-B546-BF850F2241AF}" type="parTrans" cxnId="{A4FA51EF-B5AC-40D6-8CCA-ABDE07648DBC}">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53F01AA2-3F76-4827-8216-FD699AC0F6F7}" type="sibTrans" cxnId="{A4FA51EF-B5AC-40D6-8CCA-ABDE07648DBC}">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B147986E-5B48-48BF-842C-8D21DA898687}">
      <dgm:prSet phldrT="[نص]" custT="1"/>
      <dgm:spPr/>
      <dgm:t>
        <a:bodyPr/>
        <a:lstStyle/>
        <a:p>
          <a:pPr rtl="1"/>
          <a:r>
            <a:rPr lang="ar-IQ" sz="1400" b="1" dirty="0" smtClean="0">
              <a:latin typeface="Simplified Arabic" panose="02020603050405020304" pitchFamily="18" charset="-78"/>
              <a:cs typeface="Simplified Arabic" panose="02020603050405020304" pitchFamily="18" charset="-78"/>
            </a:rPr>
            <a:t>يجب على الباحث استخدام التحفيز في اجراء التجربة الرئيسية للعينة للحصول على معلومات حقيقية.</a:t>
          </a:r>
          <a:endParaRPr lang="ar-SA" sz="1400" b="1" dirty="0">
            <a:latin typeface="Simplified Arabic" panose="02020603050405020304" pitchFamily="18" charset="-78"/>
            <a:cs typeface="Simplified Arabic" panose="02020603050405020304" pitchFamily="18" charset="-78"/>
          </a:endParaRPr>
        </a:p>
      </dgm:t>
    </dgm:pt>
    <dgm:pt modelId="{1163E24F-DD53-4D9B-8DAA-38F0AF7AA16C}" type="parTrans" cxnId="{0F597F5D-AE27-4D65-B034-C4AE47CBD685}">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2AEE75DC-01FB-4A3B-BB78-8CF9CCF65BFB}" type="sibTrans" cxnId="{0F597F5D-AE27-4D65-B034-C4AE47CBD685}">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F07E8E6D-F398-4529-84A1-EAF9CF0343B2}">
      <dgm:prSet custT="1"/>
      <dgm:spPr/>
      <dgm:t>
        <a:bodyPr/>
        <a:lstStyle/>
        <a:p>
          <a:pPr rtl="1"/>
          <a:r>
            <a:rPr lang="ar-IQ" sz="1400" b="1" smtClean="0">
              <a:latin typeface="Simplified Arabic" panose="02020603050405020304" pitchFamily="18" charset="-78"/>
              <a:cs typeface="Simplified Arabic" panose="02020603050405020304" pitchFamily="18" charset="-78"/>
            </a:rPr>
            <a:t>التأكد من صلاحية الاجهزة الالكترونية والميكانيكية باستمرار وعدم الاعتماد على التجربة الاستطلاعية اعتمادا كاملا.</a:t>
          </a:r>
          <a:endParaRPr lang="en-US" sz="1400" b="1">
            <a:latin typeface="Simplified Arabic" panose="02020603050405020304" pitchFamily="18" charset="-78"/>
            <a:cs typeface="Simplified Arabic" panose="02020603050405020304" pitchFamily="18" charset="-78"/>
          </a:endParaRPr>
        </a:p>
      </dgm:t>
    </dgm:pt>
    <dgm:pt modelId="{1EB8A63C-8EB0-473C-83A6-28AC1FFB8BBF}" type="parTrans" cxnId="{C84D1BD4-1C77-4FE6-93F7-4FF4B1BB80F4}">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98AC30C5-1E7A-4F17-93E5-0BB21142D582}" type="sibTrans" cxnId="{C84D1BD4-1C77-4FE6-93F7-4FF4B1BB80F4}">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16BC3445-9940-433B-BEA3-AE90C74BB8FE}">
      <dgm:prSet custT="1"/>
      <dgm:spPr/>
      <dgm:t>
        <a:bodyPr/>
        <a:lstStyle/>
        <a:p>
          <a:pPr rtl="1"/>
          <a:r>
            <a:rPr lang="ar-IQ" sz="1400" b="1" smtClean="0">
              <a:latin typeface="Simplified Arabic" panose="02020603050405020304" pitchFamily="18" charset="-78"/>
              <a:cs typeface="Simplified Arabic" panose="02020603050405020304" pitchFamily="18" charset="-78"/>
            </a:rPr>
            <a:t>قبول النتائج كما هي ولا يغير بها وعليه اثبات السلبية والايجابية بالطرق العلمية.</a:t>
          </a:r>
          <a:endParaRPr lang="en-US" sz="1400" b="1">
            <a:latin typeface="Simplified Arabic" panose="02020603050405020304" pitchFamily="18" charset="-78"/>
            <a:cs typeface="Simplified Arabic" panose="02020603050405020304" pitchFamily="18" charset="-78"/>
          </a:endParaRPr>
        </a:p>
      </dgm:t>
    </dgm:pt>
    <dgm:pt modelId="{4DC61122-BD29-4611-B5F5-3A31D599FB6A}" type="parTrans" cxnId="{2C815187-E5B9-4579-8DB8-D412EF142BA3}">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22F4CAD2-F0DE-45EC-B10B-E1D9402398C0}" type="sibTrans" cxnId="{2C815187-E5B9-4579-8DB8-D412EF142BA3}">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2785651D-BE24-41CC-AED7-9029D361F21E}">
      <dgm:prSet custT="1"/>
      <dgm:spPr/>
      <dgm:t>
        <a:bodyPr/>
        <a:lstStyle/>
        <a:p>
          <a:pPr rtl="1"/>
          <a:r>
            <a:rPr lang="ar-IQ" sz="1400" b="1" smtClean="0">
              <a:latin typeface="Simplified Arabic" panose="02020603050405020304" pitchFamily="18" charset="-78"/>
              <a:cs typeface="Simplified Arabic" panose="02020603050405020304" pitchFamily="18" charset="-78"/>
            </a:rPr>
            <a:t>يجب على الباحث عند اجراء التجربة الاستطلاعية التعامل معها كأنها تجربة رئيسية وليست اسقاط فرض.</a:t>
          </a:r>
          <a:endParaRPr lang="en-US" sz="1400" b="1">
            <a:latin typeface="Simplified Arabic" panose="02020603050405020304" pitchFamily="18" charset="-78"/>
            <a:cs typeface="Simplified Arabic" panose="02020603050405020304" pitchFamily="18" charset="-78"/>
          </a:endParaRPr>
        </a:p>
      </dgm:t>
    </dgm:pt>
    <dgm:pt modelId="{B7E9CDEF-50CD-4FBE-A58D-D70A7D0AC2BF}" type="parTrans" cxnId="{C2DB8CC1-8ED3-40BC-A4D4-5CF3A01ED1B2}">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D2B28C14-4F27-41F4-815A-813173794EA6}" type="sibTrans" cxnId="{C2DB8CC1-8ED3-40BC-A4D4-5CF3A01ED1B2}">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281C22ED-3E9A-4D51-BDC3-9B5AD5B594DC}">
      <dgm:prSet custT="1"/>
      <dgm:spPr/>
      <dgm:t>
        <a:bodyPr/>
        <a:lstStyle/>
        <a:p>
          <a:pPr rtl="1"/>
          <a:r>
            <a:rPr lang="ar-IQ" sz="1400" b="1" dirty="0" smtClean="0">
              <a:latin typeface="Simplified Arabic" panose="02020603050405020304" pitchFamily="18" charset="-78"/>
              <a:cs typeface="Simplified Arabic" panose="02020603050405020304" pitchFamily="18" charset="-78"/>
            </a:rPr>
            <a:t>لا يجوز إهمال التجربة الاستطلاعية والا ستكون هنالك اخفاقات كثيرة للباحث.</a:t>
          </a:r>
          <a:endParaRPr lang="en-US" sz="1400" b="1" dirty="0">
            <a:latin typeface="Simplified Arabic" panose="02020603050405020304" pitchFamily="18" charset="-78"/>
            <a:cs typeface="Simplified Arabic" panose="02020603050405020304" pitchFamily="18" charset="-78"/>
          </a:endParaRPr>
        </a:p>
      </dgm:t>
    </dgm:pt>
    <dgm:pt modelId="{8A42424F-A797-4A1D-A3AD-B310B421FC6E}" type="parTrans" cxnId="{0225C4EB-DCDC-4C86-ABD8-DE48802BF3F6}">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E77AB97E-6B02-4080-B467-8CDF5AB0283E}" type="sibTrans" cxnId="{0225C4EB-DCDC-4C86-ABD8-DE48802BF3F6}">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E9388C9E-E1C3-4BED-9158-A70468442508}">
      <dgm:prSet custT="1"/>
      <dgm:spPr/>
      <dgm:t>
        <a:bodyPr/>
        <a:lstStyle/>
        <a:p>
          <a:pPr rtl="1"/>
          <a:r>
            <a:rPr lang="ar-IQ" sz="1400" b="1" smtClean="0">
              <a:latin typeface="Simplified Arabic" panose="02020603050405020304" pitchFamily="18" charset="-78"/>
              <a:cs typeface="Simplified Arabic" panose="02020603050405020304" pitchFamily="18" charset="-78"/>
            </a:rPr>
            <a:t>قد تكون التجربة الاستطلاعية احيانا وخصوصا في المختبرات والقاعات المعملية افكار لبحوث جديدة.</a:t>
          </a:r>
          <a:endParaRPr lang="en-US" sz="1400" b="1">
            <a:latin typeface="Simplified Arabic" panose="02020603050405020304" pitchFamily="18" charset="-78"/>
            <a:cs typeface="Simplified Arabic" panose="02020603050405020304" pitchFamily="18" charset="-78"/>
          </a:endParaRPr>
        </a:p>
      </dgm:t>
    </dgm:pt>
    <dgm:pt modelId="{30032A5B-56DE-4F44-8E5B-E666BCA6B1E9}" type="parTrans" cxnId="{E77BFDDB-00C9-4C54-BB35-AC49CDCC79A4}">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CB3A774E-87A9-46F8-8351-E0758E9CFA50}" type="sibTrans" cxnId="{E77BFDDB-00C9-4C54-BB35-AC49CDCC79A4}">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EBCC6026-2D60-463B-94E5-398DC85F24D5}">
      <dgm:prSet custT="1"/>
      <dgm:spPr/>
      <dgm:t>
        <a:bodyPr/>
        <a:lstStyle/>
        <a:p>
          <a:pPr rtl="1"/>
          <a:r>
            <a:rPr lang="ar-IQ" sz="1400" b="1" dirty="0" smtClean="0">
              <a:latin typeface="Simplified Arabic" panose="02020603050405020304" pitchFamily="18" charset="-78"/>
              <a:cs typeface="Simplified Arabic" panose="02020603050405020304" pitchFamily="18" charset="-78"/>
            </a:rPr>
            <a:t>قد يحتاج الباحث أكثر من تجربة استطلاعية لغرض الوصول الى الاختبارات الافضل ومعرفة كل الامور التي تحيط بالتجربة الرئيسية لان المعرفة النظرية تختلف عن التطبيق العملي.</a:t>
          </a:r>
          <a:endParaRPr lang="en-US" sz="1400" b="1" dirty="0">
            <a:latin typeface="Simplified Arabic" panose="02020603050405020304" pitchFamily="18" charset="-78"/>
            <a:cs typeface="Simplified Arabic" panose="02020603050405020304" pitchFamily="18" charset="-78"/>
          </a:endParaRPr>
        </a:p>
      </dgm:t>
    </dgm:pt>
    <dgm:pt modelId="{A42A8A7C-8320-4C37-B703-1E95EDBA9931}" type="parTrans" cxnId="{FEA053C4-8956-4E8F-A5F9-A4C059375EB2}">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256D2340-434A-4FC1-A748-704C0ECA7209}" type="sibTrans" cxnId="{FEA053C4-8956-4E8F-A5F9-A4C059375EB2}">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83AB6BA7-0335-4A22-9589-9F7FAF9FC8DA}" type="pres">
      <dgm:prSet presAssocID="{80CE8D41-6487-47C1-8E3D-CB3F88978952}" presName="cycle" presStyleCnt="0">
        <dgm:presLayoutVars>
          <dgm:chMax val="1"/>
          <dgm:dir/>
          <dgm:animLvl val="ctr"/>
          <dgm:resizeHandles val="exact"/>
        </dgm:presLayoutVars>
      </dgm:prSet>
      <dgm:spPr/>
      <dgm:t>
        <a:bodyPr/>
        <a:lstStyle/>
        <a:p>
          <a:pPr rtl="1"/>
          <a:endParaRPr lang="ar-SA"/>
        </a:p>
      </dgm:t>
    </dgm:pt>
    <dgm:pt modelId="{2430A125-6A75-4D24-A972-82E939717585}" type="pres">
      <dgm:prSet presAssocID="{79D61919-4109-4A99-AA5E-A3B09E88A8A9}" presName="centerShape" presStyleLbl="node0" presStyleIdx="0" presStyleCnt="1"/>
      <dgm:spPr/>
      <dgm:t>
        <a:bodyPr/>
        <a:lstStyle/>
        <a:p>
          <a:pPr rtl="1"/>
          <a:endParaRPr lang="ar-SA"/>
        </a:p>
      </dgm:t>
    </dgm:pt>
    <dgm:pt modelId="{FD53E263-F373-456C-9F22-42C418203BC8}" type="pres">
      <dgm:prSet presAssocID="{1163E24F-DD53-4D9B-8DAA-38F0AF7AA16C}" presName="parTrans" presStyleLbl="bgSibTrans2D1" presStyleIdx="0" presStyleCnt="7"/>
      <dgm:spPr/>
      <dgm:t>
        <a:bodyPr/>
        <a:lstStyle/>
        <a:p>
          <a:pPr rtl="1"/>
          <a:endParaRPr lang="ar-SA"/>
        </a:p>
      </dgm:t>
    </dgm:pt>
    <dgm:pt modelId="{00C88F25-83BC-4267-A5BB-B2A12799C408}" type="pres">
      <dgm:prSet presAssocID="{B147986E-5B48-48BF-842C-8D21DA898687}" presName="node" presStyleLbl="node1" presStyleIdx="0" presStyleCnt="7">
        <dgm:presLayoutVars>
          <dgm:bulletEnabled val="1"/>
        </dgm:presLayoutVars>
      </dgm:prSet>
      <dgm:spPr/>
      <dgm:t>
        <a:bodyPr/>
        <a:lstStyle/>
        <a:p>
          <a:pPr rtl="1"/>
          <a:endParaRPr lang="ar-SA"/>
        </a:p>
      </dgm:t>
    </dgm:pt>
    <dgm:pt modelId="{B6608C6B-3407-40C0-B486-B703257141D2}" type="pres">
      <dgm:prSet presAssocID="{1EB8A63C-8EB0-473C-83A6-28AC1FFB8BBF}" presName="parTrans" presStyleLbl="bgSibTrans2D1" presStyleIdx="1" presStyleCnt="7"/>
      <dgm:spPr/>
      <dgm:t>
        <a:bodyPr/>
        <a:lstStyle/>
        <a:p>
          <a:pPr rtl="1"/>
          <a:endParaRPr lang="ar-SA"/>
        </a:p>
      </dgm:t>
    </dgm:pt>
    <dgm:pt modelId="{F8355A91-0C20-4ED9-90A4-B6185F4D0EAC}" type="pres">
      <dgm:prSet presAssocID="{F07E8E6D-F398-4529-84A1-EAF9CF0343B2}" presName="node" presStyleLbl="node1" presStyleIdx="1" presStyleCnt="7">
        <dgm:presLayoutVars>
          <dgm:bulletEnabled val="1"/>
        </dgm:presLayoutVars>
      </dgm:prSet>
      <dgm:spPr/>
      <dgm:t>
        <a:bodyPr/>
        <a:lstStyle/>
        <a:p>
          <a:pPr rtl="1"/>
          <a:endParaRPr lang="ar-SA"/>
        </a:p>
      </dgm:t>
    </dgm:pt>
    <dgm:pt modelId="{25C89967-B5A3-44EA-BE2A-5AB351F107A9}" type="pres">
      <dgm:prSet presAssocID="{4DC61122-BD29-4611-B5F5-3A31D599FB6A}" presName="parTrans" presStyleLbl="bgSibTrans2D1" presStyleIdx="2" presStyleCnt="7"/>
      <dgm:spPr/>
      <dgm:t>
        <a:bodyPr/>
        <a:lstStyle/>
        <a:p>
          <a:pPr rtl="1"/>
          <a:endParaRPr lang="ar-SA"/>
        </a:p>
      </dgm:t>
    </dgm:pt>
    <dgm:pt modelId="{64445191-CD20-4371-B6A3-A0A2FCBD55B6}" type="pres">
      <dgm:prSet presAssocID="{16BC3445-9940-433B-BEA3-AE90C74BB8FE}" presName="node" presStyleLbl="node1" presStyleIdx="2" presStyleCnt="7">
        <dgm:presLayoutVars>
          <dgm:bulletEnabled val="1"/>
        </dgm:presLayoutVars>
      </dgm:prSet>
      <dgm:spPr/>
      <dgm:t>
        <a:bodyPr/>
        <a:lstStyle/>
        <a:p>
          <a:pPr rtl="1"/>
          <a:endParaRPr lang="ar-SA"/>
        </a:p>
      </dgm:t>
    </dgm:pt>
    <dgm:pt modelId="{04E73749-EBBF-4063-B9CA-A90C91E59A5D}" type="pres">
      <dgm:prSet presAssocID="{B7E9CDEF-50CD-4FBE-A58D-D70A7D0AC2BF}" presName="parTrans" presStyleLbl="bgSibTrans2D1" presStyleIdx="3" presStyleCnt="7"/>
      <dgm:spPr/>
      <dgm:t>
        <a:bodyPr/>
        <a:lstStyle/>
        <a:p>
          <a:pPr rtl="1"/>
          <a:endParaRPr lang="ar-SA"/>
        </a:p>
      </dgm:t>
    </dgm:pt>
    <dgm:pt modelId="{39A7BC64-0B8F-4EED-80FA-7CEF4C90B613}" type="pres">
      <dgm:prSet presAssocID="{2785651D-BE24-41CC-AED7-9029D361F21E}" presName="node" presStyleLbl="node1" presStyleIdx="3" presStyleCnt="7">
        <dgm:presLayoutVars>
          <dgm:bulletEnabled val="1"/>
        </dgm:presLayoutVars>
      </dgm:prSet>
      <dgm:spPr/>
      <dgm:t>
        <a:bodyPr/>
        <a:lstStyle/>
        <a:p>
          <a:pPr rtl="1"/>
          <a:endParaRPr lang="ar-SA"/>
        </a:p>
      </dgm:t>
    </dgm:pt>
    <dgm:pt modelId="{9496B7B0-A237-46DD-B828-ABB10F7150F3}" type="pres">
      <dgm:prSet presAssocID="{8A42424F-A797-4A1D-A3AD-B310B421FC6E}" presName="parTrans" presStyleLbl="bgSibTrans2D1" presStyleIdx="4" presStyleCnt="7"/>
      <dgm:spPr/>
      <dgm:t>
        <a:bodyPr/>
        <a:lstStyle/>
        <a:p>
          <a:pPr rtl="1"/>
          <a:endParaRPr lang="ar-SA"/>
        </a:p>
      </dgm:t>
    </dgm:pt>
    <dgm:pt modelId="{42D327DF-4ED6-4BB1-9594-BAC30A3ED915}" type="pres">
      <dgm:prSet presAssocID="{281C22ED-3E9A-4D51-BDC3-9B5AD5B594DC}" presName="node" presStyleLbl="node1" presStyleIdx="4" presStyleCnt="7">
        <dgm:presLayoutVars>
          <dgm:bulletEnabled val="1"/>
        </dgm:presLayoutVars>
      </dgm:prSet>
      <dgm:spPr/>
      <dgm:t>
        <a:bodyPr/>
        <a:lstStyle/>
        <a:p>
          <a:pPr rtl="1"/>
          <a:endParaRPr lang="ar-SA"/>
        </a:p>
      </dgm:t>
    </dgm:pt>
    <dgm:pt modelId="{6F2DC515-F660-44EA-B7F9-3720154C896B}" type="pres">
      <dgm:prSet presAssocID="{30032A5B-56DE-4F44-8E5B-E666BCA6B1E9}" presName="parTrans" presStyleLbl="bgSibTrans2D1" presStyleIdx="5" presStyleCnt="7"/>
      <dgm:spPr/>
      <dgm:t>
        <a:bodyPr/>
        <a:lstStyle/>
        <a:p>
          <a:pPr rtl="1"/>
          <a:endParaRPr lang="ar-SA"/>
        </a:p>
      </dgm:t>
    </dgm:pt>
    <dgm:pt modelId="{F317004D-D71B-4CB8-9434-7C3E04F744DF}" type="pres">
      <dgm:prSet presAssocID="{E9388C9E-E1C3-4BED-9158-A70468442508}" presName="node" presStyleLbl="node1" presStyleIdx="5" presStyleCnt="7">
        <dgm:presLayoutVars>
          <dgm:bulletEnabled val="1"/>
        </dgm:presLayoutVars>
      </dgm:prSet>
      <dgm:spPr/>
      <dgm:t>
        <a:bodyPr/>
        <a:lstStyle/>
        <a:p>
          <a:pPr rtl="1"/>
          <a:endParaRPr lang="ar-SA"/>
        </a:p>
      </dgm:t>
    </dgm:pt>
    <dgm:pt modelId="{3A05BF7D-30B0-4D9D-A43C-DFBE8E0740F9}" type="pres">
      <dgm:prSet presAssocID="{A42A8A7C-8320-4C37-B703-1E95EDBA9931}" presName="parTrans" presStyleLbl="bgSibTrans2D1" presStyleIdx="6" presStyleCnt="7"/>
      <dgm:spPr/>
      <dgm:t>
        <a:bodyPr/>
        <a:lstStyle/>
        <a:p>
          <a:pPr rtl="1"/>
          <a:endParaRPr lang="ar-SA"/>
        </a:p>
      </dgm:t>
    </dgm:pt>
    <dgm:pt modelId="{519D47F3-3930-466A-B3DE-448657F8738C}" type="pres">
      <dgm:prSet presAssocID="{EBCC6026-2D60-463B-94E5-398DC85F24D5}" presName="node" presStyleLbl="node1" presStyleIdx="6" presStyleCnt="7" custScaleX="127671" custScaleY="111001">
        <dgm:presLayoutVars>
          <dgm:bulletEnabled val="1"/>
        </dgm:presLayoutVars>
      </dgm:prSet>
      <dgm:spPr/>
      <dgm:t>
        <a:bodyPr/>
        <a:lstStyle/>
        <a:p>
          <a:pPr rtl="1"/>
          <a:endParaRPr lang="ar-SA"/>
        </a:p>
      </dgm:t>
    </dgm:pt>
  </dgm:ptLst>
  <dgm:cxnLst>
    <dgm:cxn modelId="{B8E9583E-785B-4BE8-A2ED-40CCFD39DA15}" type="presOf" srcId="{2785651D-BE24-41CC-AED7-9029D361F21E}" destId="{39A7BC64-0B8F-4EED-80FA-7CEF4C90B613}" srcOrd="0" destOrd="0" presId="urn:microsoft.com/office/officeart/2005/8/layout/radial4"/>
    <dgm:cxn modelId="{51F8694D-98F0-45B6-9AB1-6CA1377AE9B5}" type="presOf" srcId="{281C22ED-3E9A-4D51-BDC3-9B5AD5B594DC}" destId="{42D327DF-4ED6-4BB1-9594-BAC30A3ED915}" srcOrd="0" destOrd="0" presId="urn:microsoft.com/office/officeart/2005/8/layout/radial4"/>
    <dgm:cxn modelId="{C0AE36FE-DFB4-4E63-AECB-E78F462CCAFB}" type="presOf" srcId="{16BC3445-9940-433B-BEA3-AE90C74BB8FE}" destId="{64445191-CD20-4371-B6A3-A0A2FCBD55B6}" srcOrd="0" destOrd="0" presId="urn:microsoft.com/office/officeart/2005/8/layout/radial4"/>
    <dgm:cxn modelId="{D70085BF-5DB8-4307-BF1D-37079701C834}" type="presOf" srcId="{80CE8D41-6487-47C1-8E3D-CB3F88978952}" destId="{83AB6BA7-0335-4A22-9589-9F7FAF9FC8DA}" srcOrd="0" destOrd="0" presId="urn:microsoft.com/office/officeart/2005/8/layout/radial4"/>
    <dgm:cxn modelId="{4430E725-8A57-4B3A-A4D8-03DEA3984FCB}" type="presOf" srcId="{B147986E-5B48-48BF-842C-8D21DA898687}" destId="{00C88F25-83BC-4267-A5BB-B2A12799C408}" srcOrd="0" destOrd="0" presId="urn:microsoft.com/office/officeart/2005/8/layout/radial4"/>
    <dgm:cxn modelId="{AF9CC960-64AA-409C-A7F3-EBFD819E3E97}" type="presOf" srcId="{F07E8E6D-F398-4529-84A1-EAF9CF0343B2}" destId="{F8355A91-0C20-4ED9-90A4-B6185F4D0EAC}" srcOrd="0" destOrd="0" presId="urn:microsoft.com/office/officeart/2005/8/layout/radial4"/>
    <dgm:cxn modelId="{F709B843-9790-4B61-8BB0-8E8DB8E90C74}" type="presOf" srcId="{B7E9CDEF-50CD-4FBE-A58D-D70A7D0AC2BF}" destId="{04E73749-EBBF-4063-B9CA-A90C91E59A5D}" srcOrd="0" destOrd="0" presId="urn:microsoft.com/office/officeart/2005/8/layout/radial4"/>
    <dgm:cxn modelId="{C2DB8CC1-8ED3-40BC-A4D4-5CF3A01ED1B2}" srcId="{79D61919-4109-4A99-AA5E-A3B09E88A8A9}" destId="{2785651D-BE24-41CC-AED7-9029D361F21E}" srcOrd="3" destOrd="0" parTransId="{B7E9CDEF-50CD-4FBE-A58D-D70A7D0AC2BF}" sibTransId="{D2B28C14-4F27-41F4-815A-813173794EA6}"/>
    <dgm:cxn modelId="{6A58F600-610F-4D5A-AD7E-820C3C06009F}" type="presOf" srcId="{1EB8A63C-8EB0-473C-83A6-28AC1FFB8BBF}" destId="{B6608C6B-3407-40C0-B486-B703257141D2}" srcOrd="0" destOrd="0" presId="urn:microsoft.com/office/officeart/2005/8/layout/radial4"/>
    <dgm:cxn modelId="{A488C13B-53CE-445E-843A-FAF5B11A6B0A}" type="presOf" srcId="{1163E24F-DD53-4D9B-8DAA-38F0AF7AA16C}" destId="{FD53E263-F373-456C-9F22-42C418203BC8}" srcOrd="0" destOrd="0" presId="urn:microsoft.com/office/officeart/2005/8/layout/radial4"/>
    <dgm:cxn modelId="{FEA053C4-8956-4E8F-A5F9-A4C059375EB2}" srcId="{79D61919-4109-4A99-AA5E-A3B09E88A8A9}" destId="{EBCC6026-2D60-463B-94E5-398DC85F24D5}" srcOrd="6" destOrd="0" parTransId="{A42A8A7C-8320-4C37-B703-1E95EDBA9931}" sibTransId="{256D2340-434A-4FC1-A748-704C0ECA7209}"/>
    <dgm:cxn modelId="{C84D1BD4-1C77-4FE6-93F7-4FF4B1BB80F4}" srcId="{79D61919-4109-4A99-AA5E-A3B09E88A8A9}" destId="{F07E8E6D-F398-4529-84A1-EAF9CF0343B2}" srcOrd="1" destOrd="0" parTransId="{1EB8A63C-8EB0-473C-83A6-28AC1FFB8BBF}" sibTransId="{98AC30C5-1E7A-4F17-93E5-0BB21142D582}"/>
    <dgm:cxn modelId="{4256A7A9-712C-4F12-9DE4-73BDFCA4D0E8}" type="presOf" srcId="{EBCC6026-2D60-463B-94E5-398DC85F24D5}" destId="{519D47F3-3930-466A-B3DE-448657F8738C}" srcOrd="0" destOrd="0" presId="urn:microsoft.com/office/officeart/2005/8/layout/radial4"/>
    <dgm:cxn modelId="{797E0D5D-B276-45D6-97B3-314CAF0519F4}" type="presOf" srcId="{4DC61122-BD29-4611-B5F5-3A31D599FB6A}" destId="{25C89967-B5A3-44EA-BE2A-5AB351F107A9}" srcOrd="0" destOrd="0" presId="urn:microsoft.com/office/officeart/2005/8/layout/radial4"/>
    <dgm:cxn modelId="{D632A4D2-FB7C-4191-9BDA-196797B0C861}" type="presOf" srcId="{8A42424F-A797-4A1D-A3AD-B310B421FC6E}" destId="{9496B7B0-A237-46DD-B828-ABB10F7150F3}" srcOrd="0" destOrd="0" presId="urn:microsoft.com/office/officeart/2005/8/layout/radial4"/>
    <dgm:cxn modelId="{E77BFDDB-00C9-4C54-BB35-AC49CDCC79A4}" srcId="{79D61919-4109-4A99-AA5E-A3B09E88A8A9}" destId="{E9388C9E-E1C3-4BED-9158-A70468442508}" srcOrd="5" destOrd="0" parTransId="{30032A5B-56DE-4F44-8E5B-E666BCA6B1E9}" sibTransId="{CB3A774E-87A9-46F8-8351-E0758E9CFA50}"/>
    <dgm:cxn modelId="{0F597F5D-AE27-4D65-B034-C4AE47CBD685}" srcId="{79D61919-4109-4A99-AA5E-A3B09E88A8A9}" destId="{B147986E-5B48-48BF-842C-8D21DA898687}" srcOrd="0" destOrd="0" parTransId="{1163E24F-DD53-4D9B-8DAA-38F0AF7AA16C}" sibTransId="{2AEE75DC-01FB-4A3B-BB78-8CF9CCF65BFB}"/>
    <dgm:cxn modelId="{F857059D-C63D-4F83-9178-69C2A7D76EDE}" type="presOf" srcId="{E9388C9E-E1C3-4BED-9158-A70468442508}" destId="{F317004D-D71B-4CB8-9434-7C3E04F744DF}" srcOrd="0" destOrd="0" presId="urn:microsoft.com/office/officeart/2005/8/layout/radial4"/>
    <dgm:cxn modelId="{0225C4EB-DCDC-4C86-ABD8-DE48802BF3F6}" srcId="{79D61919-4109-4A99-AA5E-A3B09E88A8A9}" destId="{281C22ED-3E9A-4D51-BDC3-9B5AD5B594DC}" srcOrd="4" destOrd="0" parTransId="{8A42424F-A797-4A1D-A3AD-B310B421FC6E}" sibTransId="{E77AB97E-6B02-4080-B467-8CDF5AB0283E}"/>
    <dgm:cxn modelId="{A4FA51EF-B5AC-40D6-8CCA-ABDE07648DBC}" srcId="{80CE8D41-6487-47C1-8E3D-CB3F88978952}" destId="{79D61919-4109-4A99-AA5E-A3B09E88A8A9}" srcOrd="0" destOrd="0" parTransId="{9BE7D6B9-A72A-4916-B546-BF850F2241AF}" sibTransId="{53F01AA2-3F76-4827-8216-FD699AC0F6F7}"/>
    <dgm:cxn modelId="{E2E23570-E7AC-48E6-B096-0B37A43F035A}" type="presOf" srcId="{79D61919-4109-4A99-AA5E-A3B09E88A8A9}" destId="{2430A125-6A75-4D24-A972-82E939717585}" srcOrd="0" destOrd="0" presId="urn:microsoft.com/office/officeart/2005/8/layout/radial4"/>
    <dgm:cxn modelId="{2C815187-E5B9-4579-8DB8-D412EF142BA3}" srcId="{79D61919-4109-4A99-AA5E-A3B09E88A8A9}" destId="{16BC3445-9940-433B-BEA3-AE90C74BB8FE}" srcOrd="2" destOrd="0" parTransId="{4DC61122-BD29-4611-B5F5-3A31D599FB6A}" sibTransId="{22F4CAD2-F0DE-45EC-B10B-E1D9402398C0}"/>
    <dgm:cxn modelId="{9685FBB8-4FFA-4419-B194-E5DD44EA09D7}" type="presOf" srcId="{30032A5B-56DE-4F44-8E5B-E666BCA6B1E9}" destId="{6F2DC515-F660-44EA-B7F9-3720154C896B}" srcOrd="0" destOrd="0" presId="urn:microsoft.com/office/officeart/2005/8/layout/radial4"/>
    <dgm:cxn modelId="{A1F59557-A2C2-401F-AE52-1DEC6F9657DA}" type="presOf" srcId="{A42A8A7C-8320-4C37-B703-1E95EDBA9931}" destId="{3A05BF7D-30B0-4D9D-A43C-DFBE8E0740F9}" srcOrd="0" destOrd="0" presId="urn:microsoft.com/office/officeart/2005/8/layout/radial4"/>
    <dgm:cxn modelId="{7C6B7C35-3385-45E0-94BC-A9F37EF5AFEF}" type="presParOf" srcId="{83AB6BA7-0335-4A22-9589-9F7FAF9FC8DA}" destId="{2430A125-6A75-4D24-A972-82E939717585}" srcOrd="0" destOrd="0" presId="urn:microsoft.com/office/officeart/2005/8/layout/radial4"/>
    <dgm:cxn modelId="{A0E43055-9316-4933-848F-5A812BFE4061}" type="presParOf" srcId="{83AB6BA7-0335-4A22-9589-9F7FAF9FC8DA}" destId="{FD53E263-F373-456C-9F22-42C418203BC8}" srcOrd="1" destOrd="0" presId="urn:microsoft.com/office/officeart/2005/8/layout/radial4"/>
    <dgm:cxn modelId="{9B1E919E-9352-422E-A3F2-EC31C68B1E4E}" type="presParOf" srcId="{83AB6BA7-0335-4A22-9589-9F7FAF9FC8DA}" destId="{00C88F25-83BC-4267-A5BB-B2A12799C408}" srcOrd="2" destOrd="0" presId="urn:microsoft.com/office/officeart/2005/8/layout/radial4"/>
    <dgm:cxn modelId="{B61B2086-3B19-4155-B2A9-11B41DA1642C}" type="presParOf" srcId="{83AB6BA7-0335-4A22-9589-9F7FAF9FC8DA}" destId="{B6608C6B-3407-40C0-B486-B703257141D2}" srcOrd="3" destOrd="0" presId="urn:microsoft.com/office/officeart/2005/8/layout/radial4"/>
    <dgm:cxn modelId="{73F63021-1BE2-4890-B897-05096E41F6B1}" type="presParOf" srcId="{83AB6BA7-0335-4A22-9589-9F7FAF9FC8DA}" destId="{F8355A91-0C20-4ED9-90A4-B6185F4D0EAC}" srcOrd="4" destOrd="0" presId="urn:microsoft.com/office/officeart/2005/8/layout/radial4"/>
    <dgm:cxn modelId="{077FF249-5A56-486B-858D-F5E70D301F74}" type="presParOf" srcId="{83AB6BA7-0335-4A22-9589-9F7FAF9FC8DA}" destId="{25C89967-B5A3-44EA-BE2A-5AB351F107A9}" srcOrd="5" destOrd="0" presId="urn:microsoft.com/office/officeart/2005/8/layout/radial4"/>
    <dgm:cxn modelId="{074980E5-B787-4213-BA20-6E6223FF5570}" type="presParOf" srcId="{83AB6BA7-0335-4A22-9589-9F7FAF9FC8DA}" destId="{64445191-CD20-4371-B6A3-A0A2FCBD55B6}" srcOrd="6" destOrd="0" presId="urn:microsoft.com/office/officeart/2005/8/layout/radial4"/>
    <dgm:cxn modelId="{43D50440-208A-4DC9-8364-AD90F568550F}" type="presParOf" srcId="{83AB6BA7-0335-4A22-9589-9F7FAF9FC8DA}" destId="{04E73749-EBBF-4063-B9CA-A90C91E59A5D}" srcOrd="7" destOrd="0" presId="urn:microsoft.com/office/officeart/2005/8/layout/radial4"/>
    <dgm:cxn modelId="{481ADA1E-561E-41B2-8BE7-0A7A1E735A0E}" type="presParOf" srcId="{83AB6BA7-0335-4A22-9589-9F7FAF9FC8DA}" destId="{39A7BC64-0B8F-4EED-80FA-7CEF4C90B613}" srcOrd="8" destOrd="0" presId="urn:microsoft.com/office/officeart/2005/8/layout/radial4"/>
    <dgm:cxn modelId="{246A567F-C466-4D3E-944C-7F94BAE26E2B}" type="presParOf" srcId="{83AB6BA7-0335-4A22-9589-9F7FAF9FC8DA}" destId="{9496B7B0-A237-46DD-B828-ABB10F7150F3}" srcOrd="9" destOrd="0" presId="urn:microsoft.com/office/officeart/2005/8/layout/radial4"/>
    <dgm:cxn modelId="{363B3AA8-6F8C-4FA9-AD10-8F7C946AE814}" type="presParOf" srcId="{83AB6BA7-0335-4A22-9589-9F7FAF9FC8DA}" destId="{42D327DF-4ED6-4BB1-9594-BAC30A3ED915}" srcOrd="10" destOrd="0" presId="urn:microsoft.com/office/officeart/2005/8/layout/radial4"/>
    <dgm:cxn modelId="{E91CA175-308F-41F5-AD4D-DA7C59880305}" type="presParOf" srcId="{83AB6BA7-0335-4A22-9589-9F7FAF9FC8DA}" destId="{6F2DC515-F660-44EA-B7F9-3720154C896B}" srcOrd="11" destOrd="0" presId="urn:microsoft.com/office/officeart/2005/8/layout/radial4"/>
    <dgm:cxn modelId="{5190ADD8-DD17-4B3B-96EB-B405356E1C97}" type="presParOf" srcId="{83AB6BA7-0335-4A22-9589-9F7FAF9FC8DA}" destId="{F317004D-D71B-4CB8-9434-7C3E04F744DF}" srcOrd="12" destOrd="0" presId="urn:microsoft.com/office/officeart/2005/8/layout/radial4"/>
    <dgm:cxn modelId="{D632BBCC-08F4-40D4-9D56-E2D9C25EC654}" type="presParOf" srcId="{83AB6BA7-0335-4A22-9589-9F7FAF9FC8DA}" destId="{3A05BF7D-30B0-4D9D-A43C-DFBE8E0740F9}" srcOrd="13" destOrd="0" presId="urn:microsoft.com/office/officeart/2005/8/layout/radial4"/>
    <dgm:cxn modelId="{0E3EE2D9-FD61-4F97-9DEE-8136A160236E}" type="presParOf" srcId="{83AB6BA7-0335-4A22-9589-9F7FAF9FC8DA}" destId="{519D47F3-3930-466A-B3DE-448657F8738C}"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132143-9A34-4408-BF42-CE5683F6E40C}" type="doc">
      <dgm:prSet loTypeId="urn:microsoft.com/office/officeart/2005/8/layout/target1" loCatId="relationship" qsTypeId="urn:microsoft.com/office/officeart/2005/8/quickstyle/simple1" qsCatId="simple" csTypeId="urn:microsoft.com/office/officeart/2005/8/colors/colorful2" csCatId="colorful" phldr="1"/>
      <dgm:spPr/>
    </dgm:pt>
    <dgm:pt modelId="{050F48AD-85F1-48F7-9193-46B737B3A421}">
      <dgm:prSet phldrT="[نص]"/>
      <dgm:spPr/>
      <dgm:t>
        <a:bodyPr/>
        <a:lstStyle/>
        <a:p>
          <a:pPr algn="ctr" rtl="1"/>
          <a:r>
            <a:rPr lang="ar-IQ" b="1" dirty="0" smtClean="0">
              <a:solidFill>
                <a:srgbClr val="002060"/>
              </a:solidFill>
            </a:rPr>
            <a:t>السيطرة على المراحل التجريبية</a:t>
          </a:r>
          <a:r>
            <a:rPr lang="ar-IQ" dirty="0" smtClean="0">
              <a:solidFill>
                <a:srgbClr val="002060"/>
              </a:solidFill>
            </a:rPr>
            <a:t>:</a:t>
          </a:r>
          <a:endParaRPr lang="ar-SA" dirty="0">
            <a:solidFill>
              <a:srgbClr val="002060"/>
            </a:solidFill>
          </a:endParaRPr>
        </a:p>
      </dgm:t>
    </dgm:pt>
    <dgm:pt modelId="{8C0C1467-F644-426E-AF5E-B854EAA317AD}" type="parTrans" cxnId="{20AA52FA-9D92-4FF3-8840-27BD458D317B}">
      <dgm:prSet/>
      <dgm:spPr/>
      <dgm:t>
        <a:bodyPr/>
        <a:lstStyle/>
        <a:p>
          <a:pPr algn="ctr" rtl="1"/>
          <a:endParaRPr lang="ar-SA"/>
        </a:p>
      </dgm:t>
    </dgm:pt>
    <dgm:pt modelId="{72F5BCA4-2BDD-4A29-96F9-86E28338DA02}" type="sibTrans" cxnId="{20AA52FA-9D92-4FF3-8840-27BD458D317B}">
      <dgm:prSet/>
      <dgm:spPr/>
      <dgm:t>
        <a:bodyPr/>
        <a:lstStyle/>
        <a:p>
          <a:pPr algn="ctr" rtl="1"/>
          <a:endParaRPr lang="ar-SA"/>
        </a:p>
      </dgm:t>
    </dgm:pt>
    <dgm:pt modelId="{0D1E4B51-7CDA-4A56-AED2-214231104F87}">
      <dgm:prSet phldrT="[نص]"/>
      <dgm:spPr/>
      <dgm:t>
        <a:bodyPr/>
        <a:lstStyle/>
        <a:p>
          <a:pPr algn="ctr" rtl="1"/>
          <a:r>
            <a:rPr lang="ar-IQ" b="1" dirty="0" smtClean="0">
              <a:solidFill>
                <a:srgbClr val="FFFF00"/>
              </a:solidFill>
            </a:rPr>
            <a:t>ضبط التجربة</a:t>
          </a:r>
          <a:endParaRPr lang="ar-SA" dirty="0">
            <a:solidFill>
              <a:srgbClr val="FFFF00"/>
            </a:solidFill>
          </a:endParaRPr>
        </a:p>
      </dgm:t>
    </dgm:pt>
    <dgm:pt modelId="{EB63C239-C0CE-4353-BBA4-9D7123944135}" type="parTrans" cxnId="{EA3C4165-91B5-4FD8-A0A2-FEBD576F973D}">
      <dgm:prSet/>
      <dgm:spPr/>
      <dgm:t>
        <a:bodyPr/>
        <a:lstStyle/>
        <a:p>
          <a:pPr algn="ctr" rtl="1"/>
          <a:endParaRPr lang="ar-SA"/>
        </a:p>
      </dgm:t>
    </dgm:pt>
    <dgm:pt modelId="{CAC8C6F1-C171-4A3A-9276-56C0BE88564C}" type="sibTrans" cxnId="{EA3C4165-91B5-4FD8-A0A2-FEBD576F973D}">
      <dgm:prSet/>
      <dgm:spPr/>
      <dgm:t>
        <a:bodyPr/>
        <a:lstStyle/>
        <a:p>
          <a:pPr algn="ctr" rtl="1"/>
          <a:endParaRPr lang="ar-SA"/>
        </a:p>
      </dgm:t>
    </dgm:pt>
    <dgm:pt modelId="{92909511-4E31-4F63-88A2-8AC5FBE47BB5}">
      <dgm:prSet phldrT="[نص]"/>
      <dgm:spPr/>
      <dgm:t>
        <a:bodyPr/>
        <a:lstStyle/>
        <a:p>
          <a:pPr algn="ctr" rtl="1"/>
          <a:r>
            <a:rPr lang="ar-IQ" b="1" dirty="0" smtClean="0"/>
            <a:t>العلامات المسببة لضبط التجربة</a:t>
          </a:r>
          <a:endParaRPr lang="ar-SA" dirty="0"/>
        </a:p>
      </dgm:t>
    </dgm:pt>
    <dgm:pt modelId="{35A4AF42-038E-4FB3-880D-7E305A2A99E9}" type="parTrans" cxnId="{694D174B-F43F-44C4-B130-45D870BD5E9C}">
      <dgm:prSet/>
      <dgm:spPr/>
      <dgm:t>
        <a:bodyPr/>
        <a:lstStyle/>
        <a:p>
          <a:pPr algn="ctr" rtl="1"/>
          <a:endParaRPr lang="ar-SA"/>
        </a:p>
      </dgm:t>
    </dgm:pt>
    <dgm:pt modelId="{C7113788-BE6D-4C47-9799-6D504F543ADC}" type="sibTrans" cxnId="{694D174B-F43F-44C4-B130-45D870BD5E9C}">
      <dgm:prSet/>
      <dgm:spPr/>
      <dgm:t>
        <a:bodyPr/>
        <a:lstStyle/>
        <a:p>
          <a:pPr algn="ctr" rtl="1"/>
          <a:endParaRPr lang="ar-SA"/>
        </a:p>
      </dgm:t>
    </dgm:pt>
    <dgm:pt modelId="{B6352479-9052-4E86-981F-B581ADF9A7C0}">
      <dgm:prSet phldrT="[نص]"/>
      <dgm:spPr/>
      <dgm:t>
        <a:bodyPr/>
        <a:lstStyle/>
        <a:p>
          <a:pPr algn="ctr" rtl="1"/>
          <a:r>
            <a:rPr lang="ar-IQ" b="1" dirty="0" smtClean="0">
              <a:solidFill>
                <a:schemeClr val="bg1"/>
              </a:solidFill>
            </a:rPr>
            <a:t>العوامل التي يجب ضبطها </a:t>
          </a:r>
          <a:endParaRPr lang="ar-SA" dirty="0">
            <a:solidFill>
              <a:schemeClr val="bg1"/>
            </a:solidFill>
          </a:endParaRPr>
        </a:p>
      </dgm:t>
    </dgm:pt>
    <dgm:pt modelId="{518FB32A-0F54-40B4-A66F-A20617A16D9B}" type="parTrans" cxnId="{05BE945B-4578-42D1-B187-212D8BFEB483}">
      <dgm:prSet/>
      <dgm:spPr/>
      <dgm:t>
        <a:bodyPr/>
        <a:lstStyle/>
        <a:p>
          <a:pPr algn="ctr" rtl="1"/>
          <a:endParaRPr lang="ar-SA"/>
        </a:p>
      </dgm:t>
    </dgm:pt>
    <dgm:pt modelId="{4603BA13-24E7-4A42-A153-D76EFDD0018D}" type="sibTrans" cxnId="{05BE945B-4578-42D1-B187-212D8BFEB483}">
      <dgm:prSet/>
      <dgm:spPr/>
      <dgm:t>
        <a:bodyPr/>
        <a:lstStyle/>
        <a:p>
          <a:pPr algn="ctr" rtl="1"/>
          <a:endParaRPr lang="ar-SA"/>
        </a:p>
      </dgm:t>
    </dgm:pt>
    <dgm:pt modelId="{D799996D-EEDA-4C90-A00F-41D76A5D6A5F}" type="pres">
      <dgm:prSet presAssocID="{B7132143-9A34-4408-BF42-CE5683F6E40C}" presName="composite" presStyleCnt="0">
        <dgm:presLayoutVars>
          <dgm:chMax val="5"/>
          <dgm:dir/>
          <dgm:resizeHandles val="exact"/>
        </dgm:presLayoutVars>
      </dgm:prSet>
      <dgm:spPr/>
    </dgm:pt>
    <dgm:pt modelId="{7E9D2849-A364-4B59-A3D7-B41A87C13A53}" type="pres">
      <dgm:prSet presAssocID="{050F48AD-85F1-48F7-9193-46B737B3A421}" presName="circle1" presStyleLbl="lnNode1" presStyleIdx="0" presStyleCnt="4"/>
      <dgm:spPr/>
    </dgm:pt>
    <dgm:pt modelId="{357AEB4C-7853-46B8-B86D-150A4146CD8B}" type="pres">
      <dgm:prSet presAssocID="{050F48AD-85F1-48F7-9193-46B737B3A421}" presName="text1" presStyleLbl="revTx" presStyleIdx="0" presStyleCnt="4" custScaleX="232909" custLinFactNeighborX="46013" custLinFactNeighborY="19676">
        <dgm:presLayoutVars>
          <dgm:bulletEnabled val="1"/>
        </dgm:presLayoutVars>
      </dgm:prSet>
      <dgm:spPr/>
      <dgm:t>
        <a:bodyPr/>
        <a:lstStyle/>
        <a:p>
          <a:pPr rtl="1"/>
          <a:endParaRPr lang="ar-SA"/>
        </a:p>
      </dgm:t>
    </dgm:pt>
    <dgm:pt modelId="{1A3417A7-0AE7-4085-8643-8A35CB77056E}" type="pres">
      <dgm:prSet presAssocID="{050F48AD-85F1-48F7-9193-46B737B3A421}" presName="line1" presStyleLbl="callout" presStyleIdx="0" presStyleCnt="8"/>
      <dgm:spPr/>
    </dgm:pt>
    <dgm:pt modelId="{BEF28E77-AE1B-4F8C-BACB-E41FDBA72871}" type="pres">
      <dgm:prSet presAssocID="{050F48AD-85F1-48F7-9193-46B737B3A421}" presName="d1" presStyleLbl="callout" presStyleIdx="1" presStyleCnt="8"/>
      <dgm:spPr/>
    </dgm:pt>
    <dgm:pt modelId="{71DBAE66-A465-4F29-AEC6-923A9B6CD1A6}" type="pres">
      <dgm:prSet presAssocID="{0D1E4B51-7CDA-4A56-AED2-214231104F87}" presName="circle2" presStyleLbl="lnNode1" presStyleIdx="1" presStyleCnt="4"/>
      <dgm:spPr/>
    </dgm:pt>
    <dgm:pt modelId="{276E6944-CCBE-4AA0-9DBA-CE34194B0C1B}" type="pres">
      <dgm:prSet presAssocID="{0D1E4B51-7CDA-4A56-AED2-214231104F87}" presName="text2" presStyleLbl="revTx" presStyleIdx="1" presStyleCnt="4" custScaleX="186896" custLinFactNeighborX="60654" custLinFactNeighborY="10931">
        <dgm:presLayoutVars>
          <dgm:bulletEnabled val="1"/>
        </dgm:presLayoutVars>
      </dgm:prSet>
      <dgm:spPr/>
      <dgm:t>
        <a:bodyPr/>
        <a:lstStyle/>
        <a:p>
          <a:pPr rtl="1"/>
          <a:endParaRPr lang="ar-SA"/>
        </a:p>
      </dgm:t>
    </dgm:pt>
    <dgm:pt modelId="{624E5933-B8F1-47E7-97D0-641E64B4E2C0}" type="pres">
      <dgm:prSet presAssocID="{0D1E4B51-7CDA-4A56-AED2-214231104F87}" presName="line2" presStyleLbl="callout" presStyleIdx="2" presStyleCnt="8"/>
      <dgm:spPr/>
    </dgm:pt>
    <dgm:pt modelId="{FAA823CB-87C7-4246-9EA0-BDE290F5F1DC}" type="pres">
      <dgm:prSet presAssocID="{0D1E4B51-7CDA-4A56-AED2-214231104F87}" presName="d2" presStyleLbl="callout" presStyleIdx="3" presStyleCnt="8"/>
      <dgm:spPr/>
    </dgm:pt>
    <dgm:pt modelId="{126BA0CF-A126-4005-AD0A-77D615B066BB}" type="pres">
      <dgm:prSet presAssocID="{92909511-4E31-4F63-88A2-8AC5FBE47BB5}" presName="circle3" presStyleLbl="lnNode1" presStyleIdx="2" presStyleCnt="4"/>
      <dgm:spPr/>
    </dgm:pt>
    <dgm:pt modelId="{81C170EF-448D-4C40-A5FC-CFA318C6E8E5}" type="pres">
      <dgm:prSet presAssocID="{92909511-4E31-4F63-88A2-8AC5FBE47BB5}" presName="text3" presStyleLbl="revTx" presStyleIdx="2" presStyleCnt="4" custScaleX="209826" custLinFactNeighborX="48230" custLinFactNeighborY="8745">
        <dgm:presLayoutVars>
          <dgm:bulletEnabled val="1"/>
        </dgm:presLayoutVars>
      </dgm:prSet>
      <dgm:spPr/>
      <dgm:t>
        <a:bodyPr/>
        <a:lstStyle/>
        <a:p>
          <a:pPr rtl="1"/>
          <a:endParaRPr lang="ar-SA"/>
        </a:p>
      </dgm:t>
    </dgm:pt>
    <dgm:pt modelId="{4DE30122-6E3C-4112-96C1-6FF80F19CC9A}" type="pres">
      <dgm:prSet presAssocID="{92909511-4E31-4F63-88A2-8AC5FBE47BB5}" presName="line3" presStyleLbl="callout" presStyleIdx="4" presStyleCnt="8"/>
      <dgm:spPr/>
    </dgm:pt>
    <dgm:pt modelId="{66D8D726-095B-4901-82CA-EA753AC3ACC5}" type="pres">
      <dgm:prSet presAssocID="{92909511-4E31-4F63-88A2-8AC5FBE47BB5}" presName="d3" presStyleLbl="callout" presStyleIdx="5" presStyleCnt="8"/>
      <dgm:spPr/>
    </dgm:pt>
    <dgm:pt modelId="{72174450-9A66-46BE-9114-07A73E081B4B}" type="pres">
      <dgm:prSet presAssocID="{B6352479-9052-4E86-981F-B581ADF9A7C0}" presName="circle4" presStyleLbl="lnNode1" presStyleIdx="3" presStyleCnt="4"/>
      <dgm:spPr/>
    </dgm:pt>
    <dgm:pt modelId="{FE68F976-7940-4647-84B9-A39A7F79A95F}" type="pres">
      <dgm:prSet presAssocID="{B6352479-9052-4E86-981F-B581ADF9A7C0}" presName="text4" presStyleLbl="revTx" presStyleIdx="3" presStyleCnt="4" custScaleX="208895" custLinFactNeighborX="40784" custLinFactNeighborY="4372">
        <dgm:presLayoutVars>
          <dgm:bulletEnabled val="1"/>
        </dgm:presLayoutVars>
      </dgm:prSet>
      <dgm:spPr/>
      <dgm:t>
        <a:bodyPr/>
        <a:lstStyle/>
        <a:p>
          <a:pPr rtl="1"/>
          <a:endParaRPr lang="ar-SA"/>
        </a:p>
      </dgm:t>
    </dgm:pt>
    <dgm:pt modelId="{9856B962-6FC2-4ACE-9F24-B8E6AB54AE6D}" type="pres">
      <dgm:prSet presAssocID="{B6352479-9052-4E86-981F-B581ADF9A7C0}" presName="line4" presStyleLbl="callout" presStyleIdx="6" presStyleCnt="8"/>
      <dgm:spPr/>
    </dgm:pt>
    <dgm:pt modelId="{BA5E041A-9FC2-419D-86EC-F498CB1E35F7}" type="pres">
      <dgm:prSet presAssocID="{B6352479-9052-4E86-981F-B581ADF9A7C0}" presName="d4" presStyleLbl="callout" presStyleIdx="7" presStyleCnt="8"/>
      <dgm:spPr/>
    </dgm:pt>
  </dgm:ptLst>
  <dgm:cxnLst>
    <dgm:cxn modelId="{BC7CAE6D-E91D-41F1-BB97-B836876885C2}" type="presOf" srcId="{0D1E4B51-7CDA-4A56-AED2-214231104F87}" destId="{276E6944-CCBE-4AA0-9DBA-CE34194B0C1B}" srcOrd="0" destOrd="0" presId="urn:microsoft.com/office/officeart/2005/8/layout/target1"/>
    <dgm:cxn modelId="{D86BCE58-6E60-40DF-A9C9-17528AB35F67}" type="presOf" srcId="{92909511-4E31-4F63-88A2-8AC5FBE47BB5}" destId="{81C170EF-448D-4C40-A5FC-CFA318C6E8E5}" srcOrd="0" destOrd="0" presId="urn:microsoft.com/office/officeart/2005/8/layout/target1"/>
    <dgm:cxn modelId="{694D174B-F43F-44C4-B130-45D870BD5E9C}" srcId="{B7132143-9A34-4408-BF42-CE5683F6E40C}" destId="{92909511-4E31-4F63-88A2-8AC5FBE47BB5}" srcOrd="2" destOrd="0" parTransId="{35A4AF42-038E-4FB3-880D-7E305A2A99E9}" sibTransId="{C7113788-BE6D-4C47-9799-6D504F543ADC}"/>
    <dgm:cxn modelId="{CBF57578-B77C-4CB9-9A40-C97785EE4FCA}" type="presOf" srcId="{050F48AD-85F1-48F7-9193-46B737B3A421}" destId="{357AEB4C-7853-46B8-B86D-150A4146CD8B}" srcOrd="0" destOrd="0" presId="urn:microsoft.com/office/officeart/2005/8/layout/target1"/>
    <dgm:cxn modelId="{EA3C4165-91B5-4FD8-A0A2-FEBD576F973D}" srcId="{B7132143-9A34-4408-BF42-CE5683F6E40C}" destId="{0D1E4B51-7CDA-4A56-AED2-214231104F87}" srcOrd="1" destOrd="0" parTransId="{EB63C239-C0CE-4353-BBA4-9D7123944135}" sibTransId="{CAC8C6F1-C171-4A3A-9276-56C0BE88564C}"/>
    <dgm:cxn modelId="{447B7A6A-D0CB-4E99-935D-EF7B65205EF6}" type="presOf" srcId="{B7132143-9A34-4408-BF42-CE5683F6E40C}" destId="{D799996D-EEDA-4C90-A00F-41D76A5D6A5F}" srcOrd="0" destOrd="0" presId="urn:microsoft.com/office/officeart/2005/8/layout/target1"/>
    <dgm:cxn modelId="{53823AA6-B46D-4CDE-B8F1-82439F404ECA}" type="presOf" srcId="{B6352479-9052-4E86-981F-B581ADF9A7C0}" destId="{FE68F976-7940-4647-84B9-A39A7F79A95F}" srcOrd="0" destOrd="0" presId="urn:microsoft.com/office/officeart/2005/8/layout/target1"/>
    <dgm:cxn modelId="{20AA52FA-9D92-4FF3-8840-27BD458D317B}" srcId="{B7132143-9A34-4408-BF42-CE5683F6E40C}" destId="{050F48AD-85F1-48F7-9193-46B737B3A421}" srcOrd="0" destOrd="0" parTransId="{8C0C1467-F644-426E-AF5E-B854EAA317AD}" sibTransId="{72F5BCA4-2BDD-4A29-96F9-86E28338DA02}"/>
    <dgm:cxn modelId="{05BE945B-4578-42D1-B187-212D8BFEB483}" srcId="{B7132143-9A34-4408-BF42-CE5683F6E40C}" destId="{B6352479-9052-4E86-981F-B581ADF9A7C0}" srcOrd="3" destOrd="0" parTransId="{518FB32A-0F54-40B4-A66F-A20617A16D9B}" sibTransId="{4603BA13-24E7-4A42-A153-D76EFDD0018D}"/>
    <dgm:cxn modelId="{743C653E-B6EC-4519-A833-9701E1D86876}" type="presParOf" srcId="{D799996D-EEDA-4C90-A00F-41D76A5D6A5F}" destId="{7E9D2849-A364-4B59-A3D7-B41A87C13A53}" srcOrd="0" destOrd="0" presId="urn:microsoft.com/office/officeart/2005/8/layout/target1"/>
    <dgm:cxn modelId="{830E2535-DD2F-4FFE-BF0C-BB76D965A685}" type="presParOf" srcId="{D799996D-EEDA-4C90-A00F-41D76A5D6A5F}" destId="{357AEB4C-7853-46B8-B86D-150A4146CD8B}" srcOrd="1" destOrd="0" presId="urn:microsoft.com/office/officeart/2005/8/layout/target1"/>
    <dgm:cxn modelId="{C2D32E4F-58E7-4FDD-8C61-E4F818972709}" type="presParOf" srcId="{D799996D-EEDA-4C90-A00F-41D76A5D6A5F}" destId="{1A3417A7-0AE7-4085-8643-8A35CB77056E}" srcOrd="2" destOrd="0" presId="urn:microsoft.com/office/officeart/2005/8/layout/target1"/>
    <dgm:cxn modelId="{C33ADEA4-889B-4F17-8DC0-3FEAD8B40EC4}" type="presParOf" srcId="{D799996D-EEDA-4C90-A00F-41D76A5D6A5F}" destId="{BEF28E77-AE1B-4F8C-BACB-E41FDBA72871}" srcOrd="3" destOrd="0" presId="urn:microsoft.com/office/officeart/2005/8/layout/target1"/>
    <dgm:cxn modelId="{350F2439-65D3-440C-8448-7D3B2E167E00}" type="presParOf" srcId="{D799996D-EEDA-4C90-A00F-41D76A5D6A5F}" destId="{71DBAE66-A465-4F29-AEC6-923A9B6CD1A6}" srcOrd="4" destOrd="0" presId="urn:microsoft.com/office/officeart/2005/8/layout/target1"/>
    <dgm:cxn modelId="{F2F3E4EA-5982-4213-8F22-E37BC949871D}" type="presParOf" srcId="{D799996D-EEDA-4C90-A00F-41D76A5D6A5F}" destId="{276E6944-CCBE-4AA0-9DBA-CE34194B0C1B}" srcOrd="5" destOrd="0" presId="urn:microsoft.com/office/officeart/2005/8/layout/target1"/>
    <dgm:cxn modelId="{AC340E1F-0512-4F96-9946-9BE4F6205D4C}" type="presParOf" srcId="{D799996D-EEDA-4C90-A00F-41D76A5D6A5F}" destId="{624E5933-B8F1-47E7-97D0-641E64B4E2C0}" srcOrd="6" destOrd="0" presId="urn:microsoft.com/office/officeart/2005/8/layout/target1"/>
    <dgm:cxn modelId="{22D75D22-A5D5-432A-9434-F8ED6AA3B4F0}" type="presParOf" srcId="{D799996D-EEDA-4C90-A00F-41D76A5D6A5F}" destId="{FAA823CB-87C7-4246-9EA0-BDE290F5F1DC}" srcOrd="7" destOrd="0" presId="urn:microsoft.com/office/officeart/2005/8/layout/target1"/>
    <dgm:cxn modelId="{1C5EBBCA-9BFE-4913-B7AE-CB276AD4B35B}" type="presParOf" srcId="{D799996D-EEDA-4C90-A00F-41D76A5D6A5F}" destId="{126BA0CF-A126-4005-AD0A-77D615B066BB}" srcOrd="8" destOrd="0" presId="urn:microsoft.com/office/officeart/2005/8/layout/target1"/>
    <dgm:cxn modelId="{33546637-9805-44CB-A83B-4CA27955917C}" type="presParOf" srcId="{D799996D-EEDA-4C90-A00F-41D76A5D6A5F}" destId="{81C170EF-448D-4C40-A5FC-CFA318C6E8E5}" srcOrd="9" destOrd="0" presId="urn:microsoft.com/office/officeart/2005/8/layout/target1"/>
    <dgm:cxn modelId="{0EB6914C-D29D-4DF5-B1C6-B76C85E743BE}" type="presParOf" srcId="{D799996D-EEDA-4C90-A00F-41D76A5D6A5F}" destId="{4DE30122-6E3C-4112-96C1-6FF80F19CC9A}" srcOrd="10" destOrd="0" presId="urn:microsoft.com/office/officeart/2005/8/layout/target1"/>
    <dgm:cxn modelId="{2549F39D-6BA0-4A8B-838C-8A50619FDE1B}" type="presParOf" srcId="{D799996D-EEDA-4C90-A00F-41D76A5D6A5F}" destId="{66D8D726-095B-4901-82CA-EA753AC3ACC5}" srcOrd="11" destOrd="0" presId="urn:microsoft.com/office/officeart/2005/8/layout/target1"/>
    <dgm:cxn modelId="{3F453EC3-E7B2-4885-8CBE-6135F39CB4CA}" type="presParOf" srcId="{D799996D-EEDA-4C90-A00F-41D76A5D6A5F}" destId="{72174450-9A66-46BE-9114-07A73E081B4B}" srcOrd="12" destOrd="0" presId="urn:microsoft.com/office/officeart/2005/8/layout/target1"/>
    <dgm:cxn modelId="{ADC5F2B4-C9D7-4A20-A6D0-AB930769502E}" type="presParOf" srcId="{D799996D-EEDA-4C90-A00F-41D76A5D6A5F}" destId="{FE68F976-7940-4647-84B9-A39A7F79A95F}" srcOrd="13" destOrd="0" presId="urn:microsoft.com/office/officeart/2005/8/layout/target1"/>
    <dgm:cxn modelId="{EF06DC84-2CE7-4C7B-8576-8D7A764BFE0A}" type="presParOf" srcId="{D799996D-EEDA-4C90-A00F-41D76A5D6A5F}" destId="{9856B962-6FC2-4ACE-9F24-B8E6AB54AE6D}" srcOrd="14" destOrd="0" presId="urn:microsoft.com/office/officeart/2005/8/layout/target1"/>
    <dgm:cxn modelId="{BCD977F7-D809-4EEB-866B-D97DD74D93A8}" type="presParOf" srcId="{D799996D-EEDA-4C90-A00F-41D76A5D6A5F}" destId="{BA5E041A-9FC2-419D-86EC-F498CB1E35F7}"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3A23330-7679-4E94-A1E8-34ECCC2D5C2A}" type="doc">
      <dgm:prSet loTypeId="urn:microsoft.com/office/officeart/2005/8/layout/cycle4" loCatId="cycle" qsTypeId="urn:microsoft.com/office/officeart/2005/8/quickstyle/simple1" qsCatId="simple" csTypeId="urn:microsoft.com/office/officeart/2005/8/colors/accent1_2" csCatId="accent1" phldr="1"/>
      <dgm:spPr/>
      <dgm:t>
        <a:bodyPr/>
        <a:lstStyle/>
        <a:p>
          <a:pPr rtl="1"/>
          <a:endParaRPr lang="ar-SA"/>
        </a:p>
      </dgm:t>
    </dgm:pt>
    <dgm:pt modelId="{983488CE-22BC-424D-813C-4D446174ADC8}">
      <dgm:prSet phldrT="[نص]" custT="1"/>
      <dgm:spPr/>
      <dgm:t>
        <a:bodyPr/>
        <a:lstStyle/>
        <a:p>
          <a:pPr rtl="1"/>
          <a:r>
            <a:rPr lang="ar-IQ" sz="2800" b="1" dirty="0" smtClean="0">
              <a:latin typeface="Simplified Arabic" panose="02020603050405020304" pitchFamily="18" charset="-78"/>
              <a:cs typeface="Simplified Arabic" panose="02020603050405020304" pitchFamily="18" charset="-78"/>
            </a:rPr>
            <a:t>العينات</a:t>
          </a:r>
          <a:endParaRPr lang="ar-SA" sz="2800" b="1" dirty="0">
            <a:latin typeface="Simplified Arabic" panose="02020603050405020304" pitchFamily="18" charset="-78"/>
            <a:cs typeface="Simplified Arabic" panose="02020603050405020304" pitchFamily="18" charset="-78"/>
          </a:endParaRPr>
        </a:p>
      </dgm:t>
    </dgm:pt>
    <dgm:pt modelId="{C6361B8D-CDC0-466E-A371-7D1B2B0F3BBB}" type="parTrans" cxnId="{858BC4F9-DBE9-4271-9215-7156B28D2992}">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36374250-EF19-44FC-ADF4-2A13FB4E0C94}" type="sibTrans" cxnId="{858BC4F9-DBE9-4271-9215-7156B28D2992}">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FA4E0A87-319C-4E95-8ED0-235ADCF9C6E7}">
      <dgm:prSet phldrT="[نص]" custT="1"/>
      <dgm:spPr/>
      <dgm:t>
        <a:bodyPr/>
        <a:lstStyle/>
        <a:p>
          <a:pPr rtl="1"/>
          <a:r>
            <a:rPr lang="ar-IQ" sz="1600" b="1" dirty="0" smtClean="0">
              <a:latin typeface="Simplified Arabic" panose="02020603050405020304" pitchFamily="18" charset="-78"/>
              <a:cs typeface="Simplified Arabic" panose="02020603050405020304" pitchFamily="18" charset="-78"/>
            </a:rPr>
            <a:t>الاختيار العشوائي، تقارب الأعمار، توحيد الجنس، التكافؤ في مستوى القابلية البدنية، الرغبة والاندفاع لدى أفراد العينة</a:t>
          </a:r>
          <a:endParaRPr lang="ar-SA" sz="1600" b="1" dirty="0">
            <a:latin typeface="Simplified Arabic" panose="02020603050405020304" pitchFamily="18" charset="-78"/>
            <a:cs typeface="Simplified Arabic" panose="02020603050405020304" pitchFamily="18" charset="-78"/>
          </a:endParaRPr>
        </a:p>
      </dgm:t>
    </dgm:pt>
    <dgm:pt modelId="{AB6674E2-3E52-4073-BE9B-76F570816549}" type="parTrans" cxnId="{DC9FAE92-828F-478F-BBC0-8EA8E9B09970}">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D4573647-8EB4-4186-8C9E-C0310327C44A}" type="sibTrans" cxnId="{DC9FAE92-828F-478F-BBC0-8EA8E9B09970}">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6CAF8CAF-799B-496E-862A-5A20D4EB55D8}">
      <dgm:prSet phldrT="[نص]" custT="1"/>
      <dgm:spPr/>
      <dgm:t>
        <a:bodyPr/>
        <a:lstStyle/>
        <a:p>
          <a:pPr rtl="1"/>
          <a:r>
            <a:rPr lang="ar-IQ" sz="2800" b="1" dirty="0" smtClean="0">
              <a:latin typeface="Simplified Arabic" panose="02020603050405020304" pitchFamily="18" charset="-78"/>
              <a:cs typeface="Simplified Arabic" panose="02020603050405020304" pitchFamily="18" charset="-78"/>
            </a:rPr>
            <a:t>الاسلوب</a:t>
          </a:r>
          <a:endParaRPr lang="ar-SA" sz="2800" b="1" dirty="0">
            <a:latin typeface="Simplified Arabic" panose="02020603050405020304" pitchFamily="18" charset="-78"/>
            <a:cs typeface="Simplified Arabic" panose="02020603050405020304" pitchFamily="18" charset="-78"/>
          </a:endParaRPr>
        </a:p>
      </dgm:t>
    </dgm:pt>
    <dgm:pt modelId="{60948FA3-63F9-41A2-AF23-5ACDA731A8D8}" type="parTrans" cxnId="{70EE945F-0526-4C7C-B892-C593006380DF}">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C4926C86-67A7-41C1-8C96-7C9BC7E8DC64}" type="sibTrans" cxnId="{70EE945F-0526-4C7C-B892-C593006380DF}">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6A4E0DBB-B3B6-4503-887E-934B466BEBC2}">
      <dgm:prSet phldrT="[نص]" custT="1"/>
      <dgm:spPr/>
      <dgm:t>
        <a:bodyPr/>
        <a:lstStyle/>
        <a:p>
          <a:pPr algn="ctr" rtl="1"/>
          <a:r>
            <a:rPr lang="ar-IQ" sz="2000" b="1" dirty="0" smtClean="0">
              <a:latin typeface="Simplified Arabic" panose="02020603050405020304" pitchFamily="18" charset="-78"/>
              <a:cs typeface="Simplified Arabic" panose="02020603050405020304" pitchFamily="18" charset="-78"/>
            </a:rPr>
            <a:t>استخدام الأسلوب العلمي في التجربة</a:t>
          </a:r>
          <a:endParaRPr lang="ar-SA" sz="2000" b="1" dirty="0">
            <a:latin typeface="Simplified Arabic" panose="02020603050405020304" pitchFamily="18" charset="-78"/>
            <a:cs typeface="Simplified Arabic" panose="02020603050405020304" pitchFamily="18" charset="-78"/>
          </a:endParaRPr>
        </a:p>
      </dgm:t>
    </dgm:pt>
    <dgm:pt modelId="{4AECDC44-4335-4EFF-82F7-B522D5F4B717}" type="parTrans" cxnId="{067DABF5-1108-4B02-818E-EB8109EBD760}">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13A677F7-DA08-4660-8F59-3BA1E7370470}" type="sibTrans" cxnId="{067DABF5-1108-4B02-818E-EB8109EBD760}">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266955B2-A683-4B3B-96C3-7748C011F9A8}">
      <dgm:prSet phldrT="[نص]" custT="1"/>
      <dgm:spPr/>
      <dgm:t>
        <a:bodyPr/>
        <a:lstStyle/>
        <a:p>
          <a:pPr rtl="1"/>
          <a:r>
            <a:rPr lang="ar-IQ" sz="2800" b="1" dirty="0" smtClean="0">
              <a:latin typeface="Simplified Arabic" panose="02020603050405020304" pitchFamily="18" charset="-78"/>
              <a:cs typeface="Simplified Arabic" panose="02020603050405020304" pitchFamily="18" charset="-78"/>
            </a:rPr>
            <a:t>الباحث</a:t>
          </a:r>
          <a:endParaRPr lang="ar-SA" sz="2800" b="1" dirty="0">
            <a:latin typeface="Simplified Arabic" panose="02020603050405020304" pitchFamily="18" charset="-78"/>
            <a:cs typeface="Simplified Arabic" panose="02020603050405020304" pitchFamily="18" charset="-78"/>
          </a:endParaRPr>
        </a:p>
      </dgm:t>
    </dgm:pt>
    <dgm:pt modelId="{D81C4669-33B3-417C-8CD4-8A594474ED98}" type="parTrans" cxnId="{58EC947D-5A24-451B-9321-4C02EC8F0C92}">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43211834-80F1-40E4-A2D7-61503AF39E3E}" type="sibTrans" cxnId="{58EC947D-5A24-451B-9321-4C02EC8F0C92}">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08FF2597-463E-4EC9-9146-2BEFC6E87E31}">
      <dgm:prSet phldrT="[نص]" custT="1"/>
      <dgm:spPr/>
      <dgm:t>
        <a:bodyPr/>
        <a:lstStyle/>
        <a:p>
          <a:pPr rtl="1"/>
          <a:r>
            <a:rPr lang="ar-IQ" sz="2000" b="1" dirty="0" smtClean="0">
              <a:latin typeface="Simplified Arabic" panose="02020603050405020304" pitchFamily="18" charset="-78"/>
              <a:cs typeface="Simplified Arabic" panose="02020603050405020304" pitchFamily="18" charset="-78"/>
            </a:rPr>
            <a:t>ان يمتلك المؤهلات الفنية والعملية لإجراء التجربة </a:t>
          </a:r>
          <a:endParaRPr lang="ar-SA" sz="2000" b="1" dirty="0">
            <a:latin typeface="Simplified Arabic" panose="02020603050405020304" pitchFamily="18" charset="-78"/>
            <a:cs typeface="Simplified Arabic" panose="02020603050405020304" pitchFamily="18" charset="-78"/>
          </a:endParaRPr>
        </a:p>
      </dgm:t>
    </dgm:pt>
    <dgm:pt modelId="{43E9A181-8768-4291-857D-30EBD057E30F}" type="parTrans" cxnId="{44B4EA8B-C8DC-4CB3-9A4E-130FE10E2D9B}">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1900AFE0-8423-431F-9BED-29A68FC6CC44}" type="sibTrans" cxnId="{44B4EA8B-C8DC-4CB3-9A4E-130FE10E2D9B}">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460027BB-6CC1-4CEA-9C93-818FC96B6636}">
      <dgm:prSet phldrT="[نص]" custT="1"/>
      <dgm:spPr/>
      <dgm:t>
        <a:bodyPr/>
        <a:lstStyle/>
        <a:p>
          <a:pPr rtl="1"/>
          <a:r>
            <a:rPr lang="ar-IQ" sz="2800" b="1" dirty="0" smtClean="0">
              <a:latin typeface="Simplified Arabic" panose="02020603050405020304" pitchFamily="18" charset="-78"/>
              <a:cs typeface="Simplified Arabic" panose="02020603050405020304" pitchFamily="18" charset="-78"/>
            </a:rPr>
            <a:t>الأدوات والاجهزة</a:t>
          </a:r>
          <a:endParaRPr lang="ar-SA" sz="2800" b="1" dirty="0">
            <a:latin typeface="Simplified Arabic" panose="02020603050405020304" pitchFamily="18" charset="-78"/>
            <a:cs typeface="Simplified Arabic" panose="02020603050405020304" pitchFamily="18" charset="-78"/>
          </a:endParaRPr>
        </a:p>
      </dgm:t>
    </dgm:pt>
    <dgm:pt modelId="{7347F983-BDF6-46BB-82C7-01D2A8761121}" type="parTrans" cxnId="{192924EE-E27F-4FA5-B31D-64939678E5CF}">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A30BC329-D969-4A1C-BC51-76DA7927BF4D}" type="sibTrans" cxnId="{192924EE-E27F-4FA5-B31D-64939678E5CF}">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F6E57055-890E-48C2-8436-C79DAA134E7E}">
      <dgm:prSet phldrT="[نص]" custT="1"/>
      <dgm:spPr/>
      <dgm:t>
        <a:bodyPr/>
        <a:lstStyle/>
        <a:p>
          <a:pPr rtl="1"/>
          <a:r>
            <a:rPr lang="ar-IQ" sz="2000" b="1" dirty="0" smtClean="0">
              <a:latin typeface="Simplified Arabic" panose="02020603050405020304" pitchFamily="18" charset="-78"/>
              <a:cs typeface="Simplified Arabic" panose="02020603050405020304" pitchFamily="18" charset="-78"/>
            </a:rPr>
            <a:t>دقة عمل الأدوات والأجهزة يعطي نتائج صحيحة</a:t>
          </a:r>
          <a:endParaRPr lang="ar-SA" sz="2000" b="1" dirty="0">
            <a:latin typeface="Simplified Arabic" panose="02020603050405020304" pitchFamily="18" charset="-78"/>
            <a:cs typeface="Simplified Arabic" panose="02020603050405020304" pitchFamily="18" charset="-78"/>
          </a:endParaRPr>
        </a:p>
      </dgm:t>
    </dgm:pt>
    <dgm:pt modelId="{E3581973-BAA1-4D86-87C9-9226A77F4A63}" type="sibTrans" cxnId="{602DE945-1628-4E56-B509-54A883343036}">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7E1D2721-7703-4E2C-9363-A4DB4E0DDD33}" type="parTrans" cxnId="{602DE945-1628-4E56-B509-54A883343036}">
      <dgm:prSet/>
      <dgm:spPr/>
      <dgm:t>
        <a:bodyPr/>
        <a:lstStyle/>
        <a:p>
          <a:pPr rtl="1"/>
          <a:endParaRPr lang="ar-SA" sz="2000" b="1">
            <a:latin typeface="Simplified Arabic" panose="02020603050405020304" pitchFamily="18" charset="-78"/>
            <a:cs typeface="Simplified Arabic" panose="02020603050405020304" pitchFamily="18" charset="-78"/>
          </a:endParaRPr>
        </a:p>
      </dgm:t>
    </dgm:pt>
    <dgm:pt modelId="{DBC84616-BF98-4547-9558-A80154C39B54}" type="pres">
      <dgm:prSet presAssocID="{A3A23330-7679-4E94-A1E8-34ECCC2D5C2A}" presName="cycleMatrixDiagram" presStyleCnt="0">
        <dgm:presLayoutVars>
          <dgm:chMax val="1"/>
          <dgm:dir/>
          <dgm:animLvl val="lvl"/>
          <dgm:resizeHandles val="exact"/>
        </dgm:presLayoutVars>
      </dgm:prSet>
      <dgm:spPr/>
      <dgm:t>
        <a:bodyPr/>
        <a:lstStyle/>
        <a:p>
          <a:pPr rtl="1"/>
          <a:endParaRPr lang="ar-SA"/>
        </a:p>
      </dgm:t>
    </dgm:pt>
    <dgm:pt modelId="{FF8468BC-1326-4656-B57C-8FEE2CF40283}" type="pres">
      <dgm:prSet presAssocID="{A3A23330-7679-4E94-A1E8-34ECCC2D5C2A}" presName="children" presStyleCnt="0"/>
      <dgm:spPr/>
    </dgm:pt>
    <dgm:pt modelId="{7EA0470A-F286-4250-B57F-15927FD0E4B1}" type="pres">
      <dgm:prSet presAssocID="{A3A23330-7679-4E94-A1E8-34ECCC2D5C2A}" presName="child1group" presStyleCnt="0"/>
      <dgm:spPr/>
    </dgm:pt>
    <dgm:pt modelId="{655EEFAE-A49F-4BDA-AAA0-AB3BEF7DE9D0}" type="pres">
      <dgm:prSet presAssocID="{A3A23330-7679-4E94-A1E8-34ECCC2D5C2A}" presName="child1" presStyleLbl="bgAcc1" presStyleIdx="0" presStyleCnt="4"/>
      <dgm:spPr/>
      <dgm:t>
        <a:bodyPr/>
        <a:lstStyle/>
        <a:p>
          <a:pPr rtl="1"/>
          <a:endParaRPr lang="ar-SA"/>
        </a:p>
      </dgm:t>
    </dgm:pt>
    <dgm:pt modelId="{0FD5467D-F25B-4377-B3F1-3A012740B219}" type="pres">
      <dgm:prSet presAssocID="{A3A23330-7679-4E94-A1E8-34ECCC2D5C2A}" presName="child1Text" presStyleLbl="bgAcc1" presStyleIdx="0" presStyleCnt="4">
        <dgm:presLayoutVars>
          <dgm:bulletEnabled val="1"/>
        </dgm:presLayoutVars>
      </dgm:prSet>
      <dgm:spPr/>
      <dgm:t>
        <a:bodyPr/>
        <a:lstStyle/>
        <a:p>
          <a:pPr rtl="1"/>
          <a:endParaRPr lang="ar-SA"/>
        </a:p>
      </dgm:t>
    </dgm:pt>
    <dgm:pt modelId="{FF8D9C8A-95E1-43FF-9798-61A60C9A3D78}" type="pres">
      <dgm:prSet presAssocID="{A3A23330-7679-4E94-A1E8-34ECCC2D5C2A}" presName="child2group" presStyleCnt="0"/>
      <dgm:spPr/>
    </dgm:pt>
    <dgm:pt modelId="{D2EE2B6F-0DF1-4EC5-9F5F-7BC2CB2411A2}" type="pres">
      <dgm:prSet presAssocID="{A3A23330-7679-4E94-A1E8-34ECCC2D5C2A}" presName="child2" presStyleLbl="bgAcc1" presStyleIdx="1" presStyleCnt="4"/>
      <dgm:spPr/>
      <dgm:t>
        <a:bodyPr/>
        <a:lstStyle/>
        <a:p>
          <a:pPr rtl="1"/>
          <a:endParaRPr lang="ar-SA"/>
        </a:p>
      </dgm:t>
    </dgm:pt>
    <dgm:pt modelId="{00AD470A-7E22-410D-9ED8-1C85C0946BB1}" type="pres">
      <dgm:prSet presAssocID="{A3A23330-7679-4E94-A1E8-34ECCC2D5C2A}" presName="child2Text" presStyleLbl="bgAcc1" presStyleIdx="1" presStyleCnt="4">
        <dgm:presLayoutVars>
          <dgm:bulletEnabled val="1"/>
        </dgm:presLayoutVars>
      </dgm:prSet>
      <dgm:spPr/>
      <dgm:t>
        <a:bodyPr/>
        <a:lstStyle/>
        <a:p>
          <a:pPr rtl="1"/>
          <a:endParaRPr lang="ar-SA"/>
        </a:p>
      </dgm:t>
    </dgm:pt>
    <dgm:pt modelId="{FACD5D31-A646-4A29-BAC1-D2E028840F27}" type="pres">
      <dgm:prSet presAssocID="{A3A23330-7679-4E94-A1E8-34ECCC2D5C2A}" presName="child3group" presStyleCnt="0"/>
      <dgm:spPr/>
    </dgm:pt>
    <dgm:pt modelId="{1CF1E015-6926-44BC-AF80-01717F9A55CF}" type="pres">
      <dgm:prSet presAssocID="{A3A23330-7679-4E94-A1E8-34ECCC2D5C2A}" presName="child3" presStyleLbl="bgAcc1" presStyleIdx="2" presStyleCnt="4"/>
      <dgm:spPr/>
      <dgm:t>
        <a:bodyPr/>
        <a:lstStyle/>
        <a:p>
          <a:pPr rtl="1"/>
          <a:endParaRPr lang="ar-SA"/>
        </a:p>
      </dgm:t>
    </dgm:pt>
    <dgm:pt modelId="{7522EC94-C28D-4FDA-9F2C-E6E57775AEBE}" type="pres">
      <dgm:prSet presAssocID="{A3A23330-7679-4E94-A1E8-34ECCC2D5C2A}" presName="child3Text" presStyleLbl="bgAcc1" presStyleIdx="2" presStyleCnt="4">
        <dgm:presLayoutVars>
          <dgm:bulletEnabled val="1"/>
        </dgm:presLayoutVars>
      </dgm:prSet>
      <dgm:spPr/>
      <dgm:t>
        <a:bodyPr/>
        <a:lstStyle/>
        <a:p>
          <a:pPr rtl="1"/>
          <a:endParaRPr lang="ar-SA"/>
        </a:p>
      </dgm:t>
    </dgm:pt>
    <dgm:pt modelId="{900CF22F-F6CB-4C05-8314-E9AC19C4074F}" type="pres">
      <dgm:prSet presAssocID="{A3A23330-7679-4E94-A1E8-34ECCC2D5C2A}" presName="child4group" presStyleCnt="0"/>
      <dgm:spPr/>
    </dgm:pt>
    <dgm:pt modelId="{83BF1E2A-6401-44B5-AD23-B630D19D89DB}" type="pres">
      <dgm:prSet presAssocID="{A3A23330-7679-4E94-A1E8-34ECCC2D5C2A}" presName="child4" presStyleLbl="bgAcc1" presStyleIdx="3" presStyleCnt="4"/>
      <dgm:spPr/>
      <dgm:t>
        <a:bodyPr/>
        <a:lstStyle/>
        <a:p>
          <a:pPr rtl="1"/>
          <a:endParaRPr lang="ar-SA"/>
        </a:p>
      </dgm:t>
    </dgm:pt>
    <dgm:pt modelId="{BBC92E50-DCBC-43BB-82F0-0D7EBB5AB268}" type="pres">
      <dgm:prSet presAssocID="{A3A23330-7679-4E94-A1E8-34ECCC2D5C2A}" presName="child4Text" presStyleLbl="bgAcc1" presStyleIdx="3" presStyleCnt="4">
        <dgm:presLayoutVars>
          <dgm:bulletEnabled val="1"/>
        </dgm:presLayoutVars>
      </dgm:prSet>
      <dgm:spPr/>
      <dgm:t>
        <a:bodyPr/>
        <a:lstStyle/>
        <a:p>
          <a:pPr rtl="1"/>
          <a:endParaRPr lang="ar-SA"/>
        </a:p>
      </dgm:t>
    </dgm:pt>
    <dgm:pt modelId="{59AEE95D-A06F-48DD-A0B3-3238370445B9}" type="pres">
      <dgm:prSet presAssocID="{A3A23330-7679-4E94-A1E8-34ECCC2D5C2A}" presName="childPlaceholder" presStyleCnt="0"/>
      <dgm:spPr/>
    </dgm:pt>
    <dgm:pt modelId="{589AC19D-F218-4703-9A49-2268BBBC01FA}" type="pres">
      <dgm:prSet presAssocID="{A3A23330-7679-4E94-A1E8-34ECCC2D5C2A}" presName="circle" presStyleCnt="0"/>
      <dgm:spPr/>
    </dgm:pt>
    <dgm:pt modelId="{2FEFCAB8-A5D2-4B52-9D65-587D979D0449}" type="pres">
      <dgm:prSet presAssocID="{A3A23330-7679-4E94-A1E8-34ECCC2D5C2A}" presName="quadrant1" presStyleLbl="node1" presStyleIdx="0" presStyleCnt="4" custScaleX="69934" custScaleY="69489" custLinFactNeighborX="9078" custLinFactNeighborY="6285">
        <dgm:presLayoutVars>
          <dgm:chMax val="1"/>
          <dgm:bulletEnabled val="1"/>
        </dgm:presLayoutVars>
      </dgm:prSet>
      <dgm:spPr/>
      <dgm:t>
        <a:bodyPr/>
        <a:lstStyle/>
        <a:p>
          <a:pPr rtl="1"/>
          <a:endParaRPr lang="ar-SA"/>
        </a:p>
      </dgm:t>
    </dgm:pt>
    <dgm:pt modelId="{EC8EE609-1658-40B2-AC34-0EADFC4CE522}" type="pres">
      <dgm:prSet presAssocID="{A3A23330-7679-4E94-A1E8-34ECCC2D5C2A}" presName="quadrant2" presStyleLbl="node1" presStyleIdx="1" presStyleCnt="4" custScaleX="74397" custScaleY="73680" custLinFactNeighborX="-3492" custLinFactNeighborY="6984">
        <dgm:presLayoutVars>
          <dgm:chMax val="1"/>
          <dgm:bulletEnabled val="1"/>
        </dgm:presLayoutVars>
      </dgm:prSet>
      <dgm:spPr/>
      <dgm:t>
        <a:bodyPr/>
        <a:lstStyle/>
        <a:p>
          <a:pPr rtl="1"/>
          <a:endParaRPr lang="ar-SA"/>
        </a:p>
      </dgm:t>
    </dgm:pt>
    <dgm:pt modelId="{2BC0CDB1-78AA-4F97-B922-2B8ACD79F39E}" type="pres">
      <dgm:prSet presAssocID="{A3A23330-7679-4E94-A1E8-34ECCC2D5C2A}" presName="quadrant3" presStyleLbl="node1" presStyleIdx="2" presStyleCnt="4" custScaleX="74397" custScaleY="76045" custLinFactNeighborX="-3492" custLinFactNeighborY="-13967">
        <dgm:presLayoutVars>
          <dgm:chMax val="1"/>
          <dgm:bulletEnabled val="1"/>
        </dgm:presLayoutVars>
      </dgm:prSet>
      <dgm:spPr/>
      <dgm:t>
        <a:bodyPr/>
        <a:lstStyle/>
        <a:p>
          <a:pPr rtl="1"/>
          <a:endParaRPr lang="ar-SA"/>
        </a:p>
      </dgm:t>
    </dgm:pt>
    <dgm:pt modelId="{210D5825-6070-4255-A55D-C23818DD76D6}" type="pres">
      <dgm:prSet presAssocID="{A3A23330-7679-4E94-A1E8-34ECCC2D5C2A}" presName="quadrant4" presStyleLbl="node1" presStyleIdx="3" presStyleCnt="4" custScaleX="79518" custScaleY="73252" custLinFactNeighborX="9079" custLinFactNeighborY="-13967">
        <dgm:presLayoutVars>
          <dgm:chMax val="1"/>
          <dgm:bulletEnabled val="1"/>
        </dgm:presLayoutVars>
      </dgm:prSet>
      <dgm:spPr/>
      <dgm:t>
        <a:bodyPr/>
        <a:lstStyle/>
        <a:p>
          <a:pPr rtl="1"/>
          <a:endParaRPr lang="ar-SA"/>
        </a:p>
      </dgm:t>
    </dgm:pt>
    <dgm:pt modelId="{48B52EB3-D4FB-4B74-91A1-5B652FB77368}" type="pres">
      <dgm:prSet presAssocID="{A3A23330-7679-4E94-A1E8-34ECCC2D5C2A}" presName="quadrantPlaceholder" presStyleCnt="0"/>
      <dgm:spPr/>
    </dgm:pt>
    <dgm:pt modelId="{1128691E-0A44-45FD-8340-327BE513F294}" type="pres">
      <dgm:prSet presAssocID="{A3A23330-7679-4E94-A1E8-34ECCC2D5C2A}" presName="center1" presStyleLbl="fgShp" presStyleIdx="0" presStyleCnt="2"/>
      <dgm:spPr/>
    </dgm:pt>
    <dgm:pt modelId="{B5D4A733-28C8-40F7-8869-33BF3153A088}" type="pres">
      <dgm:prSet presAssocID="{A3A23330-7679-4E94-A1E8-34ECCC2D5C2A}" presName="center2" presStyleLbl="fgShp" presStyleIdx="1" presStyleCnt="2"/>
      <dgm:spPr/>
    </dgm:pt>
  </dgm:ptLst>
  <dgm:cxnLst>
    <dgm:cxn modelId="{BC20E181-27BB-4014-9505-35007393A57E}" type="presOf" srcId="{FA4E0A87-319C-4E95-8ED0-235ADCF9C6E7}" destId="{655EEFAE-A49F-4BDA-AAA0-AB3BEF7DE9D0}" srcOrd="0" destOrd="0" presId="urn:microsoft.com/office/officeart/2005/8/layout/cycle4"/>
    <dgm:cxn modelId="{B5385AED-D8A1-4BFE-964F-3CE8C39030F5}" type="presOf" srcId="{266955B2-A683-4B3B-96C3-7748C011F9A8}" destId="{2BC0CDB1-78AA-4F97-B922-2B8ACD79F39E}" srcOrd="0" destOrd="0" presId="urn:microsoft.com/office/officeart/2005/8/layout/cycle4"/>
    <dgm:cxn modelId="{067DABF5-1108-4B02-818E-EB8109EBD760}" srcId="{6CAF8CAF-799B-496E-862A-5A20D4EB55D8}" destId="{6A4E0DBB-B3B6-4503-887E-934B466BEBC2}" srcOrd="0" destOrd="0" parTransId="{4AECDC44-4335-4EFF-82F7-B522D5F4B717}" sibTransId="{13A677F7-DA08-4660-8F59-3BA1E7370470}"/>
    <dgm:cxn modelId="{B1FE0423-B474-43FB-8E8A-BB246C8F970C}" type="presOf" srcId="{A3A23330-7679-4E94-A1E8-34ECCC2D5C2A}" destId="{DBC84616-BF98-4547-9558-A80154C39B54}" srcOrd="0" destOrd="0" presId="urn:microsoft.com/office/officeart/2005/8/layout/cycle4"/>
    <dgm:cxn modelId="{58EC947D-5A24-451B-9321-4C02EC8F0C92}" srcId="{A3A23330-7679-4E94-A1E8-34ECCC2D5C2A}" destId="{266955B2-A683-4B3B-96C3-7748C011F9A8}" srcOrd="2" destOrd="0" parTransId="{D81C4669-33B3-417C-8CD4-8A594474ED98}" sibTransId="{43211834-80F1-40E4-A2D7-61503AF39E3E}"/>
    <dgm:cxn modelId="{A87AE50C-DC20-4709-9437-1ED050819BC6}" type="presOf" srcId="{983488CE-22BC-424D-813C-4D446174ADC8}" destId="{2FEFCAB8-A5D2-4B52-9D65-587D979D0449}" srcOrd="0" destOrd="0" presId="urn:microsoft.com/office/officeart/2005/8/layout/cycle4"/>
    <dgm:cxn modelId="{76313150-C59D-4F30-8345-64BA94E4C879}" type="presOf" srcId="{460027BB-6CC1-4CEA-9C93-818FC96B6636}" destId="{210D5825-6070-4255-A55D-C23818DD76D6}" srcOrd="0" destOrd="0" presId="urn:microsoft.com/office/officeart/2005/8/layout/cycle4"/>
    <dgm:cxn modelId="{192924EE-E27F-4FA5-B31D-64939678E5CF}" srcId="{A3A23330-7679-4E94-A1E8-34ECCC2D5C2A}" destId="{460027BB-6CC1-4CEA-9C93-818FC96B6636}" srcOrd="3" destOrd="0" parTransId="{7347F983-BDF6-46BB-82C7-01D2A8761121}" sibTransId="{A30BC329-D969-4A1C-BC51-76DA7927BF4D}"/>
    <dgm:cxn modelId="{ADE967C7-AA0F-4089-859E-2F55E3DB1C1A}" type="presOf" srcId="{08FF2597-463E-4EC9-9146-2BEFC6E87E31}" destId="{7522EC94-C28D-4FDA-9F2C-E6E57775AEBE}" srcOrd="1" destOrd="0" presId="urn:microsoft.com/office/officeart/2005/8/layout/cycle4"/>
    <dgm:cxn modelId="{2AA6709F-D8B2-410B-B9B4-3F7198DBC311}" type="presOf" srcId="{FA4E0A87-319C-4E95-8ED0-235ADCF9C6E7}" destId="{0FD5467D-F25B-4377-B3F1-3A012740B219}" srcOrd="1" destOrd="0" presId="urn:microsoft.com/office/officeart/2005/8/layout/cycle4"/>
    <dgm:cxn modelId="{602DE945-1628-4E56-B509-54A883343036}" srcId="{460027BB-6CC1-4CEA-9C93-818FC96B6636}" destId="{F6E57055-890E-48C2-8436-C79DAA134E7E}" srcOrd="0" destOrd="0" parTransId="{7E1D2721-7703-4E2C-9363-A4DB4E0DDD33}" sibTransId="{E3581973-BAA1-4D86-87C9-9226A77F4A63}"/>
    <dgm:cxn modelId="{3ACE44DF-E4C6-4A23-AB49-FA309A6CEC17}" type="presOf" srcId="{6A4E0DBB-B3B6-4503-887E-934B466BEBC2}" destId="{D2EE2B6F-0DF1-4EC5-9F5F-7BC2CB2411A2}" srcOrd="0" destOrd="0" presId="urn:microsoft.com/office/officeart/2005/8/layout/cycle4"/>
    <dgm:cxn modelId="{B9599638-D7BC-4714-8C41-62D111D33698}" type="presOf" srcId="{6A4E0DBB-B3B6-4503-887E-934B466BEBC2}" destId="{00AD470A-7E22-410D-9ED8-1C85C0946BB1}" srcOrd="1" destOrd="0" presId="urn:microsoft.com/office/officeart/2005/8/layout/cycle4"/>
    <dgm:cxn modelId="{D93CC448-19C4-4D88-92C4-C3722EC99B7E}" type="presOf" srcId="{F6E57055-890E-48C2-8436-C79DAA134E7E}" destId="{83BF1E2A-6401-44B5-AD23-B630D19D89DB}" srcOrd="0" destOrd="0" presId="urn:microsoft.com/office/officeart/2005/8/layout/cycle4"/>
    <dgm:cxn modelId="{70EE945F-0526-4C7C-B892-C593006380DF}" srcId="{A3A23330-7679-4E94-A1E8-34ECCC2D5C2A}" destId="{6CAF8CAF-799B-496E-862A-5A20D4EB55D8}" srcOrd="1" destOrd="0" parTransId="{60948FA3-63F9-41A2-AF23-5ACDA731A8D8}" sibTransId="{C4926C86-67A7-41C1-8C96-7C9BC7E8DC64}"/>
    <dgm:cxn modelId="{A65055E5-D0B9-4290-A61F-ED17354A1787}" type="presOf" srcId="{F6E57055-890E-48C2-8436-C79DAA134E7E}" destId="{BBC92E50-DCBC-43BB-82F0-0D7EBB5AB268}" srcOrd="1" destOrd="0" presId="urn:microsoft.com/office/officeart/2005/8/layout/cycle4"/>
    <dgm:cxn modelId="{858BC4F9-DBE9-4271-9215-7156B28D2992}" srcId="{A3A23330-7679-4E94-A1E8-34ECCC2D5C2A}" destId="{983488CE-22BC-424D-813C-4D446174ADC8}" srcOrd="0" destOrd="0" parTransId="{C6361B8D-CDC0-466E-A371-7D1B2B0F3BBB}" sibTransId="{36374250-EF19-44FC-ADF4-2A13FB4E0C94}"/>
    <dgm:cxn modelId="{44B4EA8B-C8DC-4CB3-9A4E-130FE10E2D9B}" srcId="{266955B2-A683-4B3B-96C3-7748C011F9A8}" destId="{08FF2597-463E-4EC9-9146-2BEFC6E87E31}" srcOrd="0" destOrd="0" parTransId="{43E9A181-8768-4291-857D-30EBD057E30F}" sibTransId="{1900AFE0-8423-431F-9BED-29A68FC6CC44}"/>
    <dgm:cxn modelId="{DC9FAE92-828F-478F-BBC0-8EA8E9B09970}" srcId="{983488CE-22BC-424D-813C-4D446174ADC8}" destId="{FA4E0A87-319C-4E95-8ED0-235ADCF9C6E7}" srcOrd="0" destOrd="0" parTransId="{AB6674E2-3E52-4073-BE9B-76F570816549}" sibTransId="{D4573647-8EB4-4186-8C9E-C0310327C44A}"/>
    <dgm:cxn modelId="{A11AA257-4A33-4A5C-8041-A13B92AA91C0}" type="presOf" srcId="{6CAF8CAF-799B-496E-862A-5A20D4EB55D8}" destId="{EC8EE609-1658-40B2-AC34-0EADFC4CE522}" srcOrd="0" destOrd="0" presId="urn:microsoft.com/office/officeart/2005/8/layout/cycle4"/>
    <dgm:cxn modelId="{58D54677-DC70-49D9-9378-C94503305941}" type="presOf" srcId="{08FF2597-463E-4EC9-9146-2BEFC6E87E31}" destId="{1CF1E015-6926-44BC-AF80-01717F9A55CF}" srcOrd="0" destOrd="0" presId="urn:microsoft.com/office/officeart/2005/8/layout/cycle4"/>
    <dgm:cxn modelId="{7C27A76C-296D-4168-83D3-679281711CC3}" type="presParOf" srcId="{DBC84616-BF98-4547-9558-A80154C39B54}" destId="{FF8468BC-1326-4656-B57C-8FEE2CF40283}" srcOrd="0" destOrd="0" presId="urn:microsoft.com/office/officeart/2005/8/layout/cycle4"/>
    <dgm:cxn modelId="{2DE27A22-2FC1-45AA-B998-4CD23B3543F4}" type="presParOf" srcId="{FF8468BC-1326-4656-B57C-8FEE2CF40283}" destId="{7EA0470A-F286-4250-B57F-15927FD0E4B1}" srcOrd="0" destOrd="0" presId="urn:microsoft.com/office/officeart/2005/8/layout/cycle4"/>
    <dgm:cxn modelId="{B8D501F1-1B1B-45B2-93C6-FE00F4C6918B}" type="presParOf" srcId="{7EA0470A-F286-4250-B57F-15927FD0E4B1}" destId="{655EEFAE-A49F-4BDA-AAA0-AB3BEF7DE9D0}" srcOrd="0" destOrd="0" presId="urn:microsoft.com/office/officeart/2005/8/layout/cycle4"/>
    <dgm:cxn modelId="{F8442126-8ECC-497E-813A-BE2979610E33}" type="presParOf" srcId="{7EA0470A-F286-4250-B57F-15927FD0E4B1}" destId="{0FD5467D-F25B-4377-B3F1-3A012740B219}" srcOrd="1" destOrd="0" presId="urn:microsoft.com/office/officeart/2005/8/layout/cycle4"/>
    <dgm:cxn modelId="{647C28E5-8468-46F8-8103-210B99A83629}" type="presParOf" srcId="{FF8468BC-1326-4656-B57C-8FEE2CF40283}" destId="{FF8D9C8A-95E1-43FF-9798-61A60C9A3D78}" srcOrd="1" destOrd="0" presId="urn:microsoft.com/office/officeart/2005/8/layout/cycle4"/>
    <dgm:cxn modelId="{55AEEC2E-AE6D-455C-8965-8777767464EC}" type="presParOf" srcId="{FF8D9C8A-95E1-43FF-9798-61A60C9A3D78}" destId="{D2EE2B6F-0DF1-4EC5-9F5F-7BC2CB2411A2}" srcOrd="0" destOrd="0" presId="urn:microsoft.com/office/officeart/2005/8/layout/cycle4"/>
    <dgm:cxn modelId="{678ED400-7CC8-453A-AC25-5720E9A5643E}" type="presParOf" srcId="{FF8D9C8A-95E1-43FF-9798-61A60C9A3D78}" destId="{00AD470A-7E22-410D-9ED8-1C85C0946BB1}" srcOrd="1" destOrd="0" presId="urn:microsoft.com/office/officeart/2005/8/layout/cycle4"/>
    <dgm:cxn modelId="{6103E6AD-DBE9-4AED-AE08-21A54D4F0939}" type="presParOf" srcId="{FF8468BC-1326-4656-B57C-8FEE2CF40283}" destId="{FACD5D31-A646-4A29-BAC1-D2E028840F27}" srcOrd="2" destOrd="0" presId="urn:microsoft.com/office/officeart/2005/8/layout/cycle4"/>
    <dgm:cxn modelId="{5FC20701-C11D-4798-B9B6-3796D83F0868}" type="presParOf" srcId="{FACD5D31-A646-4A29-BAC1-D2E028840F27}" destId="{1CF1E015-6926-44BC-AF80-01717F9A55CF}" srcOrd="0" destOrd="0" presId="urn:microsoft.com/office/officeart/2005/8/layout/cycle4"/>
    <dgm:cxn modelId="{BB5C34FB-CD3E-4076-933C-105329E39FDF}" type="presParOf" srcId="{FACD5D31-A646-4A29-BAC1-D2E028840F27}" destId="{7522EC94-C28D-4FDA-9F2C-E6E57775AEBE}" srcOrd="1" destOrd="0" presId="urn:microsoft.com/office/officeart/2005/8/layout/cycle4"/>
    <dgm:cxn modelId="{02F6ED60-E4EE-4EC7-B2BE-90626CB9066D}" type="presParOf" srcId="{FF8468BC-1326-4656-B57C-8FEE2CF40283}" destId="{900CF22F-F6CB-4C05-8314-E9AC19C4074F}" srcOrd="3" destOrd="0" presId="urn:microsoft.com/office/officeart/2005/8/layout/cycle4"/>
    <dgm:cxn modelId="{E0B382D5-CBB3-44D5-B79C-882203881272}" type="presParOf" srcId="{900CF22F-F6CB-4C05-8314-E9AC19C4074F}" destId="{83BF1E2A-6401-44B5-AD23-B630D19D89DB}" srcOrd="0" destOrd="0" presId="urn:microsoft.com/office/officeart/2005/8/layout/cycle4"/>
    <dgm:cxn modelId="{1F3240B3-6806-4239-8F81-45791BCC5F27}" type="presParOf" srcId="{900CF22F-F6CB-4C05-8314-E9AC19C4074F}" destId="{BBC92E50-DCBC-43BB-82F0-0D7EBB5AB268}" srcOrd="1" destOrd="0" presId="urn:microsoft.com/office/officeart/2005/8/layout/cycle4"/>
    <dgm:cxn modelId="{929C8F77-E53C-4267-B4C9-7A61ED8FA3F6}" type="presParOf" srcId="{FF8468BC-1326-4656-B57C-8FEE2CF40283}" destId="{59AEE95D-A06F-48DD-A0B3-3238370445B9}" srcOrd="4" destOrd="0" presId="urn:microsoft.com/office/officeart/2005/8/layout/cycle4"/>
    <dgm:cxn modelId="{C1BA82A0-49DF-49B4-870B-E8FF665EC7AB}" type="presParOf" srcId="{DBC84616-BF98-4547-9558-A80154C39B54}" destId="{589AC19D-F218-4703-9A49-2268BBBC01FA}" srcOrd="1" destOrd="0" presId="urn:microsoft.com/office/officeart/2005/8/layout/cycle4"/>
    <dgm:cxn modelId="{E5F6C340-2CC7-4D83-A109-A9E8D8029DFE}" type="presParOf" srcId="{589AC19D-F218-4703-9A49-2268BBBC01FA}" destId="{2FEFCAB8-A5D2-4B52-9D65-587D979D0449}" srcOrd="0" destOrd="0" presId="urn:microsoft.com/office/officeart/2005/8/layout/cycle4"/>
    <dgm:cxn modelId="{EE3B18D0-7518-442F-A811-4A5CAEAF4E48}" type="presParOf" srcId="{589AC19D-F218-4703-9A49-2268BBBC01FA}" destId="{EC8EE609-1658-40B2-AC34-0EADFC4CE522}" srcOrd="1" destOrd="0" presId="urn:microsoft.com/office/officeart/2005/8/layout/cycle4"/>
    <dgm:cxn modelId="{702F7D56-4A5B-42AD-A701-93D06CDC7EBD}" type="presParOf" srcId="{589AC19D-F218-4703-9A49-2268BBBC01FA}" destId="{2BC0CDB1-78AA-4F97-B922-2B8ACD79F39E}" srcOrd="2" destOrd="0" presId="urn:microsoft.com/office/officeart/2005/8/layout/cycle4"/>
    <dgm:cxn modelId="{16E23BC3-4186-4944-81AB-668DF4518DE7}" type="presParOf" srcId="{589AC19D-F218-4703-9A49-2268BBBC01FA}" destId="{210D5825-6070-4255-A55D-C23818DD76D6}" srcOrd="3" destOrd="0" presId="urn:microsoft.com/office/officeart/2005/8/layout/cycle4"/>
    <dgm:cxn modelId="{36A63B85-D51C-4093-93DD-DC02855CE5DF}" type="presParOf" srcId="{589AC19D-F218-4703-9A49-2268BBBC01FA}" destId="{48B52EB3-D4FB-4B74-91A1-5B652FB77368}" srcOrd="4" destOrd="0" presId="urn:microsoft.com/office/officeart/2005/8/layout/cycle4"/>
    <dgm:cxn modelId="{73EA478A-C877-4CEF-B414-9C40EC133395}" type="presParOf" srcId="{DBC84616-BF98-4547-9558-A80154C39B54}" destId="{1128691E-0A44-45FD-8340-327BE513F294}" srcOrd="2" destOrd="0" presId="urn:microsoft.com/office/officeart/2005/8/layout/cycle4"/>
    <dgm:cxn modelId="{50242D53-A030-4C7B-A536-1563ACAEE5EF}" type="presParOf" srcId="{DBC84616-BF98-4547-9558-A80154C39B54}" destId="{B5D4A733-28C8-40F7-8869-33BF3153A08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6F2E872-6A36-4762-A593-03F12F53DCF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pPr rtl="1"/>
          <a:endParaRPr lang="ar-SA"/>
        </a:p>
      </dgm:t>
    </dgm:pt>
    <dgm:pt modelId="{E56BF7F5-D023-4BA8-9036-48F4AB762691}">
      <dgm:prSet custT="1"/>
      <dgm:spPr/>
      <dgm:t>
        <a:bodyPr/>
        <a:lstStyle/>
        <a:p>
          <a:pPr rtl="1"/>
          <a:r>
            <a:rPr lang="ar-IQ" sz="2400" b="1" dirty="0" smtClean="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أ‌-   المتغير المستقل (الأثر): وهو العامل الذي يتناوله الباحث بالتغيير للتحقق من علاقته بالمتغير التابع، وهو السبب او الأثر وهو الذي يسبق النتيجة.</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gm:t>
    </dgm:pt>
    <dgm:pt modelId="{7E90DB10-C4CB-4C10-A7D9-1A1265E53CD8}" type="parTrans" cxnId="{C01D3EBF-04A2-4ED4-AF17-ACE2E0F284FF}">
      <dgm:prSet/>
      <dgm:spPr/>
      <dgm:t>
        <a:bodyPr/>
        <a:lstStyle/>
        <a:p>
          <a:pPr rtl="1"/>
          <a:endParaRPr lang="ar-SA" sz="2000" b="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gm:t>
    </dgm:pt>
    <dgm:pt modelId="{6720E8B0-B3DD-46C7-8388-92FCE89E904F}" type="sibTrans" cxnId="{C01D3EBF-04A2-4ED4-AF17-ACE2E0F284FF}">
      <dgm:prSet custT="1"/>
      <dgm:spPr/>
      <dgm:t>
        <a:bodyPr/>
        <a:lstStyle/>
        <a:p>
          <a:pPr rtl="1"/>
          <a:endParaRPr lang="ar-SA" sz="4000" b="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gm:t>
    </dgm:pt>
    <dgm:pt modelId="{9ECFE719-8A40-4A69-B55E-14EAB34ECF1C}">
      <dgm:prSet custT="1"/>
      <dgm:spPr/>
      <dgm:t>
        <a:bodyPr/>
        <a:lstStyle/>
        <a:p>
          <a:pPr rtl="1"/>
          <a:r>
            <a:rPr lang="ar-IQ" sz="2400" b="1" smtClean="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 المتغير التابع: وهو العامل الذي ينتج عن تأثير المتغير المستقل ويسمى العامل او المتغير الناتج: وهو الظاهرة التي توجد او تختفي او تتغير حينما يطبق الباحث المتغير المستقل عليه، وهو النتيجة او الاثر بعد إجراء المعاملة التجريبية.</a:t>
          </a:r>
          <a:endParaRPr lang="en-US" sz="2400" b="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gm:t>
    </dgm:pt>
    <dgm:pt modelId="{27BADD02-7EB7-46B4-9A58-ABE4B53234B2}" type="parTrans" cxnId="{62A0312F-57B0-4B91-83AA-7508693A1BEE}">
      <dgm:prSet/>
      <dgm:spPr/>
      <dgm:t>
        <a:bodyPr/>
        <a:lstStyle/>
        <a:p>
          <a:pPr rtl="1"/>
          <a:endParaRPr lang="ar-SA" sz="2000" b="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gm:t>
    </dgm:pt>
    <dgm:pt modelId="{701D00C5-B5C4-4228-BACC-D8C864ADCD9D}" type="sibTrans" cxnId="{62A0312F-57B0-4B91-83AA-7508693A1BEE}">
      <dgm:prSet custT="1"/>
      <dgm:spPr/>
      <dgm:t>
        <a:bodyPr/>
        <a:lstStyle/>
        <a:p>
          <a:pPr rtl="1"/>
          <a:endParaRPr lang="ar-SA" sz="4000" b="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gm:t>
    </dgm:pt>
    <dgm:pt modelId="{08178B78-0641-409D-94DB-C9EA4A11C81E}">
      <dgm:prSet custT="1"/>
      <dgm:spPr/>
      <dgm:t>
        <a:bodyPr/>
        <a:lstStyle/>
        <a:p>
          <a:pPr rtl="1"/>
          <a:r>
            <a:rPr lang="ar-IQ" sz="2400" b="1" smtClean="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ج- العوامل المحيطة: وهي العوامل او المتغيرات الدخيلة المحيطة بالتجربة والتي تؤثر في النتيجة (المتغير التابع)، وكذلك تؤثر في المتغير المستقل.</a:t>
          </a:r>
          <a:endParaRPr lang="en-US" sz="2400" b="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gm:t>
    </dgm:pt>
    <dgm:pt modelId="{4AA5528D-39B0-4309-8BFA-EAE059C24166}" type="parTrans" cxnId="{70AC5C6E-8570-48A4-97A8-927D64760743}">
      <dgm:prSet/>
      <dgm:spPr/>
      <dgm:t>
        <a:bodyPr/>
        <a:lstStyle/>
        <a:p>
          <a:pPr rtl="1"/>
          <a:endParaRPr lang="ar-SA" sz="2000" b="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gm:t>
    </dgm:pt>
    <dgm:pt modelId="{25EF8EF9-7728-4FC4-BC5F-658288001228}" type="sibTrans" cxnId="{70AC5C6E-8570-48A4-97A8-927D64760743}">
      <dgm:prSet/>
      <dgm:spPr/>
      <dgm:t>
        <a:bodyPr/>
        <a:lstStyle/>
        <a:p>
          <a:pPr rtl="1"/>
          <a:endParaRPr lang="ar-SA" sz="2000" b="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gm:t>
    </dgm:pt>
    <dgm:pt modelId="{407E0EFF-5E1B-4A4B-9892-E189B8CC63D6}" type="pres">
      <dgm:prSet presAssocID="{B6F2E872-6A36-4762-A593-03F12F53DCF2}" presName="outerComposite" presStyleCnt="0">
        <dgm:presLayoutVars>
          <dgm:chMax val="5"/>
          <dgm:dir/>
          <dgm:resizeHandles val="exact"/>
        </dgm:presLayoutVars>
      </dgm:prSet>
      <dgm:spPr/>
    </dgm:pt>
    <dgm:pt modelId="{A8E182CE-3253-40E9-8C2A-BECE6F965096}" type="pres">
      <dgm:prSet presAssocID="{B6F2E872-6A36-4762-A593-03F12F53DCF2}" presName="dummyMaxCanvas" presStyleCnt="0">
        <dgm:presLayoutVars/>
      </dgm:prSet>
      <dgm:spPr/>
    </dgm:pt>
    <dgm:pt modelId="{9E6AC7CB-F250-4B85-BE5E-993E4514AE56}" type="pres">
      <dgm:prSet presAssocID="{B6F2E872-6A36-4762-A593-03F12F53DCF2}" presName="ThreeNodes_1" presStyleLbl="node1" presStyleIdx="0" presStyleCnt="3">
        <dgm:presLayoutVars>
          <dgm:bulletEnabled val="1"/>
        </dgm:presLayoutVars>
      </dgm:prSet>
      <dgm:spPr/>
    </dgm:pt>
    <dgm:pt modelId="{FBE248DE-B0E6-4DE3-9C6E-4689302EEA90}" type="pres">
      <dgm:prSet presAssocID="{B6F2E872-6A36-4762-A593-03F12F53DCF2}" presName="ThreeNodes_2" presStyleLbl="node1" presStyleIdx="1" presStyleCnt="3">
        <dgm:presLayoutVars>
          <dgm:bulletEnabled val="1"/>
        </dgm:presLayoutVars>
      </dgm:prSet>
      <dgm:spPr/>
    </dgm:pt>
    <dgm:pt modelId="{F7F4F4A9-4620-423C-9974-9FAF987104B8}" type="pres">
      <dgm:prSet presAssocID="{B6F2E872-6A36-4762-A593-03F12F53DCF2}" presName="ThreeNodes_3" presStyleLbl="node1" presStyleIdx="2" presStyleCnt="3">
        <dgm:presLayoutVars>
          <dgm:bulletEnabled val="1"/>
        </dgm:presLayoutVars>
      </dgm:prSet>
      <dgm:spPr/>
    </dgm:pt>
    <dgm:pt modelId="{D18BFD6D-02ED-48D3-9370-CB1325F2A234}" type="pres">
      <dgm:prSet presAssocID="{B6F2E872-6A36-4762-A593-03F12F53DCF2}" presName="ThreeConn_1-2" presStyleLbl="fgAccFollowNode1" presStyleIdx="0" presStyleCnt="2">
        <dgm:presLayoutVars>
          <dgm:bulletEnabled val="1"/>
        </dgm:presLayoutVars>
      </dgm:prSet>
      <dgm:spPr/>
    </dgm:pt>
    <dgm:pt modelId="{EE7AC8C4-2494-4A71-9F8B-31B4D1B1AA7B}" type="pres">
      <dgm:prSet presAssocID="{B6F2E872-6A36-4762-A593-03F12F53DCF2}" presName="ThreeConn_2-3" presStyleLbl="fgAccFollowNode1" presStyleIdx="1" presStyleCnt="2">
        <dgm:presLayoutVars>
          <dgm:bulletEnabled val="1"/>
        </dgm:presLayoutVars>
      </dgm:prSet>
      <dgm:spPr/>
    </dgm:pt>
    <dgm:pt modelId="{8D5433A7-C5F3-4133-99E6-DAA40F79422B}" type="pres">
      <dgm:prSet presAssocID="{B6F2E872-6A36-4762-A593-03F12F53DCF2}" presName="ThreeNodes_1_text" presStyleLbl="node1" presStyleIdx="2" presStyleCnt="3">
        <dgm:presLayoutVars>
          <dgm:bulletEnabled val="1"/>
        </dgm:presLayoutVars>
      </dgm:prSet>
      <dgm:spPr/>
    </dgm:pt>
    <dgm:pt modelId="{639A4821-6DFA-48C1-AE83-D80888FDA85B}" type="pres">
      <dgm:prSet presAssocID="{B6F2E872-6A36-4762-A593-03F12F53DCF2}" presName="ThreeNodes_2_text" presStyleLbl="node1" presStyleIdx="2" presStyleCnt="3">
        <dgm:presLayoutVars>
          <dgm:bulletEnabled val="1"/>
        </dgm:presLayoutVars>
      </dgm:prSet>
      <dgm:spPr/>
    </dgm:pt>
    <dgm:pt modelId="{46D316C3-1022-4A62-B489-2C0102FDCD5B}" type="pres">
      <dgm:prSet presAssocID="{B6F2E872-6A36-4762-A593-03F12F53DCF2}" presName="ThreeNodes_3_text" presStyleLbl="node1" presStyleIdx="2" presStyleCnt="3">
        <dgm:presLayoutVars>
          <dgm:bulletEnabled val="1"/>
        </dgm:presLayoutVars>
      </dgm:prSet>
      <dgm:spPr/>
    </dgm:pt>
  </dgm:ptLst>
  <dgm:cxnLst>
    <dgm:cxn modelId="{9C36CEE4-5912-444C-9746-BC80110FD3CF}" type="presOf" srcId="{9ECFE719-8A40-4A69-B55E-14EAB34ECF1C}" destId="{639A4821-6DFA-48C1-AE83-D80888FDA85B}" srcOrd="1" destOrd="0" presId="urn:microsoft.com/office/officeart/2005/8/layout/vProcess5"/>
    <dgm:cxn modelId="{43F4FB32-34D7-4B82-8D3D-6521E96FA1B2}" type="presOf" srcId="{9ECFE719-8A40-4A69-B55E-14EAB34ECF1C}" destId="{FBE248DE-B0E6-4DE3-9C6E-4689302EEA90}" srcOrd="0" destOrd="0" presId="urn:microsoft.com/office/officeart/2005/8/layout/vProcess5"/>
    <dgm:cxn modelId="{62A0312F-57B0-4B91-83AA-7508693A1BEE}" srcId="{B6F2E872-6A36-4762-A593-03F12F53DCF2}" destId="{9ECFE719-8A40-4A69-B55E-14EAB34ECF1C}" srcOrd="1" destOrd="0" parTransId="{27BADD02-7EB7-46B4-9A58-ABE4B53234B2}" sibTransId="{701D00C5-B5C4-4228-BACC-D8C864ADCD9D}"/>
    <dgm:cxn modelId="{C01D3EBF-04A2-4ED4-AF17-ACE2E0F284FF}" srcId="{B6F2E872-6A36-4762-A593-03F12F53DCF2}" destId="{E56BF7F5-D023-4BA8-9036-48F4AB762691}" srcOrd="0" destOrd="0" parTransId="{7E90DB10-C4CB-4C10-A7D9-1A1265E53CD8}" sibTransId="{6720E8B0-B3DD-46C7-8388-92FCE89E904F}"/>
    <dgm:cxn modelId="{CCEECFF3-685B-4A55-AC85-2389F0DC353D}" type="presOf" srcId="{E56BF7F5-D023-4BA8-9036-48F4AB762691}" destId="{9E6AC7CB-F250-4B85-BE5E-993E4514AE56}" srcOrd="0" destOrd="0" presId="urn:microsoft.com/office/officeart/2005/8/layout/vProcess5"/>
    <dgm:cxn modelId="{5E786AE7-7208-48C5-8F54-64B2BD5147DC}" type="presOf" srcId="{E56BF7F5-D023-4BA8-9036-48F4AB762691}" destId="{8D5433A7-C5F3-4133-99E6-DAA40F79422B}" srcOrd="1" destOrd="0" presId="urn:microsoft.com/office/officeart/2005/8/layout/vProcess5"/>
    <dgm:cxn modelId="{70AC5C6E-8570-48A4-97A8-927D64760743}" srcId="{B6F2E872-6A36-4762-A593-03F12F53DCF2}" destId="{08178B78-0641-409D-94DB-C9EA4A11C81E}" srcOrd="2" destOrd="0" parTransId="{4AA5528D-39B0-4309-8BFA-EAE059C24166}" sibTransId="{25EF8EF9-7728-4FC4-BC5F-658288001228}"/>
    <dgm:cxn modelId="{3823D0A1-C166-41BA-8967-AA9A5E327F7E}" type="presOf" srcId="{6720E8B0-B3DD-46C7-8388-92FCE89E904F}" destId="{D18BFD6D-02ED-48D3-9370-CB1325F2A234}" srcOrd="0" destOrd="0" presId="urn:microsoft.com/office/officeart/2005/8/layout/vProcess5"/>
    <dgm:cxn modelId="{8C217CEA-CAB1-4ABC-B9CC-3CC3473D257F}" type="presOf" srcId="{701D00C5-B5C4-4228-BACC-D8C864ADCD9D}" destId="{EE7AC8C4-2494-4A71-9F8B-31B4D1B1AA7B}" srcOrd="0" destOrd="0" presId="urn:microsoft.com/office/officeart/2005/8/layout/vProcess5"/>
    <dgm:cxn modelId="{21C69AEE-957F-4F70-BA23-778A17152FBF}" type="presOf" srcId="{08178B78-0641-409D-94DB-C9EA4A11C81E}" destId="{F7F4F4A9-4620-423C-9974-9FAF987104B8}" srcOrd="0" destOrd="0" presId="urn:microsoft.com/office/officeart/2005/8/layout/vProcess5"/>
    <dgm:cxn modelId="{7319FB8E-5BAF-438E-BEED-CF953691EC93}" type="presOf" srcId="{08178B78-0641-409D-94DB-C9EA4A11C81E}" destId="{46D316C3-1022-4A62-B489-2C0102FDCD5B}" srcOrd="1" destOrd="0" presId="urn:microsoft.com/office/officeart/2005/8/layout/vProcess5"/>
    <dgm:cxn modelId="{C158560E-1085-410F-A6F5-FEC045E53E14}" type="presOf" srcId="{B6F2E872-6A36-4762-A593-03F12F53DCF2}" destId="{407E0EFF-5E1B-4A4B-9892-E189B8CC63D6}" srcOrd="0" destOrd="0" presId="urn:microsoft.com/office/officeart/2005/8/layout/vProcess5"/>
    <dgm:cxn modelId="{577DEEE5-C8DB-4C8E-9E22-DDB1BA5EC5E6}" type="presParOf" srcId="{407E0EFF-5E1B-4A4B-9892-E189B8CC63D6}" destId="{A8E182CE-3253-40E9-8C2A-BECE6F965096}" srcOrd="0" destOrd="0" presId="urn:microsoft.com/office/officeart/2005/8/layout/vProcess5"/>
    <dgm:cxn modelId="{E5BC391A-7EE8-479B-9131-3EC2D6C8B2FB}" type="presParOf" srcId="{407E0EFF-5E1B-4A4B-9892-E189B8CC63D6}" destId="{9E6AC7CB-F250-4B85-BE5E-993E4514AE56}" srcOrd="1" destOrd="0" presId="urn:microsoft.com/office/officeart/2005/8/layout/vProcess5"/>
    <dgm:cxn modelId="{36B56D9B-A59C-4DA7-8486-6E966628A735}" type="presParOf" srcId="{407E0EFF-5E1B-4A4B-9892-E189B8CC63D6}" destId="{FBE248DE-B0E6-4DE3-9C6E-4689302EEA90}" srcOrd="2" destOrd="0" presId="urn:microsoft.com/office/officeart/2005/8/layout/vProcess5"/>
    <dgm:cxn modelId="{C5A12312-FE7C-4D28-8AC3-F5741D223C3A}" type="presParOf" srcId="{407E0EFF-5E1B-4A4B-9892-E189B8CC63D6}" destId="{F7F4F4A9-4620-423C-9974-9FAF987104B8}" srcOrd="3" destOrd="0" presId="urn:microsoft.com/office/officeart/2005/8/layout/vProcess5"/>
    <dgm:cxn modelId="{6CE9EF9B-4C3E-4A91-8980-1D1FC3AA97CD}" type="presParOf" srcId="{407E0EFF-5E1B-4A4B-9892-E189B8CC63D6}" destId="{D18BFD6D-02ED-48D3-9370-CB1325F2A234}" srcOrd="4" destOrd="0" presId="urn:microsoft.com/office/officeart/2005/8/layout/vProcess5"/>
    <dgm:cxn modelId="{CD70A09C-9B00-4BF1-AE95-4F7F082ED737}" type="presParOf" srcId="{407E0EFF-5E1B-4A4B-9892-E189B8CC63D6}" destId="{EE7AC8C4-2494-4A71-9F8B-31B4D1B1AA7B}" srcOrd="5" destOrd="0" presId="urn:microsoft.com/office/officeart/2005/8/layout/vProcess5"/>
    <dgm:cxn modelId="{581F0AA8-DAE4-4140-9DAD-4E5E73730BD0}" type="presParOf" srcId="{407E0EFF-5E1B-4A4B-9892-E189B8CC63D6}" destId="{8D5433A7-C5F3-4133-99E6-DAA40F79422B}" srcOrd="6" destOrd="0" presId="urn:microsoft.com/office/officeart/2005/8/layout/vProcess5"/>
    <dgm:cxn modelId="{A6760F9F-4C74-41D1-B48E-515B6C843A86}" type="presParOf" srcId="{407E0EFF-5E1B-4A4B-9892-E189B8CC63D6}" destId="{639A4821-6DFA-48C1-AE83-D80888FDA85B}" srcOrd="7" destOrd="0" presId="urn:microsoft.com/office/officeart/2005/8/layout/vProcess5"/>
    <dgm:cxn modelId="{A921F7B3-B7C6-45C1-AF69-103B6C5159E4}" type="presParOf" srcId="{407E0EFF-5E1B-4A4B-9892-E189B8CC63D6}" destId="{46D316C3-1022-4A62-B489-2C0102FDCD5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62D52E-3E8D-45CA-A781-594ED84A5361}" type="doc">
      <dgm:prSet loTypeId="urn:microsoft.com/office/officeart/2005/8/layout/venn1" loCatId="relationship" qsTypeId="urn:microsoft.com/office/officeart/2005/8/quickstyle/simple1" qsCatId="simple" csTypeId="urn:microsoft.com/office/officeart/2005/8/colors/accent2_3" csCatId="accent2" phldr="1"/>
      <dgm:spPr/>
    </dgm:pt>
    <dgm:pt modelId="{49965217-8D30-46B0-B91B-287C7FF33F6F}">
      <dgm:prSet custT="1"/>
      <dgm:spPr/>
      <dgm:t>
        <a:bodyPr/>
        <a:lstStyle/>
        <a:p>
          <a:pPr rtl="1"/>
          <a:r>
            <a:rPr lang="ar-IQ" sz="2400" b="1" dirty="0" smtClean="0">
              <a:solidFill>
                <a:srgbClr val="FFFF00"/>
              </a:solidFill>
              <a:latin typeface="Simplified Arabic" panose="02020603050405020304" pitchFamily="18" charset="-78"/>
              <a:cs typeface="Simplified Arabic" panose="02020603050405020304" pitchFamily="18" charset="-78"/>
            </a:rPr>
            <a:t>ضبط المجتمع الأصلي للعينة.</a:t>
          </a:r>
          <a:endParaRPr lang="ar-SA" sz="2400" b="1" dirty="0">
            <a:solidFill>
              <a:srgbClr val="FFFF00"/>
            </a:solidFill>
            <a:latin typeface="Simplified Arabic" panose="02020603050405020304" pitchFamily="18" charset="-78"/>
            <a:cs typeface="Simplified Arabic" panose="02020603050405020304" pitchFamily="18" charset="-78"/>
          </a:endParaRPr>
        </a:p>
      </dgm:t>
    </dgm:pt>
    <dgm:pt modelId="{C1D1D5EA-71B0-4082-8B83-178694CA6692}" type="parTrans" cxnId="{C7D4A979-7A52-4747-8EAC-0A4EA96093FD}">
      <dgm:prSet/>
      <dgm:spPr/>
      <dgm:t>
        <a:bodyPr/>
        <a:lstStyle/>
        <a:p>
          <a:pPr rtl="1"/>
          <a:endParaRPr lang="ar-SA" sz="2000" b="1">
            <a:solidFill>
              <a:srgbClr val="FFFF00"/>
            </a:solidFill>
            <a:latin typeface="Simplified Arabic" panose="02020603050405020304" pitchFamily="18" charset="-78"/>
            <a:cs typeface="Simplified Arabic" panose="02020603050405020304" pitchFamily="18" charset="-78"/>
          </a:endParaRPr>
        </a:p>
      </dgm:t>
    </dgm:pt>
    <dgm:pt modelId="{3F781163-ADE4-4C05-A8C0-CD1B79B1A7DE}" type="sibTrans" cxnId="{C7D4A979-7A52-4747-8EAC-0A4EA96093FD}">
      <dgm:prSet/>
      <dgm:spPr/>
      <dgm:t>
        <a:bodyPr/>
        <a:lstStyle/>
        <a:p>
          <a:pPr rtl="1"/>
          <a:endParaRPr lang="ar-SA" sz="2000" b="1">
            <a:solidFill>
              <a:srgbClr val="FFFF00"/>
            </a:solidFill>
            <a:latin typeface="Simplified Arabic" panose="02020603050405020304" pitchFamily="18" charset="-78"/>
            <a:cs typeface="Simplified Arabic" panose="02020603050405020304" pitchFamily="18" charset="-78"/>
          </a:endParaRPr>
        </a:p>
      </dgm:t>
    </dgm:pt>
    <dgm:pt modelId="{30AF4E1F-3291-4E63-99D8-468EE6A46362}">
      <dgm:prSet custT="1"/>
      <dgm:spPr/>
      <dgm:t>
        <a:bodyPr/>
        <a:lstStyle/>
        <a:p>
          <a:pPr rtl="1"/>
          <a:r>
            <a:rPr lang="ar-IQ" sz="2400" b="1" dirty="0" smtClean="0">
              <a:solidFill>
                <a:srgbClr val="FFFF00"/>
              </a:solidFill>
              <a:latin typeface="Simplified Arabic" panose="02020603050405020304" pitchFamily="18" charset="-78"/>
              <a:cs typeface="Simplified Arabic" panose="02020603050405020304" pitchFamily="18" charset="-78"/>
            </a:rPr>
            <a:t>المؤثرات الخارجية على نتائج التجارب العملية لبحثه والمقارنة مع البحوث والدراسات السابقة.</a:t>
          </a:r>
          <a:endParaRPr lang="ar-SA" sz="2400" b="1" dirty="0">
            <a:solidFill>
              <a:srgbClr val="FFFF00"/>
            </a:solidFill>
            <a:latin typeface="Simplified Arabic" panose="02020603050405020304" pitchFamily="18" charset="-78"/>
            <a:cs typeface="Simplified Arabic" panose="02020603050405020304" pitchFamily="18" charset="-78"/>
          </a:endParaRPr>
        </a:p>
      </dgm:t>
    </dgm:pt>
    <dgm:pt modelId="{B0BCBCB7-1199-4C43-B741-42A54F9EAE7F}" type="parTrans" cxnId="{3F100F48-2BA6-440D-8012-2E1E5FF33830}">
      <dgm:prSet/>
      <dgm:spPr/>
      <dgm:t>
        <a:bodyPr/>
        <a:lstStyle/>
        <a:p>
          <a:pPr rtl="1"/>
          <a:endParaRPr lang="ar-SA" sz="2000" b="1">
            <a:solidFill>
              <a:srgbClr val="FFFF00"/>
            </a:solidFill>
            <a:latin typeface="Simplified Arabic" panose="02020603050405020304" pitchFamily="18" charset="-78"/>
            <a:cs typeface="Simplified Arabic" panose="02020603050405020304" pitchFamily="18" charset="-78"/>
          </a:endParaRPr>
        </a:p>
      </dgm:t>
    </dgm:pt>
    <dgm:pt modelId="{371DDC07-F2B9-4BB4-BF16-5AC6D8236DDF}" type="sibTrans" cxnId="{3F100F48-2BA6-440D-8012-2E1E5FF33830}">
      <dgm:prSet/>
      <dgm:spPr/>
      <dgm:t>
        <a:bodyPr/>
        <a:lstStyle/>
        <a:p>
          <a:pPr rtl="1"/>
          <a:endParaRPr lang="ar-SA" sz="2000" b="1">
            <a:solidFill>
              <a:srgbClr val="FFFF00"/>
            </a:solidFill>
            <a:latin typeface="Simplified Arabic" panose="02020603050405020304" pitchFamily="18" charset="-78"/>
            <a:cs typeface="Simplified Arabic" panose="02020603050405020304" pitchFamily="18" charset="-78"/>
          </a:endParaRPr>
        </a:p>
      </dgm:t>
    </dgm:pt>
    <dgm:pt modelId="{FF13E0B7-B29B-4057-8554-84C678FBB76D}">
      <dgm:prSet custT="1"/>
      <dgm:spPr/>
      <dgm:t>
        <a:bodyPr/>
        <a:lstStyle/>
        <a:p>
          <a:pPr rtl="1"/>
          <a:r>
            <a:rPr lang="ar-IQ" sz="2400" b="1" dirty="0" smtClean="0">
              <a:solidFill>
                <a:srgbClr val="FFFF00"/>
              </a:solidFill>
              <a:latin typeface="Simplified Arabic" panose="02020603050405020304" pitchFamily="18" charset="-78"/>
              <a:cs typeface="Simplified Arabic" panose="02020603050405020304" pitchFamily="18" charset="-78"/>
            </a:rPr>
            <a:t>ضبط الإجراءات التجريبية.</a:t>
          </a:r>
          <a:endParaRPr lang="ar-SA" sz="2400" b="1" dirty="0">
            <a:solidFill>
              <a:srgbClr val="FFFF00"/>
            </a:solidFill>
            <a:latin typeface="Simplified Arabic" panose="02020603050405020304" pitchFamily="18" charset="-78"/>
            <a:cs typeface="Simplified Arabic" panose="02020603050405020304" pitchFamily="18" charset="-78"/>
          </a:endParaRPr>
        </a:p>
      </dgm:t>
    </dgm:pt>
    <dgm:pt modelId="{EC8C1128-FFD5-4E0B-9E19-EF8F74BF7D13}" type="parTrans" cxnId="{C5C80E3D-A654-45FD-828B-AF3CA2EAD7F5}">
      <dgm:prSet/>
      <dgm:spPr/>
      <dgm:t>
        <a:bodyPr/>
        <a:lstStyle/>
        <a:p>
          <a:pPr rtl="1"/>
          <a:endParaRPr lang="ar-SA" sz="2000" b="1">
            <a:solidFill>
              <a:srgbClr val="FFFF00"/>
            </a:solidFill>
            <a:latin typeface="Simplified Arabic" panose="02020603050405020304" pitchFamily="18" charset="-78"/>
            <a:cs typeface="Simplified Arabic" panose="02020603050405020304" pitchFamily="18" charset="-78"/>
          </a:endParaRPr>
        </a:p>
      </dgm:t>
    </dgm:pt>
    <dgm:pt modelId="{B0EADD0D-C440-420F-A9E6-EDF4D9D5AB1D}" type="sibTrans" cxnId="{C5C80E3D-A654-45FD-828B-AF3CA2EAD7F5}">
      <dgm:prSet/>
      <dgm:spPr/>
      <dgm:t>
        <a:bodyPr/>
        <a:lstStyle/>
        <a:p>
          <a:pPr rtl="1"/>
          <a:endParaRPr lang="ar-SA" sz="2000" b="1">
            <a:solidFill>
              <a:srgbClr val="FFFF00"/>
            </a:solidFill>
            <a:latin typeface="Simplified Arabic" panose="02020603050405020304" pitchFamily="18" charset="-78"/>
            <a:cs typeface="Simplified Arabic" panose="02020603050405020304" pitchFamily="18" charset="-78"/>
          </a:endParaRPr>
        </a:p>
      </dgm:t>
    </dgm:pt>
    <dgm:pt modelId="{10DC7E4D-48BD-49AB-91B0-C9804C2A6812}" type="pres">
      <dgm:prSet presAssocID="{AD62D52E-3E8D-45CA-A781-594ED84A5361}" presName="compositeShape" presStyleCnt="0">
        <dgm:presLayoutVars>
          <dgm:chMax val="7"/>
          <dgm:dir/>
          <dgm:resizeHandles val="exact"/>
        </dgm:presLayoutVars>
      </dgm:prSet>
      <dgm:spPr/>
    </dgm:pt>
    <dgm:pt modelId="{0B658118-6CAD-4887-8B32-F8539EE402C5}" type="pres">
      <dgm:prSet presAssocID="{FF13E0B7-B29B-4057-8554-84C678FBB76D}" presName="circ1" presStyleLbl="vennNode1" presStyleIdx="0" presStyleCnt="3"/>
      <dgm:spPr/>
    </dgm:pt>
    <dgm:pt modelId="{6520D116-314B-4281-8DC6-23BA149CB99A}" type="pres">
      <dgm:prSet presAssocID="{FF13E0B7-B29B-4057-8554-84C678FBB76D}" presName="circ1Tx" presStyleLbl="revTx" presStyleIdx="0" presStyleCnt="0">
        <dgm:presLayoutVars>
          <dgm:chMax val="0"/>
          <dgm:chPref val="0"/>
          <dgm:bulletEnabled val="1"/>
        </dgm:presLayoutVars>
      </dgm:prSet>
      <dgm:spPr/>
    </dgm:pt>
    <dgm:pt modelId="{F49B3AEE-F097-4C76-BC28-A3115DF2426D}" type="pres">
      <dgm:prSet presAssocID="{49965217-8D30-46B0-B91B-287C7FF33F6F}" presName="circ2" presStyleLbl="vennNode1" presStyleIdx="1" presStyleCnt="3"/>
      <dgm:spPr/>
    </dgm:pt>
    <dgm:pt modelId="{490A921C-28E7-4979-9C1B-DAC7AC23286D}" type="pres">
      <dgm:prSet presAssocID="{49965217-8D30-46B0-B91B-287C7FF33F6F}" presName="circ2Tx" presStyleLbl="revTx" presStyleIdx="0" presStyleCnt="0">
        <dgm:presLayoutVars>
          <dgm:chMax val="0"/>
          <dgm:chPref val="0"/>
          <dgm:bulletEnabled val="1"/>
        </dgm:presLayoutVars>
      </dgm:prSet>
      <dgm:spPr/>
    </dgm:pt>
    <dgm:pt modelId="{A9BAEFC3-81F5-42F5-83DF-779831E96842}" type="pres">
      <dgm:prSet presAssocID="{30AF4E1F-3291-4E63-99D8-468EE6A46362}" presName="circ3" presStyleLbl="vennNode1" presStyleIdx="2" presStyleCnt="3"/>
      <dgm:spPr/>
    </dgm:pt>
    <dgm:pt modelId="{228792BD-477E-42AE-BA23-92D52F0F7F00}" type="pres">
      <dgm:prSet presAssocID="{30AF4E1F-3291-4E63-99D8-468EE6A46362}" presName="circ3Tx" presStyleLbl="revTx" presStyleIdx="0" presStyleCnt="0">
        <dgm:presLayoutVars>
          <dgm:chMax val="0"/>
          <dgm:chPref val="0"/>
          <dgm:bulletEnabled val="1"/>
        </dgm:presLayoutVars>
      </dgm:prSet>
      <dgm:spPr/>
    </dgm:pt>
  </dgm:ptLst>
  <dgm:cxnLst>
    <dgm:cxn modelId="{E42298DE-716F-4436-BC7A-F205E1954600}" type="presOf" srcId="{FF13E0B7-B29B-4057-8554-84C678FBB76D}" destId="{0B658118-6CAD-4887-8B32-F8539EE402C5}" srcOrd="0" destOrd="0" presId="urn:microsoft.com/office/officeart/2005/8/layout/venn1"/>
    <dgm:cxn modelId="{906E751E-86A6-44CA-BDB9-56DC4730D186}" type="presOf" srcId="{AD62D52E-3E8D-45CA-A781-594ED84A5361}" destId="{10DC7E4D-48BD-49AB-91B0-C9804C2A6812}" srcOrd="0" destOrd="0" presId="urn:microsoft.com/office/officeart/2005/8/layout/venn1"/>
    <dgm:cxn modelId="{E32586C1-588F-4A06-842D-6435DB035027}" type="presOf" srcId="{49965217-8D30-46B0-B91B-287C7FF33F6F}" destId="{F49B3AEE-F097-4C76-BC28-A3115DF2426D}" srcOrd="0" destOrd="0" presId="urn:microsoft.com/office/officeart/2005/8/layout/venn1"/>
    <dgm:cxn modelId="{C7D4A979-7A52-4747-8EAC-0A4EA96093FD}" srcId="{AD62D52E-3E8D-45CA-A781-594ED84A5361}" destId="{49965217-8D30-46B0-B91B-287C7FF33F6F}" srcOrd="1" destOrd="0" parTransId="{C1D1D5EA-71B0-4082-8B83-178694CA6692}" sibTransId="{3F781163-ADE4-4C05-A8C0-CD1B79B1A7DE}"/>
    <dgm:cxn modelId="{3F100F48-2BA6-440D-8012-2E1E5FF33830}" srcId="{AD62D52E-3E8D-45CA-A781-594ED84A5361}" destId="{30AF4E1F-3291-4E63-99D8-468EE6A46362}" srcOrd="2" destOrd="0" parTransId="{B0BCBCB7-1199-4C43-B741-42A54F9EAE7F}" sibTransId="{371DDC07-F2B9-4BB4-BF16-5AC6D8236DDF}"/>
    <dgm:cxn modelId="{104C207B-0FD3-4B39-9BC1-26E0F5304F55}" type="presOf" srcId="{FF13E0B7-B29B-4057-8554-84C678FBB76D}" destId="{6520D116-314B-4281-8DC6-23BA149CB99A}" srcOrd="1" destOrd="0" presId="urn:microsoft.com/office/officeart/2005/8/layout/venn1"/>
    <dgm:cxn modelId="{A4258EE2-452A-484B-A747-3CDB75E3C90D}" type="presOf" srcId="{49965217-8D30-46B0-B91B-287C7FF33F6F}" destId="{490A921C-28E7-4979-9C1B-DAC7AC23286D}" srcOrd="1" destOrd="0" presId="urn:microsoft.com/office/officeart/2005/8/layout/venn1"/>
    <dgm:cxn modelId="{7023B04D-DAE3-4C29-BEA3-3727084A5CB5}" type="presOf" srcId="{30AF4E1F-3291-4E63-99D8-468EE6A46362}" destId="{228792BD-477E-42AE-BA23-92D52F0F7F00}" srcOrd="1" destOrd="0" presId="urn:microsoft.com/office/officeart/2005/8/layout/venn1"/>
    <dgm:cxn modelId="{F11226A4-FF40-4F66-B08E-52DBE9B78539}" type="presOf" srcId="{30AF4E1F-3291-4E63-99D8-468EE6A46362}" destId="{A9BAEFC3-81F5-42F5-83DF-779831E96842}" srcOrd="0" destOrd="0" presId="urn:microsoft.com/office/officeart/2005/8/layout/venn1"/>
    <dgm:cxn modelId="{C5C80E3D-A654-45FD-828B-AF3CA2EAD7F5}" srcId="{AD62D52E-3E8D-45CA-A781-594ED84A5361}" destId="{FF13E0B7-B29B-4057-8554-84C678FBB76D}" srcOrd="0" destOrd="0" parTransId="{EC8C1128-FFD5-4E0B-9E19-EF8F74BF7D13}" sibTransId="{B0EADD0D-C440-420F-A9E6-EDF4D9D5AB1D}"/>
    <dgm:cxn modelId="{60B26149-1D6E-41BC-92A4-F9D002A4C028}" type="presParOf" srcId="{10DC7E4D-48BD-49AB-91B0-C9804C2A6812}" destId="{0B658118-6CAD-4887-8B32-F8539EE402C5}" srcOrd="0" destOrd="0" presId="urn:microsoft.com/office/officeart/2005/8/layout/venn1"/>
    <dgm:cxn modelId="{44A6E716-92F9-4E58-824F-7FF1E2FF39AB}" type="presParOf" srcId="{10DC7E4D-48BD-49AB-91B0-C9804C2A6812}" destId="{6520D116-314B-4281-8DC6-23BA149CB99A}" srcOrd="1" destOrd="0" presId="urn:microsoft.com/office/officeart/2005/8/layout/venn1"/>
    <dgm:cxn modelId="{B4216C8A-4E6E-4F0A-AEB4-21ED5B6ACEA0}" type="presParOf" srcId="{10DC7E4D-48BD-49AB-91B0-C9804C2A6812}" destId="{F49B3AEE-F097-4C76-BC28-A3115DF2426D}" srcOrd="2" destOrd="0" presId="urn:microsoft.com/office/officeart/2005/8/layout/venn1"/>
    <dgm:cxn modelId="{08644F60-D0BE-4F7E-86E3-542FEAF5B9DF}" type="presParOf" srcId="{10DC7E4D-48BD-49AB-91B0-C9804C2A6812}" destId="{490A921C-28E7-4979-9C1B-DAC7AC23286D}" srcOrd="3" destOrd="0" presId="urn:microsoft.com/office/officeart/2005/8/layout/venn1"/>
    <dgm:cxn modelId="{C7B0D54F-607F-41DC-B316-C134D54DE087}" type="presParOf" srcId="{10DC7E4D-48BD-49AB-91B0-C9804C2A6812}" destId="{A9BAEFC3-81F5-42F5-83DF-779831E96842}" srcOrd="4" destOrd="0" presId="urn:microsoft.com/office/officeart/2005/8/layout/venn1"/>
    <dgm:cxn modelId="{6F321D1B-E5A9-4A7C-A065-4982A493995D}" type="presParOf" srcId="{10DC7E4D-48BD-49AB-91B0-C9804C2A6812}" destId="{228792BD-477E-42AE-BA23-92D52F0F7F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59E07C8-3A60-4640-98AC-FF22656BF6B1}"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pPr rtl="1"/>
          <a:endParaRPr lang="ar-SA"/>
        </a:p>
      </dgm:t>
    </dgm:pt>
    <dgm:pt modelId="{F2EF5EDF-2CF1-453D-A556-C9CF416FA538}">
      <dgm:prSet phldrT="[نص]"/>
      <dgm:spPr/>
      <dgm:t>
        <a:bodyPr/>
        <a:lstStyle/>
        <a:p>
          <a:pPr rtl="1"/>
          <a:r>
            <a:rPr lang="ar-IQ" dirty="0" smtClean="0"/>
            <a:t>التوزيع التكراري: يعد أحد الوسائل المستخدمة لتصنيف البينات وتقسيمها بحيث يسهل إيجاد العلاقة بينهما ووضع عدد مرات التي تكررت فيها الدرجة.</a:t>
          </a:r>
          <a:endParaRPr lang="ar-SA" dirty="0"/>
        </a:p>
      </dgm:t>
    </dgm:pt>
    <dgm:pt modelId="{70AEE9F6-C596-4BD0-9736-DAF64D78BF21}" type="parTrans" cxnId="{E477B876-12D5-4EDA-9AFF-6A965F5BF180}">
      <dgm:prSet/>
      <dgm:spPr/>
      <dgm:t>
        <a:bodyPr/>
        <a:lstStyle/>
        <a:p>
          <a:pPr rtl="1"/>
          <a:endParaRPr lang="ar-SA"/>
        </a:p>
      </dgm:t>
    </dgm:pt>
    <dgm:pt modelId="{1742729A-876D-48E6-84F4-7A79DDF59250}" type="sibTrans" cxnId="{E477B876-12D5-4EDA-9AFF-6A965F5BF180}">
      <dgm:prSet/>
      <dgm:spPr/>
      <dgm:t>
        <a:bodyPr/>
        <a:lstStyle/>
        <a:p>
          <a:pPr rtl="1"/>
          <a:endParaRPr lang="ar-SA"/>
        </a:p>
      </dgm:t>
    </dgm:pt>
    <dgm:pt modelId="{EB48B9A8-F15D-435F-82E3-CA085D02075B}">
      <dgm:prSet/>
      <dgm:spPr/>
      <dgm:t>
        <a:bodyPr/>
        <a:lstStyle/>
        <a:p>
          <a:pPr rtl="1"/>
          <a:r>
            <a:rPr lang="ar-IQ" smtClean="0"/>
            <a:t>اختبار مدى الفئة: ويقصد بها الفرق بين الحد الأدنى والحد الأعلى.</a:t>
          </a:r>
          <a:endParaRPr lang="en-US"/>
        </a:p>
      </dgm:t>
    </dgm:pt>
    <dgm:pt modelId="{B6991EC8-51BF-4043-B52B-0C62875DF4F6}" type="parTrans" cxnId="{080CBCC9-9247-47A1-B0F3-5E7E91638F08}">
      <dgm:prSet/>
      <dgm:spPr/>
      <dgm:t>
        <a:bodyPr/>
        <a:lstStyle/>
        <a:p>
          <a:pPr rtl="1"/>
          <a:endParaRPr lang="ar-SA"/>
        </a:p>
      </dgm:t>
    </dgm:pt>
    <dgm:pt modelId="{ED218D2E-991D-404C-9625-BC21DE632B42}" type="sibTrans" cxnId="{080CBCC9-9247-47A1-B0F3-5E7E91638F08}">
      <dgm:prSet/>
      <dgm:spPr/>
      <dgm:t>
        <a:bodyPr/>
        <a:lstStyle/>
        <a:p>
          <a:pPr rtl="1"/>
          <a:endParaRPr lang="ar-SA"/>
        </a:p>
      </dgm:t>
    </dgm:pt>
    <dgm:pt modelId="{E9F6DB84-6C75-44DF-ACC7-C9E72AEC4113}">
      <dgm:prSet/>
      <dgm:spPr/>
      <dgm:t>
        <a:bodyPr/>
        <a:lstStyle/>
        <a:p>
          <a:pPr rtl="1"/>
          <a:r>
            <a:rPr lang="ar-IQ" smtClean="0"/>
            <a:t>التوزيع بالرسوم: هو توزيع القيم وتكراراها وزيادة الوضوح والمقارنة.</a:t>
          </a:r>
          <a:endParaRPr lang="en-US"/>
        </a:p>
      </dgm:t>
    </dgm:pt>
    <dgm:pt modelId="{FFE50738-4C23-49E3-8E25-4CD132C5B5C8}" type="parTrans" cxnId="{AADD17B7-FA24-486C-B96E-3E7A3BF7D821}">
      <dgm:prSet/>
      <dgm:spPr/>
      <dgm:t>
        <a:bodyPr/>
        <a:lstStyle/>
        <a:p>
          <a:pPr rtl="1"/>
          <a:endParaRPr lang="ar-SA"/>
        </a:p>
      </dgm:t>
    </dgm:pt>
    <dgm:pt modelId="{8911D51F-9636-4245-A7E6-52339CEF8124}" type="sibTrans" cxnId="{AADD17B7-FA24-486C-B96E-3E7A3BF7D821}">
      <dgm:prSet/>
      <dgm:spPr/>
      <dgm:t>
        <a:bodyPr/>
        <a:lstStyle/>
        <a:p>
          <a:pPr rtl="1"/>
          <a:endParaRPr lang="ar-SA"/>
        </a:p>
      </dgm:t>
    </dgm:pt>
    <dgm:pt modelId="{A1B32042-305B-4128-9069-AD3477891BDE}" type="pres">
      <dgm:prSet presAssocID="{D59E07C8-3A60-4640-98AC-FF22656BF6B1}" presName="CompostProcess" presStyleCnt="0">
        <dgm:presLayoutVars>
          <dgm:dir/>
          <dgm:resizeHandles val="exact"/>
        </dgm:presLayoutVars>
      </dgm:prSet>
      <dgm:spPr/>
    </dgm:pt>
    <dgm:pt modelId="{EC56BF68-C92E-48D0-8C33-A6D136295F2A}" type="pres">
      <dgm:prSet presAssocID="{D59E07C8-3A60-4640-98AC-FF22656BF6B1}" presName="arrow" presStyleLbl="bgShp" presStyleIdx="0" presStyleCnt="1"/>
      <dgm:spPr/>
    </dgm:pt>
    <dgm:pt modelId="{A6151D80-1C8B-4B42-9A85-1CB846C48254}" type="pres">
      <dgm:prSet presAssocID="{D59E07C8-3A60-4640-98AC-FF22656BF6B1}" presName="linearProcess" presStyleCnt="0"/>
      <dgm:spPr/>
    </dgm:pt>
    <dgm:pt modelId="{3A9D97A4-3E77-4639-9F97-17383998C7E5}" type="pres">
      <dgm:prSet presAssocID="{F2EF5EDF-2CF1-453D-A556-C9CF416FA538}" presName="textNode" presStyleLbl="node1" presStyleIdx="0" presStyleCnt="3" custScaleX="119959">
        <dgm:presLayoutVars>
          <dgm:bulletEnabled val="1"/>
        </dgm:presLayoutVars>
      </dgm:prSet>
      <dgm:spPr/>
    </dgm:pt>
    <dgm:pt modelId="{4FA93644-5185-4EFF-B953-2DE37FB0AF6E}" type="pres">
      <dgm:prSet presAssocID="{1742729A-876D-48E6-84F4-7A79DDF59250}" presName="sibTrans" presStyleCnt="0"/>
      <dgm:spPr/>
    </dgm:pt>
    <dgm:pt modelId="{AD212E97-4FCB-4D20-AA25-4117BD066183}" type="pres">
      <dgm:prSet presAssocID="{EB48B9A8-F15D-435F-82E3-CA085D02075B}" presName="textNode" presStyleLbl="node1" presStyleIdx="1" presStyleCnt="3">
        <dgm:presLayoutVars>
          <dgm:bulletEnabled val="1"/>
        </dgm:presLayoutVars>
      </dgm:prSet>
      <dgm:spPr/>
    </dgm:pt>
    <dgm:pt modelId="{38226446-8562-4EA8-8518-871CA24E66F3}" type="pres">
      <dgm:prSet presAssocID="{ED218D2E-991D-404C-9625-BC21DE632B42}" presName="sibTrans" presStyleCnt="0"/>
      <dgm:spPr/>
    </dgm:pt>
    <dgm:pt modelId="{DAA0F561-3532-4252-A602-22A1421CD71C}" type="pres">
      <dgm:prSet presAssocID="{E9F6DB84-6C75-44DF-ACC7-C9E72AEC4113}" presName="textNode" presStyleLbl="node1" presStyleIdx="2" presStyleCnt="3">
        <dgm:presLayoutVars>
          <dgm:bulletEnabled val="1"/>
        </dgm:presLayoutVars>
      </dgm:prSet>
      <dgm:spPr/>
    </dgm:pt>
  </dgm:ptLst>
  <dgm:cxnLst>
    <dgm:cxn modelId="{080CBCC9-9247-47A1-B0F3-5E7E91638F08}" srcId="{D59E07C8-3A60-4640-98AC-FF22656BF6B1}" destId="{EB48B9A8-F15D-435F-82E3-CA085D02075B}" srcOrd="1" destOrd="0" parTransId="{B6991EC8-51BF-4043-B52B-0C62875DF4F6}" sibTransId="{ED218D2E-991D-404C-9625-BC21DE632B42}"/>
    <dgm:cxn modelId="{AADD17B7-FA24-486C-B96E-3E7A3BF7D821}" srcId="{D59E07C8-3A60-4640-98AC-FF22656BF6B1}" destId="{E9F6DB84-6C75-44DF-ACC7-C9E72AEC4113}" srcOrd="2" destOrd="0" parTransId="{FFE50738-4C23-49E3-8E25-4CD132C5B5C8}" sibTransId="{8911D51F-9636-4245-A7E6-52339CEF8124}"/>
    <dgm:cxn modelId="{5C8D7B5F-8BDF-40E4-8C99-17ABF37B0AD4}" type="presOf" srcId="{F2EF5EDF-2CF1-453D-A556-C9CF416FA538}" destId="{3A9D97A4-3E77-4639-9F97-17383998C7E5}" srcOrd="0" destOrd="0" presId="urn:microsoft.com/office/officeart/2005/8/layout/hProcess9"/>
    <dgm:cxn modelId="{9924C8B1-D559-4423-AF2E-D4FAAA9C733F}" type="presOf" srcId="{D59E07C8-3A60-4640-98AC-FF22656BF6B1}" destId="{A1B32042-305B-4128-9069-AD3477891BDE}" srcOrd="0" destOrd="0" presId="urn:microsoft.com/office/officeart/2005/8/layout/hProcess9"/>
    <dgm:cxn modelId="{97EB2F40-462C-414F-B680-069F03DE801F}" type="presOf" srcId="{EB48B9A8-F15D-435F-82E3-CA085D02075B}" destId="{AD212E97-4FCB-4D20-AA25-4117BD066183}" srcOrd="0" destOrd="0" presId="urn:microsoft.com/office/officeart/2005/8/layout/hProcess9"/>
    <dgm:cxn modelId="{E477B876-12D5-4EDA-9AFF-6A965F5BF180}" srcId="{D59E07C8-3A60-4640-98AC-FF22656BF6B1}" destId="{F2EF5EDF-2CF1-453D-A556-C9CF416FA538}" srcOrd="0" destOrd="0" parTransId="{70AEE9F6-C596-4BD0-9736-DAF64D78BF21}" sibTransId="{1742729A-876D-48E6-84F4-7A79DDF59250}"/>
    <dgm:cxn modelId="{AD90B393-4203-43B8-9BC8-9BEEE6BEF775}" type="presOf" srcId="{E9F6DB84-6C75-44DF-ACC7-C9E72AEC4113}" destId="{DAA0F561-3532-4252-A602-22A1421CD71C}" srcOrd="0" destOrd="0" presId="urn:microsoft.com/office/officeart/2005/8/layout/hProcess9"/>
    <dgm:cxn modelId="{A0A73542-5D34-4F12-BDC7-74A3A9A6E195}" type="presParOf" srcId="{A1B32042-305B-4128-9069-AD3477891BDE}" destId="{EC56BF68-C92E-48D0-8C33-A6D136295F2A}" srcOrd="0" destOrd="0" presId="urn:microsoft.com/office/officeart/2005/8/layout/hProcess9"/>
    <dgm:cxn modelId="{636FC670-FC82-4D08-84F2-53FEDC47B2D2}" type="presParOf" srcId="{A1B32042-305B-4128-9069-AD3477891BDE}" destId="{A6151D80-1C8B-4B42-9A85-1CB846C48254}" srcOrd="1" destOrd="0" presId="urn:microsoft.com/office/officeart/2005/8/layout/hProcess9"/>
    <dgm:cxn modelId="{3B6993A3-730E-4FEC-A24F-8DF94436A230}" type="presParOf" srcId="{A6151D80-1C8B-4B42-9A85-1CB846C48254}" destId="{3A9D97A4-3E77-4639-9F97-17383998C7E5}" srcOrd="0" destOrd="0" presId="urn:microsoft.com/office/officeart/2005/8/layout/hProcess9"/>
    <dgm:cxn modelId="{E5CD35BC-D3DA-43D7-8AE1-A0FA840ACC12}" type="presParOf" srcId="{A6151D80-1C8B-4B42-9A85-1CB846C48254}" destId="{4FA93644-5185-4EFF-B953-2DE37FB0AF6E}" srcOrd="1" destOrd="0" presId="urn:microsoft.com/office/officeart/2005/8/layout/hProcess9"/>
    <dgm:cxn modelId="{0718522D-4A3E-4D31-B1C4-603015FC4CA9}" type="presParOf" srcId="{A6151D80-1C8B-4B42-9A85-1CB846C48254}" destId="{AD212E97-4FCB-4D20-AA25-4117BD066183}" srcOrd="2" destOrd="0" presId="urn:microsoft.com/office/officeart/2005/8/layout/hProcess9"/>
    <dgm:cxn modelId="{4A5E4F8F-CFB8-4D57-A2BF-4E1746B3CEDD}" type="presParOf" srcId="{A6151D80-1C8B-4B42-9A85-1CB846C48254}" destId="{38226446-8562-4EA8-8518-871CA24E66F3}" srcOrd="3" destOrd="0" presId="urn:microsoft.com/office/officeart/2005/8/layout/hProcess9"/>
    <dgm:cxn modelId="{90A8324F-6CEE-446D-9C97-825105EDF7C9}" type="presParOf" srcId="{A6151D80-1C8B-4B42-9A85-1CB846C48254}" destId="{DAA0F561-3532-4252-A602-22A1421CD71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3D92B9-D0A3-434F-8979-A329ED9D607B}" type="doc">
      <dgm:prSet loTypeId="urn:microsoft.com/office/officeart/2005/8/layout/cycle3" loCatId="cycle" qsTypeId="urn:microsoft.com/office/officeart/2005/8/quickstyle/simple1" qsCatId="simple" csTypeId="urn:microsoft.com/office/officeart/2005/8/colors/accent1_3" csCatId="accent1" phldr="1"/>
      <dgm:spPr/>
      <dgm:t>
        <a:bodyPr/>
        <a:lstStyle/>
        <a:p>
          <a:pPr rtl="1"/>
          <a:endParaRPr lang="ar-SA"/>
        </a:p>
      </dgm:t>
    </dgm:pt>
    <dgm:pt modelId="{EE40967B-2E44-47D9-AF03-58AC25113C7A}">
      <dgm:prSet phldrT="[نص]" custT="1"/>
      <dgm:spPr/>
      <dgm:t>
        <a:bodyPr/>
        <a:lstStyle/>
        <a:p>
          <a:pPr rtl="1"/>
          <a:r>
            <a:rPr lang="ar-IQ" sz="3600" b="1" dirty="0" smtClean="0">
              <a:latin typeface="Simplified Arabic" panose="02020603050405020304" pitchFamily="18" charset="-78"/>
              <a:cs typeface="Simplified Arabic" panose="02020603050405020304" pitchFamily="18" charset="-78"/>
            </a:rPr>
            <a:t>ترجمة المعلومات والبيانات</a:t>
          </a:r>
          <a:endParaRPr lang="ar-SA" sz="3600" b="1" dirty="0">
            <a:latin typeface="Simplified Arabic" panose="02020603050405020304" pitchFamily="18" charset="-78"/>
            <a:cs typeface="Simplified Arabic" panose="02020603050405020304" pitchFamily="18" charset="-78"/>
          </a:endParaRPr>
        </a:p>
      </dgm:t>
    </dgm:pt>
    <dgm:pt modelId="{2218C710-8532-4F65-BD69-DCF9D09C7CA8}" type="parTrans" cxnId="{D0F7A464-1D0A-4118-90AA-80DC943DECD7}">
      <dgm:prSet/>
      <dgm:spPr/>
      <dgm:t>
        <a:bodyPr/>
        <a:lstStyle/>
        <a:p>
          <a:pPr rtl="1"/>
          <a:endParaRPr lang="ar-SA"/>
        </a:p>
      </dgm:t>
    </dgm:pt>
    <dgm:pt modelId="{8EDBE5DD-DA01-4DBB-B6CA-D81B839DC6A4}" type="sibTrans" cxnId="{D0F7A464-1D0A-4118-90AA-80DC943DECD7}">
      <dgm:prSet/>
      <dgm:spPr/>
      <dgm:t>
        <a:bodyPr/>
        <a:lstStyle/>
        <a:p>
          <a:pPr rtl="1"/>
          <a:endParaRPr lang="ar-SA"/>
        </a:p>
      </dgm:t>
    </dgm:pt>
    <dgm:pt modelId="{FD16CCF5-4BC7-40CB-86CA-50DBD40714CD}">
      <dgm:prSet phldrT="[نص]" custT="1"/>
      <dgm:spPr/>
      <dgm:t>
        <a:bodyPr/>
        <a:lstStyle/>
        <a:p>
          <a:pPr rtl="1"/>
          <a:r>
            <a:rPr lang="ar-IQ" sz="3600" b="1" dirty="0" smtClean="0">
              <a:latin typeface="Simplified Arabic" panose="02020603050405020304" pitchFamily="18" charset="-78"/>
              <a:cs typeface="Simplified Arabic" panose="02020603050405020304" pitchFamily="18" charset="-78"/>
            </a:rPr>
            <a:t>الاتيان بالأدلة والبراهين</a:t>
          </a:r>
          <a:endParaRPr lang="ar-SA" sz="3600" b="1" dirty="0">
            <a:latin typeface="Simplified Arabic" panose="02020603050405020304" pitchFamily="18" charset="-78"/>
            <a:cs typeface="Simplified Arabic" panose="02020603050405020304" pitchFamily="18" charset="-78"/>
          </a:endParaRPr>
        </a:p>
      </dgm:t>
    </dgm:pt>
    <dgm:pt modelId="{3E1290EC-D442-4781-89C6-397C6CD795CC}" type="parTrans" cxnId="{EA0F7F89-EF22-454C-B428-23347EFD0634}">
      <dgm:prSet/>
      <dgm:spPr/>
      <dgm:t>
        <a:bodyPr/>
        <a:lstStyle/>
        <a:p>
          <a:pPr rtl="1"/>
          <a:endParaRPr lang="ar-SA"/>
        </a:p>
      </dgm:t>
    </dgm:pt>
    <dgm:pt modelId="{F528F815-5A7B-4C6E-BE5F-F433F69B6DE8}" type="sibTrans" cxnId="{EA0F7F89-EF22-454C-B428-23347EFD0634}">
      <dgm:prSet/>
      <dgm:spPr/>
      <dgm:t>
        <a:bodyPr/>
        <a:lstStyle/>
        <a:p>
          <a:pPr rtl="1"/>
          <a:endParaRPr lang="ar-SA"/>
        </a:p>
      </dgm:t>
    </dgm:pt>
    <dgm:pt modelId="{088AA695-F750-4076-9060-9D35E2B0C7E6}">
      <dgm:prSet phldrT="[نص]" custT="1"/>
      <dgm:spPr/>
      <dgm:t>
        <a:bodyPr/>
        <a:lstStyle/>
        <a:p>
          <a:pPr rtl="1"/>
          <a:r>
            <a:rPr lang="ar-IQ" sz="3600" b="1" dirty="0" smtClean="0">
              <a:latin typeface="Simplified Arabic" panose="02020603050405020304" pitchFamily="18" charset="-78"/>
              <a:cs typeface="Simplified Arabic" panose="02020603050405020304" pitchFamily="18" charset="-78"/>
            </a:rPr>
            <a:t>دقة النتائج التي يتم الوصول اليها</a:t>
          </a:r>
          <a:endParaRPr lang="ar-SA" sz="3600" b="1" dirty="0">
            <a:latin typeface="Simplified Arabic" panose="02020603050405020304" pitchFamily="18" charset="-78"/>
            <a:cs typeface="Simplified Arabic" panose="02020603050405020304" pitchFamily="18" charset="-78"/>
          </a:endParaRPr>
        </a:p>
      </dgm:t>
    </dgm:pt>
    <dgm:pt modelId="{7B742A1C-2EA5-4533-88BE-8461C080A6F0}" type="parTrans" cxnId="{D29D4D90-29CF-497B-9496-FA1ED1593ACB}">
      <dgm:prSet/>
      <dgm:spPr/>
      <dgm:t>
        <a:bodyPr/>
        <a:lstStyle/>
        <a:p>
          <a:pPr rtl="1"/>
          <a:endParaRPr lang="ar-SA"/>
        </a:p>
      </dgm:t>
    </dgm:pt>
    <dgm:pt modelId="{A080E720-15F9-4A89-83B9-14C2B437A726}" type="sibTrans" cxnId="{D29D4D90-29CF-497B-9496-FA1ED1593ACB}">
      <dgm:prSet/>
      <dgm:spPr/>
      <dgm:t>
        <a:bodyPr/>
        <a:lstStyle/>
        <a:p>
          <a:pPr rtl="1"/>
          <a:endParaRPr lang="ar-SA"/>
        </a:p>
      </dgm:t>
    </dgm:pt>
    <dgm:pt modelId="{F47C8492-628D-47A4-8A0F-F6F70B742832}">
      <dgm:prSet phldrT="[نص]" custT="1"/>
      <dgm:spPr/>
      <dgm:t>
        <a:bodyPr/>
        <a:lstStyle/>
        <a:p>
          <a:pPr rtl="1"/>
          <a:r>
            <a:rPr lang="ar-IQ" sz="3600" b="1" dirty="0" smtClean="0">
              <a:latin typeface="Simplified Arabic" panose="02020603050405020304" pitchFamily="18" charset="-78"/>
              <a:cs typeface="Simplified Arabic" panose="02020603050405020304" pitchFamily="18" charset="-78"/>
            </a:rPr>
            <a:t>الربط بين البيانات والنتائج</a:t>
          </a:r>
          <a:endParaRPr lang="ar-SA" sz="3600" b="1" dirty="0">
            <a:latin typeface="Simplified Arabic" panose="02020603050405020304" pitchFamily="18" charset="-78"/>
            <a:cs typeface="Simplified Arabic" panose="02020603050405020304" pitchFamily="18" charset="-78"/>
          </a:endParaRPr>
        </a:p>
      </dgm:t>
    </dgm:pt>
    <dgm:pt modelId="{CAA97A97-E231-4542-BD76-6945ED396A49}" type="parTrans" cxnId="{C319DCD0-017F-4E19-A878-850324D0FE4B}">
      <dgm:prSet/>
      <dgm:spPr/>
      <dgm:t>
        <a:bodyPr/>
        <a:lstStyle/>
        <a:p>
          <a:pPr rtl="1"/>
          <a:endParaRPr lang="ar-SA"/>
        </a:p>
      </dgm:t>
    </dgm:pt>
    <dgm:pt modelId="{BF79117C-7A20-4C12-8DA8-9A8C8364C225}" type="sibTrans" cxnId="{C319DCD0-017F-4E19-A878-850324D0FE4B}">
      <dgm:prSet/>
      <dgm:spPr/>
      <dgm:t>
        <a:bodyPr/>
        <a:lstStyle/>
        <a:p>
          <a:pPr rtl="1"/>
          <a:endParaRPr lang="ar-SA"/>
        </a:p>
      </dgm:t>
    </dgm:pt>
    <dgm:pt modelId="{FBDB2B7A-4834-474B-9DFA-D36D68980B3C}" type="pres">
      <dgm:prSet presAssocID="{6A3D92B9-D0A3-434F-8979-A329ED9D607B}" presName="Name0" presStyleCnt="0">
        <dgm:presLayoutVars>
          <dgm:dir/>
          <dgm:resizeHandles val="exact"/>
        </dgm:presLayoutVars>
      </dgm:prSet>
      <dgm:spPr/>
    </dgm:pt>
    <dgm:pt modelId="{149FA9E6-82C8-482B-AFA8-3554CBF51910}" type="pres">
      <dgm:prSet presAssocID="{6A3D92B9-D0A3-434F-8979-A329ED9D607B}" presName="cycle" presStyleCnt="0"/>
      <dgm:spPr/>
    </dgm:pt>
    <dgm:pt modelId="{41A84C52-F358-40D0-B295-66EA0CAE8A22}" type="pres">
      <dgm:prSet presAssocID="{EE40967B-2E44-47D9-AF03-58AC25113C7A}" presName="nodeFirstNode" presStyleLbl="node1" presStyleIdx="0" presStyleCnt="4">
        <dgm:presLayoutVars>
          <dgm:bulletEnabled val="1"/>
        </dgm:presLayoutVars>
      </dgm:prSet>
      <dgm:spPr/>
      <dgm:t>
        <a:bodyPr/>
        <a:lstStyle/>
        <a:p>
          <a:pPr rtl="1"/>
          <a:endParaRPr lang="ar-SA"/>
        </a:p>
      </dgm:t>
    </dgm:pt>
    <dgm:pt modelId="{F3E8B449-2CD6-4D16-81B4-026C07E939A0}" type="pres">
      <dgm:prSet presAssocID="{8EDBE5DD-DA01-4DBB-B6CA-D81B839DC6A4}" presName="sibTransFirstNode" presStyleLbl="bgShp" presStyleIdx="0" presStyleCnt="1"/>
      <dgm:spPr/>
    </dgm:pt>
    <dgm:pt modelId="{FEDD5117-DFBB-43E5-9AF9-5A6808E4AD40}" type="pres">
      <dgm:prSet presAssocID="{FD16CCF5-4BC7-40CB-86CA-50DBD40714CD}" presName="nodeFollowingNodes" presStyleLbl="node1" presStyleIdx="1" presStyleCnt="4">
        <dgm:presLayoutVars>
          <dgm:bulletEnabled val="1"/>
        </dgm:presLayoutVars>
      </dgm:prSet>
      <dgm:spPr/>
      <dgm:t>
        <a:bodyPr/>
        <a:lstStyle/>
        <a:p>
          <a:pPr rtl="1"/>
          <a:endParaRPr lang="ar-SA"/>
        </a:p>
      </dgm:t>
    </dgm:pt>
    <dgm:pt modelId="{12E45307-A1C4-4C53-9060-0BD993DE5560}" type="pres">
      <dgm:prSet presAssocID="{088AA695-F750-4076-9060-9D35E2B0C7E6}" presName="nodeFollowingNodes" presStyleLbl="node1" presStyleIdx="2" presStyleCnt="4">
        <dgm:presLayoutVars>
          <dgm:bulletEnabled val="1"/>
        </dgm:presLayoutVars>
      </dgm:prSet>
      <dgm:spPr/>
      <dgm:t>
        <a:bodyPr/>
        <a:lstStyle/>
        <a:p>
          <a:pPr rtl="1"/>
          <a:endParaRPr lang="ar-SA"/>
        </a:p>
      </dgm:t>
    </dgm:pt>
    <dgm:pt modelId="{70D62CCA-BFB6-4527-9E7B-DB9E06C84BFD}" type="pres">
      <dgm:prSet presAssocID="{F47C8492-628D-47A4-8A0F-F6F70B742832}" presName="nodeFollowingNodes" presStyleLbl="node1" presStyleIdx="3" presStyleCnt="4">
        <dgm:presLayoutVars>
          <dgm:bulletEnabled val="1"/>
        </dgm:presLayoutVars>
      </dgm:prSet>
      <dgm:spPr/>
      <dgm:t>
        <a:bodyPr/>
        <a:lstStyle/>
        <a:p>
          <a:pPr rtl="1"/>
          <a:endParaRPr lang="ar-SA"/>
        </a:p>
      </dgm:t>
    </dgm:pt>
  </dgm:ptLst>
  <dgm:cxnLst>
    <dgm:cxn modelId="{98BBB0D4-2BE9-48F0-BDD0-9E6F77819118}" type="presOf" srcId="{8EDBE5DD-DA01-4DBB-B6CA-D81B839DC6A4}" destId="{F3E8B449-2CD6-4D16-81B4-026C07E939A0}" srcOrd="0" destOrd="0" presId="urn:microsoft.com/office/officeart/2005/8/layout/cycle3"/>
    <dgm:cxn modelId="{9F039D70-836C-455A-AE9D-3E0004FA1E41}" type="presOf" srcId="{F47C8492-628D-47A4-8A0F-F6F70B742832}" destId="{70D62CCA-BFB6-4527-9E7B-DB9E06C84BFD}" srcOrd="0" destOrd="0" presId="urn:microsoft.com/office/officeart/2005/8/layout/cycle3"/>
    <dgm:cxn modelId="{117F7B76-5BF7-4F81-BD33-CBA0C50A0119}" type="presOf" srcId="{6A3D92B9-D0A3-434F-8979-A329ED9D607B}" destId="{FBDB2B7A-4834-474B-9DFA-D36D68980B3C}" srcOrd="0" destOrd="0" presId="urn:microsoft.com/office/officeart/2005/8/layout/cycle3"/>
    <dgm:cxn modelId="{EA0F7F89-EF22-454C-B428-23347EFD0634}" srcId="{6A3D92B9-D0A3-434F-8979-A329ED9D607B}" destId="{FD16CCF5-4BC7-40CB-86CA-50DBD40714CD}" srcOrd="1" destOrd="0" parTransId="{3E1290EC-D442-4781-89C6-397C6CD795CC}" sibTransId="{F528F815-5A7B-4C6E-BE5F-F433F69B6DE8}"/>
    <dgm:cxn modelId="{E7642C60-7AE9-4BD0-9F18-71E17B6D0562}" type="presOf" srcId="{088AA695-F750-4076-9060-9D35E2B0C7E6}" destId="{12E45307-A1C4-4C53-9060-0BD993DE5560}" srcOrd="0" destOrd="0" presId="urn:microsoft.com/office/officeart/2005/8/layout/cycle3"/>
    <dgm:cxn modelId="{C319DCD0-017F-4E19-A878-850324D0FE4B}" srcId="{6A3D92B9-D0A3-434F-8979-A329ED9D607B}" destId="{F47C8492-628D-47A4-8A0F-F6F70B742832}" srcOrd="3" destOrd="0" parTransId="{CAA97A97-E231-4542-BD76-6945ED396A49}" sibTransId="{BF79117C-7A20-4C12-8DA8-9A8C8364C225}"/>
    <dgm:cxn modelId="{FB11EE69-1FE7-45B8-BC57-BDF8B57D075D}" type="presOf" srcId="{FD16CCF5-4BC7-40CB-86CA-50DBD40714CD}" destId="{FEDD5117-DFBB-43E5-9AF9-5A6808E4AD40}" srcOrd="0" destOrd="0" presId="urn:microsoft.com/office/officeart/2005/8/layout/cycle3"/>
    <dgm:cxn modelId="{D0F7A464-1D0A-4118-90AA-80DC943DECD7}" srcId="{6A3D92B9-D0A3-434F-8979-A329ED9D607B}" destId="{EE40967B-2E44-47D9-AF03-58AC25113C7A}" srcOrd="0" destOrd="0" parTransId="{2218C710-8532-4F65-BD69-DCF9D09C7CA8}" sibTransId="{8EDBE5DD-DA01-4DBB-B6CA-D81B839DC6A4}"/>
    <dgm:cxn modelId="{3BC4A5A3-F486-4BD9-8EB7-7A48251C4042}" type="presOf" srcId="{EE40967B-2E44-47D9-AF03-58AC25113C7A}" destId="{41A84C52-F358-40D0-B295-66EA0CAE8A22}" srcOrd="0" destOrd="0" presId="urn:microsoft.com/office/officeart/2005/8/layout/cycle3"/>
    <dgm:cxn modelId="{D29D4D90-29CF-497B-9496-FA1ED1593ACB}" srcId="{6A3D92B9-D0A3-434F-8979-A329ED9D607B}" destId="{088AA695-F750-4076-9060-9D35E2B0C7E6}" srcOrd="2" destOrd="0" parTransId="{7B742A1C-2EA5-4533-88BE-8461C080A6F0}" sibTransId="{A080E720-15F9-4A89-83B9-14C2B437A726}"/>
    <dgm:cxn modelId="{4BCAF4A3-3AC6-4DB2-B6A4-39343742FBF9}" type="presParOf" srcId="{FBDB2B7A-4834-474B-9DFA-D36D68980B3C}" destId="{149FA9E6-82C8-482B-AFA8-3554CBF51910}" srcOrd="0" destOrd="0" presId="urn:microsoft.com/office/officeart/2005/8/layout/cycle3"/>
    <dgm:cxn modelId="{7B4FE223-B55E-4CF3-BCF2-27A1007DF5B6}" type="presParOf" srcId="{149FA9E6-82C8-482B-AFA8-3554CBF51910}" destId="{41A84C52-F358-40D0-B295-66EA0CAE8A22}" srcOrd="0" destOrd="0" presId="urn:microsoft.com/office/officeart/2005/8/layout/cycle3"/>
    <dgm:cxn modelId="{7C2BB59D-FE95-46CB-95A7-D6C074F18AA2}" type="presParOf" srcId="{149FA9E6-82C8-482B-AFA8-3554CBF51910}" destId="{F3E8B449-2CD6-4D16-81B4-026C07E939A0}" srcOrd="1" destOrd="0" presId="urn:microsoft.com/office/officeart/2005/8/layout/cycle3"/>
    <dgm:cxn modelId="{25C3E5A6-6785-4547-B68C-3CFE85931148}" type="presParOf" srcId="{149FA9E6-82C8-482B-AFA8-3554CBF51910}" destId="{FEDD5117-DFBB-43E5-9AF9-5A6808E4AD40}" srcOrd="2" destOrd="0" presId="urn:microsoft.com/office/officeart/2005/8/layout/cycle3"/>
    <dgm:cxn modelId="{080B229F-8FA9-4C78-886E-5AC29722848B}" type="presParOf" srcId="{149FA9E6-82C8-482B-AFA8-3554CBF51910}" destId="{12E45307-A1C4-4C53-9060-0BD993DE5560}" srcOrd="3" destOrd="0" presId="urn:microsoft.com/office/officeart/2005/8/layout/cycle3"/>
    <dgm:cxn modelId="{895FD60D-283D-49AB-8D72-49AF55D39481}" type="presParOf" srcId="{149FA9E6-82C8-482B-AFA8-3554CBF51910}" destId="{70D62CCA-BFB6-4527-9E7B-DB9E06C84BFD}"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506580F-2293-4B66-8C8F-3BC6239F8734}" type="doc">
      <dgm:prSet loTypeId="urn:microsoft.com/office/officeart/2005/8/layout/hierarchy1" loCatId="hierarchy" qsTypeId="urn:microsoft.com/office/officeart/2005/8/quickstyle/simple3" qsCatId="simple" csTypeId="urn:microsoft.com/office/officeart/2005/8/colors/accent2_1" csCatId="accent2" phldr="1"/>
      <dgm:spPr/>
      <dgm:t>
        <a:bodyPr/>
        <a:lstStyle/>
        <a:p>
          <a:pPr rtl="1"/>
          <a:endParaRPr lang="ar-SA"/>
        </a:p>
      </dgm:t>
    </dgm:pt>
    <dgm:pt modelId="{A755C325-0089-4384-B361-64E612B70D14}">
      <dgm:prSet/>
      <dgm:spPr/>
      <dgm:t>
        <a:bodyPr/>
        <a:lstStyle/>
        <a:p>
          <a:pPr rtl="1"/>
          <a:r>
            <a:rPr lang="ar-IQ" b="1" smtClean="0">
              <a:solidFill>
                <a:srgbClr val="002060"/>
              </a:solidFill>
            </a:rPr>
            <a:t>وتتم ترجمة هذه المعلومات والبيانات عن طريق استخدام عملية التحليل الاحصائي، يكون بمقدور الباحث أن يقوم بترجمة كافة المعلومات وايضًا البيانات الموجودة لديه إلى أرقام</a:t>
          </a:r>
          <a:r>
            <a:rPr lang="en-US" b="1" smtClean="0">
              <a:solidFill>
                <a:srgbClr val="002060"/>
              </a:solidFill>
            </a:rPr>
            <a:t>.</a:t>
          </a:r>
          <a:endParaRPr lang="en-US" b="1">
            <a:solidFill>
              <a:srgbClr val="002060"/>
            </a:solidFill>
          </a:endParaRPr>
        </a:p>
      </dgm:t>
    </dgm:pt>
    <dgm:pt modelId="{B1C1DD77-8A97-4F3D-A550-381FCCF8BDDE}" type="parTrans" cxnId="{CA8773E1-3AB6-45D4-A1A4-CC4FFE015947}">
      <dgm:prSet/>
      <dgm:spPr/>
      <dgm:t>
        <a:bodyPr/>
        <a:lstStyle/>
        <a:p>
          <a:pPr rtl="1"/>
          <a:endParaRPr lang="ar-SA" b="1">
            <a:solidFill>
              <a:srgbClr val="002060"/>
            </a:solidFill>
          </a:endParaRPr>
        </a:p>
      </dgm:t>
    </dgm:pt>
    <dgm:pt modelId="{0F8024FE-B8A7-493A-8ABA-9730EAC2734C}" type="sibTrans" cxnId="{CA8773E1-3AB6-45D4-A1A4-CC4FFE015947}">
      <dgm:prSet/>
      <dgm:spPr/>
      <dgm:t>
        <a:bodyPr/>
        <a:lstStyle/>
        <a:p>
          <a:pPr rtl="1"/>
          <a:endParaRPr lang="ar-SA" b="1">
            <a:solidFill>
              <a:srgbClr val="002060"/>
            </a:solidFill>
          </a:endParaRPr>
        </a:p>
      </dgm:t>
    </dgm:pt>
    <dgm:pt modelId="{005B2033-BF5A-488A-84A2-EFB87C30E372}">
      <dgm:prSet/>
      <dgm:spPr/>
      <dgm:t>
        <a:bodyPr/>
        <a:lstStyle/>
        <a:p>
          <a:pPr rtl="1"/>
          <a:r>
            <a:rPr lang="ar-IQ" b="1" dirty="0" smtClean="0">
              <a:solidFill>
                <a:srgbClr val="002060"/>
              </a:solidFill>
            </a:rPr>
            <a:t>وقد قامت عملية التحليل الاحصائي بتسهيل مجموعة من الأمور الصعبة على الباحثين، ونذكر منها ترجمة وتحويل الكمية الكبيرة من المعلومات والبيانات إلى معطيات ومدلولات لها معنى ويمكن التعامل معها</a:t>
          </a:r>
          <a:r>
            <a:rPr lang="en-US" b="1" dirty="0" smtClean="0">
              <a:solidFill>
                <a:srgbClr val="002060"/>
              </a:solidFill>
            </a:rPr>
            <a:t>.</a:t>
          </a:r>
          <a:endParaRPr lang="en-US" b="1" dirty="0">
            <a:solidFill>
              <a:srgbClr val="002060"/>
            </a:solidFill>
          </a:endParaRPr>
        </a:p>
      </dgm:t>
    </dgm:pt>
    <dgm:pt modelId="{48156915-36F7-4822-AC06-FFE4379E2225}" type="parTrans" cxnId="{F1E8C228-1243-47E1-9290-84189549D7B8}">
      <dgm:prSet/>
      <dgm:spPr/>
      <dgm:t>
        <a:bodyPr/>
        <a:lstStyle/>
        <a:p>
          <a:pPr rtl="1"/>
          <a:endParaRPr lang="ar-SA" b="1">
            <a:solidFill>
              <a:srgbClr val="002060"/>
            </a:solidFill>
          </a:endParaRPr>
        </a:p>
      </dgm:t>
    </dgm:pt>
    <dgm:pt modelId="{AD88C3A8-399B-4DBA-89BD-6F024D42443E}" type="sibTrans" cxnId="{F1E8C228-1243-47E1-9290-84189549D7B8}">
      <dgm:prSet/>
      <dgm:spPr/>
      <dgm:t>
        <a:bodyPr/>
        <a:lstStyle/>
        <a:p>
          <a:pPr rtl="1"/>
          <a:endParaRPr lang="ar-SA" b="1">
            <a:solidFill>
              <a:srgbClr val="002060"/>
            </a:solidFill>
          </a:endParaRPr>
        </a:p>
      </dgm:t>
    </dgm:pt>
    <dgm:pt modelId="{E38485E7-51FB-48BB-95D4-278AC8A7637A}">
      <dgm:prSet/>
      <dgm:spPr/>
      <dgm:t>
        <a:bodyPr/>
        <a:lstStyle/>
        <a:p>
          <a:pPr rtl="1"/>
          <a:r>
            <a:rPr lang="ar-IQ" b="1" dirty="0" smtClean="0">
              <a:solidFill>
                <a:srgbClr val="002060"/>
              </a:solidFill>
            </a:rPr>
            <a:t>تساعد تلك المعطيات والمدلولات الباحث في أن يصل إلى النتائج التي يسعى إليها، بحيث تكون نتائج واضحة ومرغوبة وعلى درجة عالية من الدقة والصراحة</a:t>
          </a:r>
          <a:r>
            <a:rPr lang="en-US" b="1" dirty="0" smtClean="0">
              <a:solidFill>
                <a:srgbClr val="002060"/>
              </a:solidFill>
            </a:rPr>
            <a:t>.</a:t>
          </a:r>
          <a:endParaRPr lang="en-US" b="1" dirty="0">
            <a:solidFill>
              <a:srgbClr val="002060"/>
            </a:solidFill>
          </a:endParaRPr>
        </a:p>
      </dgm:t>
    </dgm:pt>
    <dgm:pt modelId="{009CBBD8-5D03-4DE6-B58B-5658F65DFEB3}" type="parTrans" cxnId="{466D72D6-E91D-4E8A-98EE-E8101A7A53C5}">
      <dgm:prSet/>
      <dgm:spPr/>
      <dgm:t>
        <a:bodyPr/>
        <a:lstStyle/>
        <a:p>
          <a:pPr rtl="1"/>
          <a:endParaRPr lang="ar-SA" b="1">
            <a:solidFill>
              <a:srgbClr val="002060"/>
            </a:solidFill>
          </a:endParaRPr>
        </a:p>
      </dgm:t>
    </dgm:pt>
    <dgm:pt modelId="{611B8BCF-B7CE-4B6D-8FFD-5053ADBF9227}" type="sibTrans" cxnId="{466D72D6-E91D-4E8A-98EE-E8101A7A53C5}">
      <dgm:prSet/>
      <dgm:spPr/>
      <dgm:t>
        <a:bodyPr/>
        <a:lstStyle/>
        <a:p>
          <a:pPr rtl="1"/>
          <a:endParaRPr lang="ar-SA" b="1">
            <a:solidFill>
              <a:srgbClr val="002060"/>
            </a:solidFill>
          </a:endParaRPr>
        </a:p>
      </dgm:t>
    </dgm:pt>
    <dgm:pt modelId="{2FBFD548-9091-4313-99FD-16F8AE6838D3}">
      <dgm:prSet/>
      <dgm:spPr/>
      <dgm:t>
        <a:bodyPr/>
        <a:lstStyle/>
        <a:p>
          <a:pPr rtl="1"/>
          <a:r>
            <a:rPr lang="ar-IQ" b="1" dirty="0" smtClean="0">
              <a:solidFill>
                <a:srgbClr val="002060"/>
              </a:solidFill>
            </a:rPr>
            <a:t>ففي حالة عدم وجود التحليل الاحصائي، لكان الباحثون مصابون بالحيرة حول ذلك الكم الكبير من المعلومات والبيانات والتي لم يستطيعوا أن يستخرجوا منها المعلومات الدقيقة</a:t>
          </a:r>
          <a:endParaRPr lang="en-US" b="1" dirty="0">
            <a:solidFill>
              <a:srgbClr val="002060"/>
            </a:solidFill>
          </a:endParaRPr>
        </a:p>
      </dgm:t>
    </dgm:pt>
    <dgm:pt modelId="{0A2E7C3F-4070-4E41-92FC-60C31338193E}" type="parTrans" cxnId="{0D583A3D-076F-43F7-908F-152E7EC5BD27}">
      <dgm:prSet/>
      <dgm:spPr/>
      <dgm:t>
        <a:bodyPr/>
        <a:lstStyle/>
        <a:p>
          <a:pPr rtl="1"/>
          <a:endParaRPr lang="ar-SA" b="1">
            <a:solidFill>
              <a:srgbClr val="002060"/>
            </a:solidFill>
          </a:endParaRPr>
        </a:p>
      </dgm:t>
    </dgm:pt>
    <dgm:pt modelId="{3C417BF3-E8B2-4775-A3EA-5DEE8F1FB068}" type="sibTrans" cxnId="{0D583A3D-076F-43F7-908F-152E7EC5BD27}">
      <dgm:prSet/>
      <dgm:spPr/>
      <dgm:t>
        <a:bodyPr/>
        <a:lstStyle/>
        <a:p>
          <a:pPr rtl="1"/>
          <a:endParaRPr lang="ar-SA" b="1">
            <a:solidFill>
              <a:srgbClr val="002060"/>
            </a:solidFill>
          </a:endParaRPr>
        </a:p>
      </dgm:t>
    </dgm:pt>
    <dgm:pt modelId="{F5A0C435-1990-4085-927F-76212E481842}" type="pres">
      <dgm:prSet presAssocID="{F506580F-2293-4B66-8C8F-3BC6239F8734}" presName="hierChild1" presStyleCnt="0">
        <dgm:presLayoutVars>
          <dgm:chPref val="1"/>
          <dgm:dir/>
          <dgm:animOne val="branch"/>
          <dgm:animLvl val="lvl"/>
          <dgm:resizeHandles/>
        </dgm:presLayoutVars>
      </dgm:prSet>
      <dgm:spPr/>
    </dgm:pt>
    <dgm:pt modelId="{97005B21-D3A3-40C7-BB17-02EC69A1E13C}" type="pres">
      <dgm:prSet presAssocID="{A755C325-0089-4384-B361-64E612B70D14}" presName="hierRoot1" presStyleCnt="0"/>
      <dgm:spPr/>
    </dgm:pt>
    <dgm:pt modelId="{66CE2F01-F284-4B6D-9815-7E6C357E9053}" type="pres">
      <dgm:prSet presAssocID="{A755C325-0089-4384-B361-64E612B70D14}" presName="composite" presStyleCnt="0"/>
      <dgm:spPr/>
    </dgm:pt>
    <dgm:pt modelId="{4FED5DFF-12AA-4E59-AF39-BF9D8ABC7D30}" type="pres">
      <dgm:prSet presAssocID="{A755C325-0089-4384-B361-64E612B70D14}" presName="background" presStyleLbl="node0" presStyleIdx="0" presStyleCnt="4"/>
      <dgm:spPr/>
    </dgm:pt>
    <dgm:pt modelId="{365938A6-A7CF-4A3B-A78D-F391506975DB}" type="pres">
      <dgm:prSet presAssocID="{A755C325-0089-4384-B361-64E612B70D14}" presName="text" presStyleLbl="fgAcc0" presStyleIdx="0" presStyleCnt="4" custScaleX="167056" custScaleY="157876" custLinFactX="188994" custLinFactY="49704" custLinFactNeighborX="200000" custLinFactNeighborY="100000">
        <dgm:presLayoutVars>
          <dgm:chPref val="3"/>
        </dgm:presLayoutVars>
      </dgm:prSet>
      <dgm:spPr/>
    </dgm:pt>
    <dgm:pt modelId="{84005E0D-2A0C-4DD0-BAEA-65E4BB3D2645}" type="pres">
      <dgm:prSet presAssocID="{A755C325-0089-4384-B361-64E612B70D14}" presName="hierChild2" presStyleCnt="0"/>
      <dgm:spPr/>
    </dgm:pt>
    <dgm:pt modelId="{3BF9AB9A-D102-4B66-9C70-F9A245F67910}" type="pres">
      <dgm:prSet presAssocID="{005B2033-BF5A-488A-84A2-EFB87C30E372}" presName="hierRoot1" presStyleCnt="0"/>
      <dgm:spPr/>
    </dgm:pt>
    <dgm:pt modelId="{B204ED16-F7E6-4E35-B0A2-F8406A971511}" type="pres">
      <dgm:prSet presAssocID="{005B2033-BF5A-488A-84A2-EFB87C30E372}" presName="composite" presStyleCnt="0"/>
      <dgm:spPr/>
    </dgm:pt>
    <dgm:pt modelId="{322734A0-42F0-4C53-95D3-46AB64D20D38}" type="pres">
      <dgm:prSet presAssocID="{005B2033-BF5A-488A-84A2-EFB87C30E372}" presName="background" presStyleLbl="node0" presStyleIdx="1" presStyleCnt="4"/>
      <dgm:spPr/>
    </dgm:pt>
    <dgm:pt modelId="{9398F1DC-E721-43BF-83DE-7545D5BA0106}" type="pres">
      <dgm:prSet presAssocID="{005B2033-BF5A-488A-84A2-EFB87C30E372}" presName="text" presStyleLbl="fgAcc0" presStyleIdx="1" presStyleCnt="4" custScaleX="160114" custScaleY="154402" custLinFactY="34775" custLinFactNeighborX="-24822" custLinFactNeighborY="100000">
        <dgm:presLayoutVars>
          <dgm:chPref val="3"/>
        </dgm:presLayoutVars>
      </dgm:prSet>
      <dgm:spPr/>
    </dgm:pt>
    <dgm:pt modelId="{AA2C8E56-183E-4AA2-873F-EE522EA3359F}" type="pres">
      <dgm:prSet presAssocID="{005B2033-BF5A-488A-84A2-EFB87C30E372}" presName="hierChild2" presStyleCnt="0"/>
      <dgm:spPr/>
    </dgm:pt>
    <dgm:pt modelId="{6AD6E821-575F-4DEC-A91A-368C9D0569FF}" type="pres">
      <dgm:prSet presAssocID="{E38485E7-51FB-48BB-95D4-278AC8A7637A}" presName="hierRoot1" presStyleCnt="0"/>
      <dgm:spPr/>
    </dgm:pt>
    <dgm:pt modelId="{A5074F9C-69FB-4BF8-8788-2B7B8BA43E73}" type="pres">
      <dgm:prSet presAssocID="{E38485E7-51FB-48BB-95D4-278AC8A7637A}" presName="composite" presStyleCnt="0"/>
      <dgm:spPr/>
    </dgm:pt>
    <dgm:pt modelId="{CF83F81B-E111-4F77-B3D5-052A3B8FB782}" type="pres">
      <dgm:prSet presAssocID="{E38485E7-51FB-48BB-95D4-278AC8A7637A}" presName="background" presStyleLbl="node0" presStyleIdx="2" presStyleCnt="4"/>
      <dgm:spPr/>
    </dgm:pt>
    <dgm:pt modelId="{C9CBE607-A1C5-43C0-B253-CA702B551C02}" type="pres">
      <dgm:prSet presAssocID="{E38485E7-51FB-48BB-95D4-278AC8A7637A}" presName="text" presStyleLbl="fgAcc0" presStyleIdx="2" presStyleCnt="4" custScaleX="157129" custScaleY="152697" custLinFactX="-100000" custLinFactNeighborX="-100147" custLinFactNeighborY="-46165">
        <dgm:presLayoutVars>
          <dgm:chPref val="3"/>
        </dgm:presLayoutVars>
      </dgm:prSet>
      <dgm:spPr/>
    </dgm:pt>
    <dgm:pt modelId="{701CFC0D-B828-44FA-AEEF-1C8C74AE022E}" type="pres">
      <dgm:prSet presAssocID="{E38485E7-51FB-48BB-95D4-278AC8A7637A}" presName="hierChild2" presStyleCnt="0"/>
      <dgm:spPr/>
    </dgm:pt>
    <dgm:pt modelId="{9BB2AF01-DB60-414C-87A9-5C1A524D9BDD}" type="pres">
      <dgm:prSet presAssocID="{2FBFD548-9091-4313-99FD-16F8AE6838D3}" presName="hierRoot1" presStyleCnt="0"/>
      <dgm:spPr/>
    </dgm:pt>
    <dgm:pt modelId="{98A22185-D101-4CF2-901C-081AA483404A}" type="pres">
      <dgm:prSet presAssocID="{2FBFD548-9091-4313-99FD-16F8AE6838D3}" presName="composite" presStyleCnt="0"/>
      <dgm:spPr/>
    </dgm:pt>
    <dgm:pt modelId="{E8762103-1B89-47AE-9D2E-7FBC0957FA13}" type="pres">
      <dgm:prSet presAssocID="{2FBFD548-9091-4313-99FD-16F8AE6838D3}" presName="background" presStyleLbl="node0" presStyleIdx="3" presStyleCnt="4"/>
      <dgm:spPr/>
    </dgm:pt>
    <dgm:pt modelId="{B6B5C3A3-342F-4389-8C54-6B4151D31F3A}" type="pres">
      <dgm:prSet presAssocID="{2FBFD548-9091-4313-99FD-16F8AE6838D3}" presName="text" presStyleLbl="fgAcc0" presStyleIdx="3" presStyleCnt="4" custScaleX="168799" custScaleY="163309" custLinFactX="-72015" custLinFactNeighborX="-100000" custLinFactNeighborY="-46165">
        <dgm:presLayoutVars>
          <dgm:chPref val="3"/>
        </dgm:presLayoutVars>
      </dgm:prSet>
      <dgm:spPr/>
    </dgm:pt>
    <dgm:pt modelId="{160660C3-59A8-4A88-B414-C2F77C5B4787}" type="pres">
      <dgm:prSet presAssocID="{2FBFD548-9091-4313-99FD-16F8AE6838D3}" presName="hierChild2" presStyleCnt="0"/>
      <dgm:spPr/>
    </dgm:pt>
  </dgm:ptLst>
  <dgm:cxnLst>
    <dgm:cxn modelId="{466D72D6-E91D-4E8A-98EE-E8101A7A53C5}" srcId="{F506580F-2293-4B66-8C8F-3BC6239F8734}" destId="{E38485E7-51FB-48BB-95D4-278AC8A7637A}" srcOrd="2" destOrd="0" parTransId="{009CBBD8-5D03-4DE6-B58B-5658F65DFEB3}" sibTransId="{611B8BCF-B7CE-4B6D-8FFD-5053ADBF9227}"/>
    <dgm:cxn modelId="{F1E8C228-1243-47E1-9290-84189549D7B8}" srcId="{F506580F-2293-4B66-8C8F-3BC6239F8734}" destId="{005B2033-BF5A-488A-84A2-EFB87C30E372}" srcOrd="1" destOrd="0" parTransId="{48156915-36F7-4822-AC06-FFE4379E2225}" sibTransId="{AD88C3A8-399B-4DBA-89BD-6F024D42443E}"/>
    <dgm:cxn modelId="{1D729801-F8AE-433F-BD03-33899E478D75}" type="presOf" srcId="{2FBFD548-9091-4313-99FD-16F8AE6838D3}" destId="{B6B5C3A3-342F-4389-8C54-6B4151D31F3A}" srcOrd="0" destOrd="0" presId="urn:microsoft.com/office/officeart/2005/8/layout/hierarchy1"/>
    <dgm:cxn modelId="{CA8773E1-3AB6-45D4-A1A4-CC4FFE015947}" srcId="{F506580F-2293-4B66-8C8F-3BC6239F8734}" destId="{A755C325-0089-4384-B361-64E612B70D14}" srcOrd="0" destOrd="0" parTransId="{B1C1DD77-8A97-4F3D-A550-381FCCF8BDDE}" sibTransId="{0F8024FE-B8A7-493A-8ABA-9730EAC2734C}"/>
    <dgm:cxn modelId="{16B3C857-2E42-4C7C-8B8F-7C3FED4570CE}" type="presOf" srcId="{A755C325-0089-4384-B361-64E612B70D14}" destId="{365938A6-A7CF-4A3B-A78D-F391506975DB}" srcOrd="0" destOrd="0" presId="urn:microsoft.com/office/officeart/2005/8/layout/hierarchy1"/>
    <dgm:cxn modelId="{5A6897AD-CFDE-4012-82F8-48D7A8C75563}" type="presOf" srcId="{F506580F-2293-4B66-8C8F-3BC6239F8734}" destId="{F5A0C435-1990-4085-927F-76212E481842}" srcOrd="0" destOrd="0" presId="urn:microsoft.com/office/officeart/2005/8/layout/hierarchy1"/>
    <dgm:cxn modelId="{8647DAE6-72A5-47BF-8527-AEDBD5AB47CD}" type="presOf" srcId="{E38485E7-51FB-48BB-95D4-278AC8A7637A}" destId="{C9CBE607-A1C5-43C0-B253-CA702B551C02}" srcOrd="0" destOrd="0" presId="urn:microsoft.com/office/officeart/2005/8/layout/hierarchy1"/>
    <dgm:cxn modelId="{1B9AA2B1-F2B0-4935-B587-9958970A69BA}" type="presOf" srcId="{005B2033-BF5A-488A-84A2-EFB87C30E372}" destId="{9398F1DC-E721-43BF-83DE-7545D5BA0106}" srcOrd="0" destOrd="0" presId="urn:microsoft.com/office/officeart/2005/8/layout/hierarchy1"/>
    <dgm:cxn modelId="{0D583A3D-076F-43F7-908F-152E7EC5BD27}" srcId="{F506580F-2293-4B66-8C8F-3BC6239F8734}" destId="{2FBFD548-9091-4313-99FD-16F8AE6838D3}" srcOrd="3" destOrd="0" parTransId="{0A2E7C3F-4070-4E41-92FC-60C31338193E}" sibTransId="{3C417BF3-E8B2-4775-A3EA-5DEE8F1FB068}"/>
    <dgm:cxn modelId="{E584E574-B54D-4802-9BE2-4266866836E6}" type="presParOf" srcId="{F5A0C435-1990-4085-927F-76212E481842}" destId="{97005B21-D3A3-40C7-BB17-02EC69A1E13C}" srcOrd="0" destOrd="0" presId="urn:microsoft.com/office/officeart/2005/8/layout/hierarchy1"/>
    <dgm:cxn modelId="{C30E553F-FCBC-42B1-B90A-46EAB393B2C3}" type="presParOf" srcId="{97005B21-D3A3-40C7-BB17-02EC69A1E13C}" destId="{66CE2F01-F284-4B6D-9815-7E6C357E9053}" srcOrd="0" destOrd="0" presId="urn:microsoft.com/office/officeart/2005/8/layout/hierarchy1"/>
    <dgm:cxn modelId="{A3CB7A47-0125-47D8-A173-9F186D722506}" type="presParOf" srcId="{66CE2F01-F284-4B6D-9815-7E6C357E9053}" destId="{4FED5DFF-12AA-4E59-AF39-BF9D8ABC7D30}" srcOrd="0" destOrd="0" presId="urn:microsoft.com/office/officeart/2005/8/layout/hierarchy1"/>
    <dgm:cxn modelId="{66DDF6CA-63C8-489F-8D3B-E9A684E8334D}" type="presParOf" srcId="{66CE2F01-F284-4B6D-9815-7E6C357E9053}" destId="{365938A6-A7CF-4A3B-A78D-F391506975DB}" srcOrd="1" destOrd="0" presId="urn:microsoft.com/office/officeart/2005/8/layout/hierarchy1"/>
    <dgm:cxn modelId="{3C6DFEDC-8A90-4957-B2CE-37E4937AA18D}" type="presParOf" srcId="{97005B21-D3A3-40C7-BB17-02EC69A1E13C}" destId="{84005E0D-2A0C-4DD0-BAEA-65E4BB3D2645}" srcOrd="1" destOrd="0" presId="urn:microsoft.com/office/officeart/2005/8/layout/hierarchy1"/>
    <dgm:cxn modelId="{151CDA83-B7B8-43D1-A342-8B1A5840C3E7}" type="presParOf" srcId="{F5A0C435-1990-4085-927F-76212E481842}" destId="{3BF9AB9A-D102-4B66-9C70-F9A245F67910}" srcOrd="1" destOrd="0" presId="urn:microsoft.com/office/officeart/2005/8/layout/hierarchy1"/>
    <dgm:cxn modelId="{9C83A981-3FA4-44DE-B8C7-8549B495E82E}" type="presParOf" srcId="{3BF9AB9A-D102-4B66-9C70-F9A245F67910}" destId="{B204ED16-F7E6-4E35-B0A2-F8406A971511}" srcOrd="0" destOrd="0" presId="urn:microsoft.com/office/officeart/2005/8/layout/hierarchy1"/>
    <dgm:cxn modelId="{B5CF0A4E-097F-468A-A99B-437356E2FD1F}" type="presParOf" srcId="{B204ED16-F7E6-4E35-B0A2-F8406A971511}" destId="{322734A0-42F0-4C53-95D3-46AB64D20D38}" srcOrd="0" destOrd="0" presId="urn:microsoft.com/office/officeart/2005/8/layout/hierarchy1"/>
    <dgm:cxn modelId="{A19E8F11-FD1C-4650-A4AF-78DBD6718A00}" type="presParOf" srcId="{B204ED16-F7E6-4E35-B0A2-F8406A971511}" destId="{9398F1DC-E721-43BF-83DE-7545D5BA0106}" srcOrd="1" destOrd="0" presId="urn:microsoft.com/office/officeart/2005/8/layout/hierarchy1"/>
    <dgm:cxn modelId="{81945AAB-1817-422D-A6FE-77BE814F37EE}" type="presParOf" srcId="{3BF9AB9A-D102-4B66-9C70-F9A245F67910}" destId="{AA2C8E56-183E-4AA2-873F-EE522EA3359F}" srcOrd="1" destOrd="0" presId="urn:microsoft.com/office/officeart/2005/8/layout/hierarchy1"/>
    <dgm:cxn modelId="{00024119-07E6-430F-8292-2628E19ED303}" type="presParOf" srcId="{F5A0C435-1990-4085-927F-76212E481842}" destId="{6AD6E821-575F-4DEC-A91A-368C9D0569FF}" srcOrd="2" destOrd="0" presId="urn:microsoft.com/office/officeart/2005/8/layout/hierarchy1"/>
    <dgm:cxn modelId="{22DEACCD-D376-4554-AF4B-FDD1B462C690}" type="presParOf" srcId="{6AD6E821-575F-4DEC-A91A-368C9D0569FF}" destId="{A5074F9C-69FB-4BF8-8788-2B7B8BA43E73}" srcOrd="0" destOrd="0" presId="urn:microsoft.com/office/officeart/2005/8/layout/hierarchy1"/>
    <dgm:cxn modelId="{A84563FA-E8FC-464E-BA00-F2A5FD74CC12}" type="presParOf" srcId="{A5074F9C-69FB-4BF8-8788-2B7B8BA43E73}" destId="{CF83F81B-E111-4F77-B3D5-052A3B8FB782}" srcOrd="0" destOrd="0" presId="urn:microsoft.com/office/officeart/2005/8/layout/hierarchy1"/>
    <dgm:cxn modelId="{02C7E911-7E39-4B15-9C25-F5EE163B01CF}" type="presParOf" srcId="{A5074F9C-69FB-4BF8-8788-2B7B8BA43E73}" destId="{C9CBE607-A1C5-43C0-B253-CA702B551C02}" srcOrd="1" destOrd="0" presId="urn:microsoft.com/office/officeart/2005/8/layout/hierarchy1"/>
    <dgm:cxn modelId="{BC167864-2790-40F4-850E-B7EA1F009A79}" type="presParOf" srcId="{6AD6E821-575F-4DEC-A91A-368C9D0569FF}" destId="{701CFC0D-B828-44FA-AEEF-1C8C74AE022E}" srcOrd="1" destOrd="0" presId="urn:microsoft.com/office/officeart/2005/8/layout/hierarchy1"/>
    <dgm:cxn modelId="{F2C7A23A-1663-4C3A-9169-D7DBEC5DD807}" type="presParOf" srcId="{F5A0C435-1990-4085-927F-76212E481842}" destId="{9BB2AF01-DB60-414C-87A9-5C1A524D9BDD}" srcOrd="3" destOrd="0" presId="urn:microsoft.com/office/officeart/2005/8/layout/hierarchy1"/>
    <dgm:cxn modelId="{4C8144BB-2DEB-42E0-A118-858250C55F49}" type="presParOf" srcId="{9BB2AF01-DB60-414C-87A9-5C1A524D9BDD}" destId="{98A22185-D101-4CF2-901C-081AA483404A}" srcOrd="0" destOrd="0" presId="urn:microsoft.com/office/officeart/2005/8/layout/hierarchy1"/>
    <dgm:cxn modelId="{99CC2F8E-E622-4589-984F-F0A7B105C74B}" type="presParOf" srcId="{98A22185-D101-4CF2-901C-081AA483404A}" destId="{E8762103-1B89-47AE-9D2E-7FBC0957FA13}" srcOrd="0" destOrd="0" presId="urn:microsoft.com/office/officeart/2005/8/layout/hierarchy1"/>
    <dgm:cxn modelId="{8AB75211-91AB-49C5-9763-8E871853D468}" type="presParOf" srcId="{98A22185-D101-4CF2-901C-081AA483404A}" destId="{B6B5C3A3-342F-4389-8C54-6B4151D31F3A}" srcOrd="1" destOrd="0" presId="urn:microsoft.com/office/officeart/2005/8/layout/hierarchy1"/>
    <dgm:cxn modelId="{9EC63E4A-79FC-4A1C-A78D-C143609C4313}" type="presParOf" srcId="{9BB2AF01-DB60-414C-87A9-5C1A524D9BDD}" destId="{160660C3-59A8-4A88-B414-C2F77C5B47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9FC0566-0B02-4C70-9184-3E17ECC85781}" type="doc">
      <dgm:prSet loTypeId="urn:microsoft.com/office/officeart/2005/8/layout/arrow3" loCatId="relationship" qsTypeId="urn:microsoft.com/office/officeart/2005/8/quickstyle/3d2" qsCatId="3D" csTypeId="urn:microsoft.com/office/officeart/2005/8/colors/colorful2" csCatId="colorful" phldr="1"/>
      <dgm:spPr/>
      <dgm:t>
        <a:bodyPr/>
        <a:lstStyle/>
        <a:p>
          <a:pPr rtl="1"/>
          <a:endParaRPr lang="ar-SA"/>
        </a:p>
      </dgm:t>
    </dgm:pt>
    <dgm:pt modelId="{694ABFF1-049C-4482-816A-21C00D441A6F}">
      <dgm:prSet phldrT="[نص]" custT="1"/>
      <dgm:spPr/>
      <dgm:t>
        <a:bodyPr/>
        <a:lstStyle/>
        <a:p>
          <a:pPr rtl="1"/>
          <a:r>
            <a:rPr lang="ar-SA" sz="2400" b="1" dirty="0" smtClean="0">
              <a:latin typeface="Simplified Arabic" panose="02020603050405020304" pitchFamily="18" charset="-78"/>
              <a:cs typeface="Simplified Arabic" panose="02020603050405020304" pitchFamily="18" charset="-78"/>
            </a:rPr>
            <a:t>يكون بمقدور الباحث من خلال استخدام التحليل الاحصائي أن يصل إلى مجموعة الأدلة والإثباتات بشكل سهل وسريع، حيث أنها تساعده في تأكيد صحة ما يبحث فيه</a:t>
          </a:r>
          <a:r>
            <a:rPr lang="en-US" sz="2400" b="1" dirty="0" smtClean="0">
              <a:latin typeface="Simplified Arabic" panose="02020603050405020304" pitchFamily="18" charset="-78"/>
              <a:cs typeface="Simplified Arabic" panose="02020603050405020304" pitchFamily="18" charset="-78"/>
            </a:rPr>
            <a:t>.</a:t>
          </a:r>
          <a:endParaRPr lang="ar-SA" sz="2400" b="1" dirty="0">
            <a:latin typeface="Simplified Arabic" panose="02020603050405020304" pitchFamily="18" charset="-78"/>
            <a:cs typeface="Simplified Arabic" panose="02020603050405020304" pitchFamily="18" charset="-78"/>
          </a:endParaRPr>
        </a:p>
      </dgm:t>
    </dgm:pt>
    <dgm:pt modelId="{9D465775-6F99-4BB9-861F-3EE6F8F3AB7C}" type="parTrans" cxnId="{3DCCE182-B3C6-446F-9D5D-3860B8FB583C}">
      <dgm:prSet/>
      <dgm:spPr/>
      <dgm:t>
        <a:bodyPr/>
        <a:lstStyle/>
        <a:p>
          <a:pPr rtl="1"/>
          <a:endParaRPr lang="ar-SA"/>
        </a:p>
      </dgm:t>
    </dgm:pt>
    <dgm:pt modelId="{73A4F742-8F4F-4247-A5CE-7C0EF4BE256E}" type="sibTrans" cxnId="{3DCCE182-B3C6-446F-9D5D-3860B8FB583C}">
      <dgm:prSet/>
      <dgm:spPr/>
      <dgm:t>
        <a:bodyPr/>
        <a:lstStyle/>
        <a:p>
          <a:pPr rtl="1"/>
          <a:endParaRPr lang="ar-SA"/>
        </a:p>
      </dgm:t>
    </dgm:pt>
    <dgm:pt modelId="{13972C2E-17C3-4D79-8AC6-769BF19D6C2C}">
      <dgm:prSet custT="1"/>
      <dgm:spPr/>
      <dgm:t>
        <a:bodyPr/>
        <a:lstStyle/>
        <a:p>
          <a:pPr rtl="1"/>
          <a:r>
            <a:rPr lang="ar-SA" sz="2400" b="1" dirty="0" smtClean="0">
              <a:latin typeface="Simplified Arabic" panose="02020603050405020304" pitchFamily="18" charset="-78"/>
              <a:cs typeface="Simplified Arabic" panose="02020603050405020304" pitchFamily="18" charset="-78"/>
            </a:rPr>
            <a:t>حيث أن الجداول والرسومات الخاصة بالتحليل الاحصائي، تعمل على توضيح جميع المعلومات التي تخص الموضوع الذي يقوم الباحث بالبحث فيه، وذلك بصورة دقيقة وواضحة</a:t>
          </a:r>
          <a:r>
            <a:rPr lang="en-US" sz="2100" b="1" dirty="0" smtClean="0"/>
            <a:t>.</a:t>
          </a:r>
          <a:endParaRPr lang="en-US" sz="2100" b="1" dirty="0"/>
        </a:p>
      </dgm:t>
    </dgm:pt>
    <dgm:pt modelId="{CA1A5B24-0632-4864-AA27-A4456B6B6D67}" type="parTrans" cxnId="{332F77BC-4CD2-4D2A-BA60-D31105AF30ED}">
      <dgm:prSet/>
      <dgm:spPr/>
      <dgm:t>
        <a:bodyPr/>
        <a:lstStyle/>
        <a:p>
          <a:pPr rtl="1"/>
          <a:endParaRPr lang="ar-SA"/>
        </a:p>
      </dgm:t>
    </dgm:pt>
    <dgm:pt modelId="{BE874BF1-0850-4D54-8DC5-E3BEE47B165F}" type="sibTrans" cxnId="{332F77BC-4CD2-4D2A-BA60-D31105AF30ED}">
      <dgm:prSet/>
      <dgm:spPr/>
      <dgm:t>
        <a:bodyPr/>
        <a:lstStyle/>
        <a:p>
          <a:pPr rtl="1"/>
          <a:endParaRPr lang="ar-SA"/>
        </a:p>
      </dgm:t>
    </dgm:pt>
    <dgm:pt modelId="{2083CBE0-60C0-4D9D-82C2-08CA72A655B9}" type="pres">
      <dgm:prSet presAssocID="{09FC0566-0B02-4C70-9184-3E17ECC85781}" presName="compositeShape" presStyleCnt="0">
        <dgm:presLayoutVars>
          <dgm:chMax val="2"/>
          <dgm:dir/>
          <dgm:resizeHandles val="exact"/>
        </dgm:presLayoutVars>
      </dgm:prSet>
      <dgm:spPr/>
    </dgm:pt>
    <dgm:pt modelId="{FD0328DC-904F-423B-970D-ACADE6AF39E6}" type="pres">
      <dgm:prSet presAssocID="{09FC0566-0B02-4C70-9184-3E17ECC85781}" presName="divider" presStyleLbl="fgShp" presStyleIdx="0" presStyleCnt="1"/>
      <dgm:spPr/>
    </dgm:pt>
    <dgm:pt modelId="{2E9F0B57-C457-44D7-808A-0FEDA27C8754}" type="pres">
      <dgm:prSet presAssocID="{694ABFF1-049C-4482-816A-21C00D441A6F}" presName="downArrow" presStyleLbl="node1" presStyleIdx="0" presStyleCnt="2"/>
      <dgm:spPr/>
    </dgm:pt>
    <dgm:pt modelId="{2403CF36-EAC5-4B75-9EA7-9735389B057D}" type="pres">
      <dgm:prSet presAssocID="{694ABFF1-049C-4482-816A-21C00D441A6F}" presName="downArrowText" presStyleLbl="revTx" presStyleIdx="0" presStyleCnt="2" custScaleX="164362">
        <dgm:presLayoutVars>
          <dgm:bulletEnabled val="1"/>
        </dgm:presLayoutVars>
      </dgm:prSet>
      <dgm:spPr/>
      <dgm:t>
        <a:bodyPr/>
        <a:lstStyle/>
        <a:p>
          <a:pPr rtl="1"/>
          <a:endParaRPr lang="ar-SA"/>
        </a:p>
      </dgm:t>
    </dgm:pt>
    <dgm:pt modelId="{4A826A2E-691E-4902-AD5E-20EA07463E0C}" type="pres">
      <dgm:prSet presAssocID="{13972C2E-17C3-4D79-8AC6-769BF19D6C2C}" presName="upArrow" presStyleLbl="node1" presStyleIdx="1" presStyleCnt="2"/>
      <dgm:spPr/>
    </dgm:pt>
    <dgm:pt modelId="{B6D62712-4DDA-45DD-9238-327320A2F701}" type="pres">
      <dgm:prSet presAssocID="{13972C2E-17C3-4D79-8AC6-769BF19D6C2C}" presName="upArrowText" presStyleLbl="revTx" presStyleIdx="1" presStyleCnt="2" custScaleX="166078">
        <dgm:presLayoutVars>
          <dgm:bulletEnabled val="1"/>
        </dgm:presLayoutVars>
      </dgm:prSet>
      <dgm:spPr/>
    </dgm:pt>
  </dgm:ptLst>
  <dgm:cxnLst>
    <dgm:cxn modelId="{332F77BC-4CD2-4D2A-BA60-D31105AF30ED}" srcId="{09FC0566-0B02-4C70-9184-3E17ECC85781}" destId="{13972C2E-17C3-4D79-8AC6-769BF19D6C2C}" srcOrd="1" destOrd="0" parTransId="{CA1A5B24-0632-4864-AA27-A4456B6B6D67}" sibTransId="{BE874BF1-0850-4D54-8DC5-E3BEE47B165F}"/>
    <dgm:cxn modelId="{E4E5253C-8C91-420B-88F4-74800DCB634B}" type="presOf" srcId="{694ABFF1-049C-4482-816A-21C00D441A6F}" destId="{2403CF36-EAC5-4B75-9EA7-9735389B057D}" srcOrd="0" destOrd="0" presId="urn:microsoft.com/office/officeart/2005/8/layout/arrow3"/>
    <dgm:cxn modelId="{2B08D105-4EA4-4A31-96F5-FAE259B601CC}" type="presOf" srcId="{13972C2E-17C3-4D79-8AC6-769BF19D6C2C}" destId="{B6D62712-4DDA-45DD-9238-327320A2F701}" srcOrd="0" destOrd="0" presId="urn:microsoft.com/office/officeart/2005/8/layout/arrow3"/>
    <dgm:cxn modelId="{780BAB72-A1B4-4E80-9E45-B76903219276}" type="presOf" srcId="{09FC0566-0B02-4C70-9184-3E17ECC85781}" destId="{2083CBE0-60C0-4D9D-82C2-08CA72A655B9}" srcOrd="0" destOrd="0" presId="urn:microsoft.com/office/officeart/2005/8/layout/arrow3"/>
    <dgm:cxn modelId="{3DCCE182-B3C6-446F-9D5D-3860B8FB583C}" srcId="{09FC0566-0B02-4C70-9184-3E17ECC85781}" destId="{694ABFF1-049C-4482-816A-21C00D441A6F}" srcOrd="0" destOrd="0" parTransId="{9D465775-6F99-4BB9-861F-3EE6F8F3AB7C}" sibTransId="{73A4F742-8F4F-4247-A5CE-7C0EF4BE256E}"/>
    <dgm:cxn modelId="{42B73606-9C28-4FC2-994A-8483ED5FEE7B}" type="presParOf" srcId="{2083CBE0-60C0-4D9D-82C2-08CA72A655B9}" destId="{FD0328DC-904F-423B-970D-ACADE6AF39E6}" srcOrd="0" destOrd="0" presId="urn:microsoft.com/office/officeart/2005/8/layout/arrow3"/>
    <dgm:cxn modelId="{798F4EFD-1A63-49B9-85AA-6AB16446651B}" type="presParOf" srcId="{2083CBE0-60C0-4D9D-82C2-08CA72A655B9}" destId="{2E9F0B57-C457-44D7-808A-0FEDA27C8754}" srcOrd="1" destOrd="0" presId="urn:microsoft.com/office/officeart/2005/8/layout/arrow3"/>
    <dgm:cxn modelId="{B149B10B-CEC0-414D-B9C3-D49D77DDE73F}" type="presParOf" srcId="{2083CBE0-60C0-4D9D-82C2-08CA72A655B9}" destId="{2403CF36-EAC5-4B75-9EA7-9735389B057D}" srcOrd="2" destOrd="0" presId="urn:microsoft.com/office/officeart/2005/8/layout/arrow3"/>
    <dgm:cxn modelId="{CD21E2FC-8738-4548-84BF-1E6FE5BE6D2C}" type="presParOf" srcId="{2083CBE0-60C0-4D9D-82C2-08CA72A655B9}" destId="{4A826A2E-691E-4902-AD5E-20EA07463E0C}" srcOrd="3" destOrd="0" presId="urn:microsoft.com/office/officeart/2005/8/layout/arrow3"/>
    <dgm:cxn modelId="{8814AB79-390D-4C28-B204-886EC3C5B6AC}" type="presParOf" srcId="{2083CBE0-60C0-4D9D-82C2-08CA72A655B9}" destId="{B6D62712-4DDA-45DD-9238-327320A2F70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43667C-BEB1-412C-BA0E-B598964C66B3}" type="doc">
      <dgm:prSet loTypeId="urn:microsoft.com/office/officeart/2005/8/layout/cycle7" loCatId="cycle" qsTypeId="urn:microsoft.com/office/officeart/2005/8/quickstyle/3d7" qsCatId="3D" csTypeId="urn:microsoft.com/office/officeart/2005/8/colors/colorful5" csCatId="colorful" phldr="1"/>
      <dgm:spPr/>
      <dgm:t>
        <a:bodyPr/>
        <a:lstStyle/>
        <a:p>
          <a:pPr rtl="1"/>
          <a:endParaRPr lang="ar-SA"/>
        </a:p>
      </dgm:t>
    </dgm:pt>
    <dgm:pt modelId="{F36C841B-6D5A-4272-8FEC-287FDE2782C1}">
      <dgm:prSet phldrT="[نص]" custT="1"/>
      <dgm:spPr/>
      <dgm:t>
        <a:bodyPr/>
        <a:lstStyle/>
        <a:p>
          <a:pPr rtl="1"/>
          <a:r>
            <a:rPr lang="ar-IQ" sz="2400" b="1" dirty="0" smtClean="0">
              <a:solidFill>
                <a:srgbClr val="002060"/>
              </a:solidFill>
              <a:latin typeface="Simplified Arabic" panose="02020603050405020304" pitchFamily="18" charset="-78"/>
              <a:cs typeface="Simplified Arabic" panose="02020603050405020304" pitchFamily="18" charset="-78"/>
            </a:rPr>
            <a:t>هي تلك التجربة التي يمر بها الباحث بعد معرفة كل السلبيات التي قد تواجهه لأجرائها من خلال اجراء التجربة الاستطلاعية المصغرة التي قام بها.</a:t>
          </a:r>
          <a:r>
            <a:rPr lang="ar-IQ" sz="2400" b="1" baseline="30000" dirty="0" smtClean="0">
              <a:solidFill>
                <a:srgbClr val="002060"/>
              </a:solidFill>
              <a:latin typeface="Simplified Arabic" panose="02020603050405020304" pitchFamily="18" charset="-78"/>
              <a:cs typeface="Simplified Arabic" panose="02020603050405020304" pitchFamily="18" charset="-78"/>
            </a:rPr>
            <a:t> </a:t>
          </a:r>
          <a:endParaRPr lang="ar-SA" sz="2400" b="1" dirty="0">
            <a:solidFill>
              <a:srgbClr val="002060"/>
            </a:solidFill>
            <a:latin typeface="Simplified Arabic" panose="02020603050405020304" pitchFamily="18" charset="-78"/>
            <a:cs typeface="Simplified Arabic" panose="02020603050405020304" pitchFamily="18" charset="-78"/>
          </a:endParaRPr>
        </a:p>
      </dgm:t>
    </dgm:pt>
    <dgm:pt modelId="{EDC40516-C188-46BD-B8BB-F575B70DB065}" type="parTrans" cxnId="{B2900FCA-9603-4D1C-91BA-4EC942A94E23}">
      <dgm:prSet/>
      <dgm:spPr/>
      <dgm:t>
        <a:bodyPr/>
        <a:lstStyle/>
        <a:p>
          <a:pPr rtl="1"/>
          <a:endParaRPr lang="ar-SA"/>
        </a:p>
      </dgm:t>
    </dgm:pt>
    <dgm:pt modelId="{B0DE5A2B-012B-4A53-943B-D9F35D969FA6}" type="sibTrans" cxnId="{B2900FCA-9603-4D1C-91BA-4EC942A94E23}">
      <dgm:prSet/>
      <dgm:spPr/>
      <dgm:t>
        <a:bodyPr/>
        <a:lstStyle/>
        <a:p>
          <a:pPr rtl="1"/>
          <a:endParaRPr lang="ar-SA"/>
        </a:p>
      </dgm:t>
    </dgm:pt>
    <dgm:pt modelId="{AF77B763-3C57-464D-BBB1-2D8CBA8D1988}">
      <dgm:prSet custT="1"/>
      <dgm:spPr/>
      <dgm:t>
        <a:bodyPr/>
        <a:lstStyle/>
        <a:p>
          <a:pPr rtl="1"/>
          <a:r>
            <a:rPr lang="ar-IQ" sz="2000" b="1" dirty="0" smtClean="0">
              <a:solidFill>
                <a:srgbClr val="C00000"/>
              </a:solidFill>
              <a:latin typeface="Simplified Arabic" panose="02020603050405020304" pitchFamily="18" charset="-78"/>
              <a:cs typeface="Simplified Arabic" panose="02020603050405020304" pitchFamily="18" charset="-78"/>
            </a:rPr>
            <a:t>هي تلك التجربة التي تسبق التجربة الرئيسية وتكون لها فوائد كثيرة للباحث وللبحث، وقد تكون اهم من بعض الإجراءات لأنها تعدد كيفية الحصول على النتائج البحثية التي يسعى لها الباحث وقد يحتاج الباحث لأجراء أكثر من تجربة استطلاعية </a:t>
          </a:r>
          <a:endParaRPr lang="en-US" sz="2000" b="1" dirty="0">
            <a:solidFill>
              <a:srgbClr val="C00000"/>
            </a:solidFill>
            <a:latin typeface="Simplified Arabic" panose="02020603050405020304" pitchFamily="18" charset="-78"/>
            <a:cs typeface="Simplified Arabic" panose="02020603050405020304" pitchFamily="18" charset="-78"/>
          </a:endParaRPr>
        </a:p>
      </dgm:t>
    </dgm:pt>
    <dgm:pt modelId="{B917CD08-9E89-44F4-9B4A-F86EFA496433}" type="parTrans" cxnId="{B42C19D5-FFE6-4AA7-8B5B-189401C1A0A8}">
      <dgm:prSet/>
      <dgm:spPr/>
      <dgm:t>
        <a:bodyPr/>
        <a:lstStyle/>
        <a:p>
          <a:pPr rtl="1"/>
          <a:endParaRPr lang="ar-SA"/>
        </a:p>
      </dgm:t>
    </dgm:pt>
    <dgm:pt modelId="{817928A2-FC24-4B5E-ADD1-C65C06817944}" type="sibTrans" cxnId="{B42C19D5-FFE6-4AA7-8B5B-189401C1A0A8}">
      <dgm:prSet/>
      <dgm:spPr/>
      <dgm:t>
        <a:bodyPr/>
        <a:lstStyle/>
        <a:p>
          <a:pPr rtl="1"/>
          <a:endParaRPr lang="ar-SA"/>
        </a:p>
      </dgm:t>
    </dgm:pt>
    <dgm:pt modelId="{60513856-7E6D-4CB0-B7F2-717DE01844D6}">
      <dgm:prSet custT="1"/>
      <dgm:spPr/>
      <dgm:t>
        <a:bodyPr/>
        <a:lstStyle/>
        <a:p>
          <a:pPr rtl="1"/>
          <a:r>
            <a:rPr lang="ar-IQ" sz="2000" b="1" dirty="0" smtClean="0">
              <a:solidFill>
                <a:srgbClr val="7030A0"/>
              </a:solidFill>
              <a:latin typeface="Simplified Arabic" panose="02020603050405020304" pitchFamily="18" charset="-78"/>
              <a:cs typeface="Simplified Arabic" panose="02020603050405020304" pitchFamily="18" charset="-78"/>
            </a:rPr>
            <a:t>وهي تجربة مصغرة تطبق على عينة صغيرة من نفس مجتمع البحث تجرى في ظروف مشابهة لظروف التجربة الرئيسية</a:t>
          </a:r>
          <a:endParaRPr lang="en-US" sz="2000" b="1" dirty="0">
            <a:solidFill>
              <a:srgbClr val="7030A0"/>
            </a:solidFill>
            <a:latin typeface="Simplified Arabic" panose="02020603050405020304" pitchFamily="18" charset="-78"/>
            <a:cs typeface="Simplified Arabic" panose="02020603050405020304" pitchFamily="18" charset="-78"/>
          </a:endParaRPr>
        </a:p>
      </dgm:t>
    </dgm:pt>
    <dgm:pt modelId="{BC43E092-0E11-4A0C-A07B-1DC55ECDAA86}" type="parTrans" cxnId="{75B5F768-EB2D-4428-8057-AA9F7232FA33}">
      <dgm:prSet/>
      <dgm:spPr/>
      <dgm:t>
        <a:bodyPr/>
        <a:lstStyle/>
        <a:p>
          <a:pPr rtl="1"/>
          <a:endParaRPr lang="ar-SA"/>
        </a:p>
      </dgm:t>
    </dgm:pt>
    <dgm:pt modelId="{D42BA607-CFBE-4CCC-AAC9-90E6DD3E503A}" type="sibTrans" cxnId="{75B5F768-EB2D-4428-8057-AA9F7232FA33}">
      <dgm:prSet/>
      <dgm:spPr/>
      <dgm:t>
        <a:bodyPr/>
        <a:lstStyle/>
        <a:p>
          <a:pPr rtl="1"/>
          <a:endParaRPr lang="ar-SA"/>
        </a:p>
      </dgm:t>
    </dgm:pt>
    <dgm:pt modelId="{03B5E897-2A1E-4D59-8ADF-4A6E6F56946E}" type="pres">
      <dgm:prSet presAssocID="{6443667C-BEB1-412C-BA0E-B598964C66B3}" presName="Name0" presStyleCnt="0">
        <dgm:presLayoutVars>
          <dgm:dir/>
          <dgm:resizeHandles val="exact"/>
        </dgm:presLayoutVars>
      </dgm:prSet>
      <dgm:spPr/>
      <dgm:t>
        <a:bodyPr/>
        <a:lstStyle/>
        <a:p>
          <a:pPr rtl="1"/>
          <a:endParaRPr lang="ar-SA"/>
        </a:p>
      </dgm:t>
    </dgm:pt>
    <dgm:pt modelId="{0255A694-C30E-40FA-924B-95084A896E77}" type="pres">
      <dgm:prSet presAssocID="{F36C841B-6D5A-4272-8FEC-287FDE2782C1}" presName="node" presStyleLbl="node1" presStyleIdx="0" presStyleCnt="3" custScaleX="175635" custScaleY="108176">
        <dgm:presLayoutVars>
          <dgm:bulletEnabled val="1"/>
        </dgm:presLayoutVars>
      </dgm:prSet>
      <dgm:spPr/>
      <dgm:t>
        <a:bodyPr/>
        <a:lstStyle/>
        <a:p>
          <a:pPr rtl="1"/>
          <a:endParaRPr lang="ar-SA"/>
        </a:p>
      </dgm:t>
    </dgm:pt>
    <dgm:pt modelId="{8FD25782-558B-451E-B76F-14E4B5EC3DEC}" type="pres">
      <dgm:prSet presAssocID="{B0DE5A2B-012B-4A53-943B-D9F35D969FA6}" presName="sibTrans" presStyleLbl="sibTrans2D1" presStyleIdx="0" presStyleCnt="3"/>
      <dgm:spPr/>
      <dgm:t>
        <a:bodyPr/>
        <a:lstStyle/>
        <a:p>
          <a:pPr rtl="1"/>
          <a:endParaRPr lang="ar-SA"/>
        </a:p>
      </dgm:t>
    </dgm:pt>
    <dgm:pt modelId="{223FA47E-3E84-4D01-AD41-F1384D0E8C20}" type="pres">
      <dgm:prSet presAssocID="{B0DE5A2B-012B-4A53-943B-D9F35D969FA6}" presName="connectorText" presStyleLbl="sibTrans2D1" presStyleIdx="0" presStyleCnt="3"/>
      <dgm:spPr/>
      <dgm:t>
        <a:bodyPr/>
        <a:lstStyle/>
        <a:p>
          <a:pPr rtl="1"/>
          <a:endParaRPr lang="ar-SA"/>
        </a:p>
      </dgm:t>
    </dgm:pt>
    <dgm:pt modelId="{02B410C5-BF81-4B6A-9AB2-7FDA73CBD691}" type="pres">
      <dgm:prSet presAssocID="{AF77B763-3C57-464D-BBB1-2D8CBA8D1988}" presName="node" presStyleLbl="node1" presStyleIdx="1" presStyleCnt="3" custScaleX="142338" custScaleY="136802">
        <dgm:presLayoutVars>
          <dgm:bulletEnabled val="1"/>
        </dgm:presLayoutVars>
      </dgm:prSet>
      <dgm:spPr/>
      <dgm:t>
        <a:bodyPr/>
        <a:lstStyle/>
        <a:p>
          <a:pPr rtl="1"/>
          <a:endParaRPr lang="ar-SA"/>
        </a:p>
      </dgm:t>
    </dgm:pt>
    <dgm:pt modelId="{4ACB79EC-E0C0-4D0E-BCA8-ED0A1FE235C7}" type="pres">
      <dgm:prSet presAssocID="{817928A2-FC24-4B5E-ADD1-C65C06817944}" presName="sibTrans" presStyleLbl="sibTrans2D1" presStyleIdx="1" presStyleCnt="3"/>
      <dgm:spPr/>
      <dgm:t>
        <a:bodyPr/>
        <a:lstStyle/>
        <a:p>
          <a:pPr rtl="1"/>
          <a:endParaRPr lang="ar-SA"/>
        </a:p>
      </dgm:t>
    </dgm:pt>
    <dgm:pt modelId="{14CC1832-1170-47B8-8D18-071356C48DDB}" type="pres">
      <dgm:prSet presAssocID="{817928A2-FC24-4B5E-ADD1-C65C06817944}" presName="connectorText" presStyleLbl="sibTrans2D1" presStyleIdx="1" presStyleCnt="3"/>
      <dgm:spPr/>
      <dgm:t>
        <a:bodyPr/>
        <a:lstStyle/>
        <a:p>
          <a:pPr rtl="1"/>
          <a:endParaRPr lang="ar-SA"/>
        </a:p>
      </dgm:t>
    </dgm:pt>
    <dgm:pt modelId="{0FCCA00F-402E-4CA2-A2FB-5DF006C81BE3}" type="pres">
      <dgm:prSet presAssocID="{60513856-7E6D-4CB0-B7F2-717DE01844D6}" presName="node" presStyleLbl="node1" presStyleIdx="2" presStyleCnt="3" custScaleX="129317" custScaleY="121129">
        <dgm:presLayoutVars>
          <dgm:bulletEnabled val="1"/>
        </dgm:presLayoutVars>
      </dgm:prSet>
      <dgm:spPr/>
      <dgm:t>
        <a:bodyPr/>
        <a:lstStyle/>
        <a:p>
          <a:pPr rtl="1"/>
          <a:endParaRPr lang="ar-SA"/>
        </a:p>
      </dgm:t>
    </dgm:pt>
    <dgm:pt modelId="{6D96B8E7-7BF2-44E8-B65F-C5E9D53EB2C8}" type="pres">
      <dgm:prSet presAssocID="{D42BA607-CFBE-4CCC-AAC9-90E6DD3E503A}" presName="sibTrans" presStyleLbl="sibTrans2D1" presStyleIdx="2" presStyleCnt="3"/>
      <dgm:spPr/>
      <dgm:t>
        <a:bodyPr/>
        <a:lstStyle/>
        <a:p>
          <a:pPr rtl="1"/>
          <a:endParaRPr lang="ar-SA"/>
        </a:p>
      </dgm:t>
    </dgm:pt>
    <dgm:pt modelId="{3210594C-5FDB-4AF6-9DD0-7235E84F8009}" type="pres">
      <dgm:prSet presAssocID="{D42BA607-CFBE-4CCC-AAC9-90E6DD3E503A}" presName="connectorText" presStyleLbl="sibTrans2D1" presStyleIdx="2" presStyleCnt="3"/>
      <dgm:spPr/>
      <dgm:t>
        <a:bodyPr/>
        <a:lstStyle/>
        <a:p>
          <a:pPr rtl="1"/>
          <a:endParaRPr lang="ar-SA"/>
        </a:p>
      </dgm:t>
    </dgm:pt>
  </dgm:ptLst>
  <dgm:cxnLst>
    <dgm:cxn modelId="{75B5F768-EB2D-4428-8057-AA9F7232FA33}" srcId="{6443667C-BEB1-412C-BA0E-B598964C66B3}" destId="{60513856-7E6D-4CB0-B7F2-717DE01844D6}" srcOrd="2" destOrd="0" parTransId="{BC43E092-0E11-4A0C-A07B-1DC55ECDAA86}" sibTransId="{D42BA607-CFBE-4CCC-AAC9-90E6DD3E503A}"/>
    <dgm:cxn modelId="{20EE7AC2-0569-4510-9A08-353B92A42892}" type="presOf" srcId="{D42BA607-CFBE-4CCC-AAC9-90E6DD3E503A}" destId="{6D96B8E7-7BF2-44E8-B65F-C5E9D53EB2C8}" srcOrd="0" destOrd="0" presId="urn:microsoft.com/office/officeart/2005/8/layout/cycle7"/>
    <dgm:cxn modelId="{14CA7E82-696C-4E2E-A444-DE006956A28D}" type="presOf" srcId="{B0DE5A2B-012B-4A53-943B-D9F35D969FA6}" destId="{223FA47E-3E84-4D01-AD41-F1384D0E8C20}" srcOrd="1" destOrd="0" presId="urn:microsoft.com/office/officeart/2005/8/layout/cycle7"/>
    <dgm:cxn modelId="{B2900FCA-9603-4D1C-91BA-4EC942A94E23}" srcId="{6443667C-BEB1-412C-BA0E-B598964C66B3}" destId="{F36C841B-6D5A-4272-8FEC-287FDE2782C1}" srcOrd="0" destOrd="0" parTransId="{EDC40516-C188-46BD-B8BB-F575B70DB065}" sibTransId="{B0DE5A2B-012B-4A53-943B-D9F35D969FA6}"/>
    <dgm:cxn modelId="{7504A594-BC67-4031-A866-6B6D2004B246}" type="presOf" srcId="{AF77B763-3C57-464D-BBB1-2D8CBA8D1988}" destId="{02B410C5-BF81-4B6A-9AB2-7FDA73CBD691}" srcOrd="0" destOrd="0" presId="urn:microsoft.com/office/officeart/2005/8/layout/cycle7"/>
    <dgm:cxn modelId="{B42C19D5-FFE6-4AA7-8B5B-189401C1A0A8}" srcId="{6443667C-BEB1-412C-BA0E-B598964C66B3}" destId="{AF77B763-3C57-464D-BBB1-2D8CBA8D1988}" srcOrd="1" destOrd="0" parTransId="{B917CD08-9E89-44F4-9B4A-F86EFA496433}" sibTransId="{817928A2-FC24-4B5E-ADD1-C65C06817944}"/>
    <dgm:cxn modelId="{4EBAB788-DD94-43A6-88B9-C75E3EFFCE05}" type="presOf" srcId="{60513856-7E6D-4CB0-B7F2-717DE01844D6}" destId="{0FCCA00F-402E-4CA2-A2FB-5DF006C81BE3}" srcOrd="0" destOrd="0" presId="urn:microsoft.com/office/officeart/2005/8/layout/cycle7"/>
    <dgm:cxn modelId="{868D9D50-6860-4DBD-85D9-F951833DA49A}" type="presOf" srcId="{F36C841B-6D5A-4272-8FEC-287FDE2782C1}" destId="{0255A694-C30E-40FA-924B-95084A896E77}" srcOrd="0" destOrd="0" presId="urn:microsoft.com/office/officeart/2005/8/layout/cycle7"/>
    <dgm:cxn modelId="{515D60A1-0625-4B4D-8EE8-AB9A708E0D35}" type="presOf" srcId="{6443667C-BEB1-412C-BA0E-B598964C66B3}" destId="{03B5E897-2A1E-4D59-8ADF-4A6E6F56946E}" srcOrd="0" destOrd="0" presId="urn:microsoft.com/office/officeart/2005/8/layout/cycle7"/>
    <dgm:cxn modelId="{1862866A-DFAD-4879-9BEE-A8237FAC31E8}" type="presOf" srcId="{817928A2-FC24-4B5E-ADD1-C65C06817944}" destId="{14CC1832-1170-47B8-8D18-071356C48DDB}" srcOrd="1" destOrd="0" presId="urn:microsoft.com/office/officeart/2005/8/layout/cycle7"/>
    <dgm:cxn modelId="{265153E4-0384-40BB-A8D5-AD56D6E12199}" type="presOf" srcId="{B0DE5A2B-012B-4A53-943B-D9F35D969FA6}" destId="{8FD25782-558B-451E-B76F-14E4B5EC3DEC}" srcOrd="0" destOrd="0" presId="urn:microsoft.com/office/officeart/2005/8/layout/cycle7"/>
    <dgm:cxn modelId="{7216AA2B-59AE-46B0-A6D3-783FB25838C0}" type="presOf" srcId="{D42BA607-CFBE-4CCC-AAC9-90E6DD3E503A}" destId="{3210594C-5FDB-4AF6-9DD0-7235E84F8009}" srcOrd="1" destOrd="0" presId="urn:microsoft.com/office/officeart/2005/8/layout/cycle7"/>
    <dgm:cxn modelId="{E0331755-9A27-4A38-9C54-C6237E1FDEF0}" type="presOf" srcId="{817928A2-FC24-4B5E-ADD1-C65C06817944}" destId="{4ACB79EC-E0C0-4D0E-BCA8-ED0A1FE235C7}" srcOrd="0" destOrd="0" presId="urn:microsoft.com/office/officeart/2005/8/layout/cycle7"/>
    <dgm:cxn modelId="{F4ED3BE3-3FFE-4BC1-8E1F-831A24751C63}" type="presParOf" srcId="{03B5E897-2A1E-4D59-8ADF-4A6E6F56946E}" destId="{0255A694-C30E-40FA-924B-95084A896E77}" srcOrd="0" destOrd="0" presId="urn:microsoft.com/office/officeart/2005/8/layout/cycle7"/>
    <dgm:cxn modelId="{665926AB-DED9-4CC7-80D1-9B50EF876905}" type="presParOf" srcId="{03B5E897-2A1E-4D59-8ADF-4A6E6F56946E}" destId="{8FD25782-558B-451E-B76F-14E4B5EC3DEC}" srcOrd="1" destOrd="0" presId="urn:microsoft.com/office/officeart/2005/8/layout/cycle7"/>
    <dgm:cxn modelId="{F510F3DA-BD7D-47EC-B944-4E28D9A121C5}" type="presParOf" srcId="{8FD25782-558B-451E-B76F-14E4B5EC3DEC}" destId="{223FA47E-3E84-4D01-AD41-F1384D0E8C20}" srcOrd="0" destOrd="0" presId="urn:microsoft.com/office/officeart/2005/8/layout/cycle7"/>
    <dgm:cxn modelId="{848ED0D2-29A3-40EF-B94F-B759465C0A52}" type="presParOf" srcId="{03B5E897-2A1E-4D59-8ADF-4A6E6F56946E}" destId="{02B410C5-BF81-4B6A-9AB2-7FDA73CBD691}" srcOrd="2" destOrd="0" presId="urn:microsoft.com/office/officeart/2005/8/layout/cycle7"/>
    <dgm:cxn modelId="{2C32405F-BA06-410D-99E9-2EA99240C7FB}" type="presParOf" srcId="{03B5E897-2A1E-4D59-8ADF-4A6E6F56946E}" destId="{4ACB79EC-E0C0-4D0E-BCA8-ED0A1FE235C7}" srcOrd="3" destOrd="0" presId="urn:microsoft.com/office/officeart/2005/8/layout/cycle7"/>
    <dgm:cxn modelId="{E8BEA95C-30AD-4A14-B941-2B57C104232B}" type="presParOf" srcId="{4ACB79EC-E0C0-4D0E-BCA8-ED0A1FE235C7}" destId="{14CC1832-1170-47B8-8D18-071356C48DDB}" srcOrd="0" destOrd="0" presId="urn:microsoft.com/office/officeart/2005/8/layout/cycle7"/>
    <dgm:cxn modelId="{FD9C9420-2792-4633-BE1F-CD2167CE8D00}" type="presParOf" srcId="{03B5E897-2A1E-4D59-8ADF-4A6E6F56946E}" destId="{0FCCA00F-402E-4CA2-A2FB-5DF006C81BE3}" srcOrd="4" destOrd="0" presId="urn:microsoft.com/office/officeart/2005/8/layout/cycle7"/>
    <dgm:cxn modelId="{BFDB0EEF-C62A-4610-92E0-D3C4AB1B1F1E}" type="presParOf" srcId="{03B5E897-2A1E-4D59-8ADF-4A6E6F56946E}" destId="{6D96B8E7-7BF2-44E8-B65F-C5E9D53EB2C8}" srcOrd="5" destOrd="0" presId="urn:microsoft.com/office/officeart/2005/8/layout/cycle7"/>
    <dgm:cxn modelId="{099E2049-A723-423C-A8FF-1140F17E72BF}" type="presParOf" srcId="{6D96B8E7-7BF2-44E8-B65F-C5E9D53EB2C8}" destId="{3210594C-5FDB-4AF6-9DD0-7235E84F800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EAB4905-D7FA-49F4-B383-B469C993F82A}" type="doc">
      <dgm:prSet loTypeId="urn:microsoft.com/office/officeart/2005/8/layout/vList2" loCatId="list" qsTypeId="urn:microsoft.com/office/officeart/2005/8/quickstyle/simple1" qsCatId="simple" csTypeId="urn:microsoft.com/office/officeart/2005/8/colors/colorful1" csCatId="colorful" phldr="1"/>
      <dgm:spPr/>
      <dgm:t>
        <a:bodyPr/>
        <a:lstStyle/>
        <a:p>
          <a:pPr rtl="1"/>
          <a:endParaRPr lang="ar-SA"/>
        </a:p>
      </dgm:t>
    </dgm:pt>
    <dgm:pt modelId="{867E030F-053A-4CAD-9673-7B6299454204}">
      <dgm:prSet custT="1"/>
      <dgm:spPr/>
      <dgm:t>
        <a:bodyPr/>
        <a:lstStyle/>
        <a:p>
          <a:pPr algn="ctr" rtl="1"/>
          <a:r>
            <a:rPr lang="ar-SA" sz="1800" b="1" dirty="0" smtClean="0">
              <a:solidFill>
                <a:srgbClr val="FFFF00"/>
              </a:solidFill>
              <a:latin typeface="Simplified Arabic" panose="02020603050405020304" pitchFamily="18" charset="-78"/>
              <a:cs typeface="Simplified Arabic" panose="02020603050405020304" pitchFamily="18" charset="-78"/>
            </a:rPr>
            <a:t>القيام بمعرفة وتحديد نوع ومجال البحث العلمي، ومن ثم العمل على تحديد واختيار نوع الأسلوب الإحصائي الملائم لذلك النوع والمجال، وذلك من أجل جمع أكبر عدد من المعلومات حول هذا الموضوع</a:t>
          </a:r>
          <a:r>
            <a:rPr lang="en-US" sz="1800" b="1" dirty="0" smtClean="0">
              <a:solidFill>
                <a:srgbClr val="FFFF00"/>
              </a:solidFill>
              <a:latin typeface="Simplified Arabic" panose="02020603050405020304" pitchFamily="18" charset="-78"/>
              <a:cs typeface="Simplified Arabic" panose="02020603050405020304" pitchFamily="18" charset="-78"/>
            </a:rPr>
            <a:t>.</a:t>
          </a:r>
          <a:endParaRPr lang="en-US" sz="1800" b="1" dirty="0">
            <a:solidFill>
              <a:srgbClr val="FFFF00"/>
            </a:solidFill>
            <a:latin typeface="Simplified Arabic" panose="02020603050405020304" pitchFamily="18" charset="-78"/>
            <a:cs typeface="Simplified Arabic" panose="02020603050405020304" pitchFamily="18" charset="-78"/>
          </a:endParaRPr>
        </a:p>
      </dgm:t>
    </dgm:pt>
    <dgm:pt modelId="{D51A17B2-8B36-4BD4-B23A-6A4B0E8FC0BC}" type="parTrans" cxnId="{8155F2DE-3DCC-447A-BF29-4DD3DFA2031F}">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DCB0A260-5D47-4DF8-9027-8B039D19C2E3}" type="sibTrans" cxnId="{8155F2DE-3DCC-447A-BF29-4DD3DFA2031F}">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4678ECCE-FEE2-4D4B-A985-AD72419E0675}">
      <dgm:prSet custT="1"/>
      <dgm:spPr/>
      <dgm:t>
        <a:bodyPr/>
        <a:lstStyle/>
        <a:p>
          <a:pPr algn="ctr" rtl="1"/>
          <a:r>
            <a:rPr lang="ar-SA" sz="1800" b="1" dirty="0" smtClean="0">
              <a:latin typeface="Simplified Arabic" panose="02020603050405020304" pitchFamily="18" charset="-78"/>
              <a:cs typeface="Simplified Arabic" panose="02020603050405020304" pitchFamily="18" charset="-78"/>
            </a:rPr>
            <a:t>القيام بتحديد نوع وعدد المتغيرات التي توجد في الموضوع من حيث كل من المتغيرات الثابتة والمتغيرة</a:t>
          </a:r>
          <a:r>
            <a:rPr lang="en-US" sz="1800" b="1" dirty="0" smtClean="0">
              <a:latin typeface="Simplified Arabic" panose="02020603050405020304" pitchFamily="18" charset="-78"/>
              <a:cs typeface="Simplified Arabic" panose="02020603050405020304" pitchFamily="18" charset="-78"/>
            </a:rPr>
            <a:t>.</a:t>
          </a:r>
          <a:endParaRPr lang="en-US" sz="1800" b="1" dirty="0">
            <a:latin typeface="Simplified Arabic" panose="02020603050405020304" pitchFamily="18" charset="-78"/>
            <a:cs typeface="Simplified Arabic" panose="02020603050405020304" pitchFamily="18" charset="-78"/>
          </a:endParaRPr>
        </a:p>
      </dgm:t>
    </dgm:pt>
    <dgm:pt modelId="{449C245E-3F9B-45F4-A77E-0CFF1EB60442}" type="parTrans" cxnId="{C3CA3840-7060-4848-90E4-D9CCD7334F91}">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B51C744A-74F3-48AB-9229-33B6D16F2194}" type="sibTrans" cxnId="{C3CA3840-7060-4848-90E4-D9CCD7334F91}">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61A829B8-9114-4042-9D37-114428CF8302}">
      <dgm:prSet custT="1"/>
      <dgm:spPr/>
      <dgm:t>
        <a:bodyPr/>
        <a:lstStyle/>
        <a:p>
          <a:pPr algn="ctr" rtl="1"/>
          <a:r>
            <a:rPr lang="ar-SA" sz="1800" b="1" dirty="0" smtClean="0">
              <a:solidFill>
                <a:srgbClr val="7030A0"/>
              </a:solidFill>
              <a:latin typeface="Simplified Arabic" panose="02020603050405020304" pitchFamily="18" charset="-78"/>
              <a:cs typeface="Simplified Arabic" panose="02020603050405020304" pitchFamily="18" charset="-78"/>
            </a:rPr>
            <a:t>العمل على تصنيف وترتيب البيانات والمعلومات والمتغيرات إلى عدة مجموعات وأقسام، حيث أن ذلك الأمر يساعد في تسهيل وتبسيط دراستها</a:t>
          </a:r>
          <a:r>
            <a:rPr lang="en-US" sz="1800" b="1" dirty="0" smtClean="0">
              <a:solidFill>
                <a:srgbClr val="7030A0"/>
              </a:solidFill>
              <a:latin typeface="Simplified Arabic" panose="02020603050405020304" pitchFamily="18" charset="-78"/>
              <a:cs typeface="Simplified Arabic" panose="02020603050405020304" pitchFamily="18" charset="-78"/>
            </a:rPr>
            <a:t>.</a:t>
          </a:r>
          <a:endParaRPr lang="en-US" sz="1800" b="1" dirty="0">
            <a:solidFill>
              <a:srgbClr val="7030A0"/>
            </a:solidFill>
            <a:latin typeface="Simplified Arabic" panose="02020603050405020304" pitchFamily="18" charset="-78"/>
            <a:cs typeface="Simplified Arabic" panose="02020603050405020304" pitchFamily="18" charset="-78"/>
          </a:endParaRPr>
        </a:p>
      </dgm:t>
    </dgm:pt>
    <dgm:pt modelId="{1E0FCF13-FA10-4259-825A-630B8C18AE39}" type="parTrans" cxnId="{44D5FD0C-D78F-4450-B9D9-ECBFCDB0FFA9}">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6CDA864F-7A95-4F1F-AA0E-F794DF9DD0D5}" type="sibTrans" cxnId="{44D5FD0C-D78F-4450-B9D9-ECBFCDB0FFA9}">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BF9F80BB-E276-4F33-8CFD-C9813461C4B7}">
      <dgm:prSet custT="1"/>
      <dgm:spPr/>
      <dgm:t>
        <a:bodyPr/>
        <a:lstStyle/>
        <a:p>
          <a:pPr algn="ctr" rtl="1"/>
          <a:r>
            <a:rPr lang="ar-SA" sz="1800" b="1" dirty="0" smtClean="0">
              <a:solidFill>
                <a:srgbClr val="C00000"/>
              </a:solidFill>
              <a:latin typeface="Simplified Arabic" panose="02020603050405020304" pitchFamily="18" charset="-78"/>
              <a:cs typeface="Simplified Arabic" panose="02020603050405020304" pitchFamily="18" charset="-78"/>
            </a:rPr>
            <a:t>القيام بتحديد ووضع الهدف والغاية من موضوع البحث العلمي، من حيث القيام بالمقارنة بين موضوعين أو أكثر، ودرجة الترابط بين موضوع وأخر،</a:t>
          </a:r>
          <a:endParaRPr lang="en-US" sz="1800" b="1" dirty="0">
            <a:solidFill>
              <a:srgbClr val="C00000"/>
            </a:solidFill>
            <a:latin typeface="Simplified Arabic" panose="02020603050405020304" pitchFamily="18" charset="-78"/>
            <a:cs typeface="Simplified Arabic" panose="02020603050405020304" pitchFamily="18" charset="-78"/>
          </a:endParaRPr>
        </a:p>
      </dgm:t>
    </dgm:pt>
    <dgm:pt modelId="{E0E3130C-E6C8-4567-925F-06471DE53F82}" type="parTrans" cxnId="{8BD1E9EF-7B84-449C-9FA7-E0B67AA683C1}">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12B5461B-5B8E-4215-9E94-7C890F3F7A06}" type="sibTrans" cxnId="{8BD1E9EF-7B84-449C-9FA7-E0B67AA683C1}">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2EE044B5-FE43-4640-B6BB-0686745DC606}">
      <dgm:prSet custT="1"/>
      <dgm:spPr/>
      <dgm:t>
        <a:bodyPr/>
        <a:lstStyle/>
        <a:p>
          <a:pPr algn="ctr" rtl="1"/>
          <a:r>
            <a:rPr lang="ar-SA" sz="1800" b="1" dirty="0" smtClean="0">
              <a:solidFill>
                <a:schemeClr val="bg1"/>
              </a:solidFill>
              <a:latin typeface="Simplified Arabic" panose="02020603050405020304" pitchFamily="18" charset="-78"/>
              <a:cs typeface="Simplified Arabic" panose="02020603050405020304" pitchFamily="18" charset="-78"/>
            </a:rPr>
            <a:t>ومن ثم دراسة الاختلاف بينهم، بالإضافة إلى مدى تأثير كل منها على حياة الإنسان وحياة البيئة</a:t>
          </a:r>
          <a:r>
            <a:rPr lang="en-US" sz="1800" b="1" dirty="0" smtClean="0">
              <a:solidFill>
                <a:schemeClr val="bg1"/>
              </a:solidFill>
              <a:latin typeface="Simplified Arabic" panose="02020603050405020304" pitchFamily="18" charset="-78"/>
              <a:cs typeface="Simplified Arabic" panose="02020603050405020304" pitchFamily="18" charset="-78"/>
            </a:rPr>
            <a:t>.</a:t>
          </a:r>
          <a:endParaRPr lang="en-US" sz="1800" b="1" dirty="0">
            <a:solidFill>
              <a:schemeClr val="bg1"/>
            </a:solidFill>
            <a:latin typeface="Simplified Arabic" panose="02020603050405020304" pitchFamily="18" charset="-78"/>
            <a:cs typeface="Simplified Arabic" panose="02020603050405020304" pitchFamily="18" charset="-78"/>
          </a:endParaRPr>
        </a:p>
      </dgm:t>
    </dgm:pt>
    <dgm:pt modelId="{F65788FD-6F76-41A5-9080-D7FBA4CD8411}" type="parTrans" cxnId="{7A0846A5-18CC-4622-925F-21913112FE32}">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32617C36-E75F-4292-916D-A7F44C7FC367}" type="sibTrans" cxnId="{7A0846A5-18CC-4622-925F-21913112FE32}">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055BAD89-274F-4468-9675-47DC14DF01DE}">
      <dgm:prSet custT="1"/>
      <dgm:spPr/>
      <dgm:t>
        <a:bodyPr/>
        <a:lstStyle/>
        <a:p>
          <a:pPr algn="ctr" rtl="1"/>
          <a:r>
            <a:rPr lang="ar-SA" sz="1800" b="1" dirty="0" smtClean="0">
              <a:solidFill>
                <a:srgbClr val="00B0F0"/>
              </a:solidFill>
              <a:latin typeface="Simplified Arabic" panose="02020603050405020304" pitchFamily="18" charset="-78"/>
              <a:cs typeface="Simplified Arabic" panose="02020603050405020304" pitchFamily="18" charset="-78"/>
            </a:rPr>
            <a:t>عند الوصول إلى نتائج من استخدام الأساليب الإحصائية من الضروري القيام بتحليلها بشكل مفصل ومقبول ولا عقلاني ومنطقي، ويمكن أن يتم تطبيقها</a:t>
          </a:r>
          <a:r>
            <a:rPr lang="en-US" sz="1800" b="1" dirty="0" smtClean="0">
              <a:solidFill>
                <a:srgbClr val="00B0F0"/>
              </a:solidFill>
              <a:latin typeface="Simplified Arabic" panose="02020603050405020304" pitchFamily="18" charset="-78"/>
              <a:cs typeface="Simplified Arabic" panose="02020603050405020304" pitchFamily="18" charset="-78"/>
            </a:rPr>
            <a:t>.</a:t>
          </a:r>
          <a:endParaRPr lang="en-US" sz="1800" b="1" dirty="0">
            <a:solidFill>
              <a:srgbClr val="00B0F0"/>
            </a:solidFill>
            <a:latin typeface="Simplified Arabic" panose="02020603050405020304" pitchFamily="18" charset="-78"/>
            <a:cs typeface="Simplified Arabic" panose="02020603050405020304" pitchFamily="18" charset="-78"/>
          </a:endParaRPr>
        </a:p>
      </dgm:t>
    </dgm:pt>
    <dgm:pt modelId="{11734505-5E8C-49C6-ACA1-4CB409779F47}" type="parTrans" cxnId="{68076849-CEAD-4584-A1D0-EA776B35329E}">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C33FAF7A-90BC-4D1D-933C-6F079DDC4318}" type="sibTrans" cxnId="{68076849-CEAD-4584-A1D0-EA776B35329E}">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91D2B5DD-C77A-41FC-B17A-9000F7713B8F}">
      <dgm:prSet custT="1"/>
      <dgm:spPr/>
      <dgm:t>
        <a:bodyPr/>
        <a:lstStyle/>
        <a:p>
          <a:pPr algn="ctr" rtl="1"/>
          <a:r>
            <a:rPr lang="ar-SA" sz="1800" b="1" dirty="0" smtClean="0">
              <a:solidFill>
                <a:srgbClr val="FFC000"/>
              </a:solidFill>
              <a:latin typeface="Simplified Arabic" panose="02020603050405020304" pitchFamily="18" charset="-78"/>
              <a:cs typeface="Simplified Arabic" panose="02020603050405020304" pitchFamily="18" charset="-78"/>
            </a:rPr>
            <a:t>الخروج بالنتائج التي تم التوصل إليها سواء كانت وصفية أو كمية، ومن ثم إعطاء إيضاحات وتفسيرات مفهومة لكل تلك النتائج</a:t>
          </a:r>
          <a:r>
            <a:rPr lang="en-US" sz="1800" b="1" dirty="0" smtClean="0">
              <a:solidFill>
                <a:srgbClr val="FFC000"/>
              </a:solidFill>
              <a:latin typeface="Simplified Arabic" panose="02020603050405020304" pitchFamily="18" charset="-78"/>
              <a:cs typeface="Simplified Arabic" panose="02020603050405020304" pitchFamily="18" charset="-78"/>
            </a:rPr>
            <a:t>.</a:t>
          </a:r>
          <a:endParaRPr lang="en-US" sz="1800" b="1" dirty="0">
            <a:solidFill>
              <a:srgbClr val="FFC000"/>
            </a:solidFill>
            <a:latin typeface="Simplified Arabic" panose="02020603050405020304" pitchFamily="18" charset="-78"/>
            <a:cs typeface="Simplified Arabic" panose="02020603050405020304" pitchFamily="18" charset="-78"/>
          </a:endParaRPr>
        </a:p>
      </dgm:t>
    </dgm:pt>
    <dgm:pt modelId="{A6441586-6D6D-4C41-BDA7-D29775FCE643}" type="parTrans" cxnId="{6DB1E7A7-B07F-4443-A2D5-EFCBCBF7082C}">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7613BFDB-A10A-4A65-9062-41F8821DB007}" type="sibTrans" cxnId="{6DB1E7A7-B07F-4443-A2D5-EFCBCBF7082C}">
      <dgm:prSet/>
      <dgm:spPr/>
      <dgm:t>
        <a:bodyPr/>
        <a:lstStyle/>
        <a:p>
          <a:pPr algn="ctr" rtl="1"/>
          <a:endParaRPr lang="ar-SA" sz="2400" b="1">
            <a:latin typeface="Simplified Arabic" panose="02020603050405020304" pitchFamily="18" charset="-78"/>
            <a:cs typeface="Simplified Arabic" panose="02020603050405020304" pitchFamily="18" charset="-78"/>
          </a:endParaRPr>
        </a:p>
      </dgm:t>
    </dgm:pt>
    <dgm:pt modelId="{378C4978-3214-4D59-9203-51722E839686}" type="pres">
      <dgm:prSet presAssocID="{5EAB4905-D7FA-49F4-B383-B469C993F82A}" presName="linear" presStyleCnt="0">
        <dgm:presLayoutVars>
          <dgm:animLvl val="lvl"/>
          <dgm:resizeHandles val="exact"/>
        </dgm:presLayoutVars>
      </dgm:prSet>
      <dgm:spPr/>
    </dgm:pt>
    <dgm:pt modelId="{0BCA5C96-BB3A-4E2E-A8FD-6257941833F9}" type="pres">
      <dgm:prSet presAssocID="{867E030F-053A-4CAD-9673-7B6299454204}" presName="parentText" presStyleLbl="node1" presStyleIdx="0" presStyleCnt="7">
        <dgm:presLayoutVars>
          <dgm:chMax val="0"/>
          <dgm:bulletEnabled val="1"/>
        </dgm:presLayoutVars>
      </dgm:prSet>
      <dgm:spPr/>
    </dgm:pt>
    <dgm:pt modelId="{19F58985-AD0B-406A-B881-D4CE48CF8E26}" type="pres">
      <dgm:prSet presAssocID="{DCB0A260-5D47-4DF8-9027-8B039D19C2E3}" presName="spacer" presStyleCnt="0"/>
      <dgm:spPr/>
    </dgm:pt>
    <dgm:pt modelId="{21A74D51-2137-4802-9B50-210A72ED60A9}" type="pres">
      <dgm:prSet presAssocID="{4678ECCE-FEE2-4D4B-A985-AD72419E0675}" presName="parentText" presStyleLbl="node1" presStyleIdx="1" presStyleCnt="7">
        <dgm:presLayoutVars>
          <dgm:chMax val="0"/>
          <dgm:bulletEnabled val="1"/>
        </dgm:presLayoutVars>
      </dgm:prSet>
      <dgm:spPr/>
    </dgm:pt>
    <dgm:pt modelId="{E627CEDD-38F9-49C6-847B-EBD8415F96CE}" type="pres">
      <dgm:prSet presAssocID="{B51C744A-74F3-48AB-9229-33B6D16F2194}" presName="spacer" presStyleCnt="0"/>
      <dgm:spPr/>
    </dgm:pt>
    <dgm:pt modelId="{35872599-256A-4E4A-B590-053BB765C49C}" type="pres">
      <dgm:prSet presAssocID="{61A829B8-9114-4042-9D37-114428CF8302}" presName="parentText" presStyleLbl="node1" presStyleIdx="2" presStyleCnt="7">
        <dgm:presLayoutVars>
          <dgm:chMax val="0"/>
          <dgm:bulletEnabled val="1"/>
        </dgm:presLayoutVars>
      </dgm:prSet>
      <dgm:spPr/>
    </dgm:pt>
    <dgm:pt modelId="{2A33E07F-A2B7-4A57-B809-DFE1A0D2BB02}" type="pres">
      <dgm:prSet presAssocID="{6CDA864F-7A95-4F1F-AA0E-F794DF9DD0D5}" presName="spacer" presStyleCnt="0"/>
      <dgm:spPr/>
    </dgm:pt>
    <dgm:pt modelId="{A01BFD3D-09CB-4097-B28F-CD8FE50D0249}" type="pres">
      <dgm:prSet presAssocID="{BF9F80BB-E276-4F33-8CFD-C9813461C4B7}" presName="parentText" presStyleLbl="node1" presStyleIdx="3" presStyleCnt="7">
        <dgm:presLayoutVars>
          <dgm:chMax val="0"/>
          <dgm:bulletEnabled val="1"/>
        </dgm:presLayoutVars>
      </dgm:prSet>
      <dgm:spPr/>
    </dgm:pt>
    <dgm:pt modelId="{8EDCD813-D8E6-4FFA-9CE9-2FEB6BF322F4}" type="pres">
      <dgm:prSet presAssocID="{12B5461B-5B8E-4215-9E94-7C890F3F7A06}" presName="spacer" presStyleCnt="0"/>
      <dgm:spPr/>
    </dgm:pt>
    <dgm:pt modelId="{1B31D5AF-903F-410B-923A-DFF0E30C66F0}" type="pres">
      <dgm:prSet presAssocID="{2EE044B5-FE43-4640-B6BB-0686745DC606}" presName="parentText" presStyleLbl="node1" presStyleIdx="4" presStyleCnt="7">
        <dgm:presLayoutVars>
          <dgm:chMax val="0"/>
          <dgm:bulletEnabled val="1"/>
        </dgm:presLayoutVars>
      </dgm:prSet>
      <dgm:spPr/>
    </dgm:pt>
    <dgm:pt modelId="{C117674A-4C70-4B37-B103-46148D83B0BB}" type="pres">
      <dgm:prSet presAssocID="{32617C36-E75F-4292-916D-A7F44C7FC367}" presName="spacer" presStyleCnt="0"/>
      <dgm:spPr/>
    </dgm:pt>
    <dgm:pt modelId="{F9BA7ECF-44CE-4409-90B8-5B19B3FEE321}" type="pres">
      <dgm:prSet presAssocID="{055BAD89-274F-4468-9675-47DC14DF01DE}" presName="parentText" presStyleLbl="node1" presStyleIdx="5" presStyleCnt="7">
        <dgm:presLayoutVars>
          <dgm:chMax val="0"/>
          <dgm:bulletEnabled val="1"/>
        </dgm:presLayoutVars>
      </dgm:prSet>
      <dgm:spPr/>
    </dgm:pt>
    <dgm:pt modelId="{68C34817-6611-48FC-91C5-DEDC227E578F}" type="pres">
      <dgm:prSet presAssocID="{C33FAF7A-90BC-4D1D-933C-6F079DDC4318}" presName="spacer" presStyleCnt="0"/>
      <dgm:spPr/>
    </dgm:pt>
    <dgm:pt modelId="{AEE19211-5CF9-4EBE-9337-BF0535A6141E}" type="pres">
      <dgm:prSet presAssocID="{91D2B5DD-C77A-41FC-B17A-9000F7713B8F}" presName="parentText" presStyleLbl="node1" presStyleIdx="6" presStyleCnt="7">
        <dgm:presLayoutVars>
          <dgm:chMax val="0"/>
          <dgm:bulletEnabled val="1"/>
        </dgm:presLayoutVars>
      </dgm:prSet>
      <dgm:spPr/>
    </dgm:pt>
  </dgm:ptLst>
  <dgm:cxnLst>
    <dgm:cxn modelId="{C3CA3840-7060-4848-90E4-D9CCD7334F91}" srcId="{5EAB4905-D7FA-49F4-B383-B469C993F82A}" destId="{4678ECCE-FEE2-4D4B-A985-AD72419E0675}" srcOrd="1" destOrd="0" parTransId="{449C245E-3F9B-45F4-A77E-0CFF1EB60442}" sibTransId="{B51C744A-74F3-48AB-9229-33B6D16F2194}"/>
    <dgm:cxn modelId="{7A0846A5-18CC-4622-925F-21913112FE32}" srcId="{5EAB4905-D7FA-49F4-B383-B469C993F82A}" destId="{2EE044B5-FE43-4640-B6BB-0686745DC606}" srcOrd="4" destOrd="0" parTransId="{F65788FD-6F76-41A5-9080-D7FBA4CD8411}" sibTransId="{32617C36-E75F-4292-916D-A7F44C7FC367}"/>
    <dgm:cxn modelId="{0533EFA8-2845-4DC8-AD70-3E40B58D0B6F}" type="presOf" srcId="{055BAD89-274F-4468-9675-47DC14DF01DE}" destId="{F9BA7ECF-44CE-4409-90B8-5B19B3FEE321}" srcOrd="0" destOrd="0" presId="urn:microsoft.com/office/officeart/2005/8/layout/vList2"/>
    <dgm:cxn modelId="{68076849-CEAD-4584-A1D0-EA776B35329E}" srcId="{5EAB4905-D7FA-49F4-B383-B469C993F82A}" destId="{055BAD89-274F-4468-9675-47DC14DF01DE}" srcOrd="5" destOrd="0" parTransId="{11734505-5E8C-49C6-ACA1-4CB409779F47}" sibTransId="{C33FAF7A-90BC-4D1D-933C-6F079DDC4318}"/>
    <dgm:cxn modelId="{8BD1E9EF-7B84-449C-9FA7-E0B67AA683C1}" srcId="{5EAB4905-D7FA-49F4-B383-B469C993F82A}" destId="{BF9F80BB-E276-4F33-8CFD-C9813461C4B7}" srcOrd="3" destOrd="0" parTransId="{E0E3130C-E6C8-4567-925F-06471DE53F82}" sibTransId="{12B5461B-5B8E-4215-9E94-7C890F3F7A06}"/>
    <dgm:cxn modelId="{6DB1E7A7-B07F-4443-A2D5-EFCBCBF7082C}" srcId="{5EAB4905-D7FA-49F4-B383-B469C993F82A}" destId="{91D2B5DD-C77A-41FC-B17A-9000F7713B8F}" srcOrd="6" destOrd="0" parTransId="{A6441586-6D6D-4C41-BDA7-D29775FCE643}" sibTransId="{7613BFDB-A10A-4A65-9062-41F8821DB007}"/>
    <dgm:cxn modelId="{78D32CDE-3A4A-44F1-9AAC-44F90B86701B}" type="presOf" srcId="{5EAB4905-D7FA-49F4-B383-B469C993F82A}" destId="{378C4978-3214-4D59-9203-51722E839686}" srcOrd="0" destOrd="0" presId="urn:microsoft.com/office/officeart/2005/8/layout/vList2"/>
    <dgm:cxn modelId="{E7C28C1E-A277-4FFC-8FEB-A33FDE596E01}" type="presOf" srcId="{61A829B8-9114-4042-9D37-114428CF8302}" destId="{35872599-256A-4E4A-B590-053BB765C49C}" srcOrd="0" destOrd="0" presId="urn:microsoft.com/office/officeart/2005/8/layout/vList2"/>
    <dgm:cxn modelId="{B1C51DD1-7F7A-42E4-81C7-18C16B350820}" type="presOf" srcId="{91D2B5DD-C77A-41FC-B17A-9000F7713B8F}" destId="{AEE19211-5CF9-4EBE-9337-BF0535A6141E}" srcOrd="0" destOrd="0" presId="urn:microsoft.com/office/officeart/2005/8/layout/vList2"/>
    <dgm:cxn modelId="{A6881473-42FF-4C45-8E22-FE0960E7C416}" type="presOf" srcId="{2EE044B5-FE43-4640-B6BB-0686745DC606}" destId="{1B31D5AF-903F-410B-923A-DFF0E30C66F0}" srcOrd="0" destOrd="0" presId="urn:microsoft.com/office/officeart/2005/8/layout/vList2"/>
    <dgm:cxn modelId="{954F3A63-2C37-4106-A237-60D9ACE2E9BF}" type="presOf" srcId="{867E030F-053A-4CAD-9673-7B6299454204}" destId="{0BCA5C96-BB3A-4E2E-A8FD-6257941833F9}" srcOrd="0" destOrd="0" presId="urn:microsoft.com/office/officeart/2005/8/layout/vList2"/>
    <dgm:cxn modelId="{44D5FD0C-D78F-4450-B9D9-ECBFCDB0FFA9}" srcId="{5EAB4905-D7FA-49F4-B383-B469C993F82A}" destId="{61A829B8-9114-4042-9D37-114428CF8302}" srcOrd="2" destOrd="0" parTransId="{1E0FCF13-FA10-4259-825A-630B8C18AE39}" sibTransId="{6CDA864F-7A95-4F1F-AA0E-F794DF9DD0D5}"/>
    <dgm:cxn modelId="{0D430105-38DD-49BC-B23D-2114794A380E}" type="presOf" srcId="{4678ECCE-FEE2-4D4B-A985-AD72419E0675}" destId="{21A74D51-2137-4802-9B50-210A72ED60A9}" srcOrd="0" destOrd="0" presId="urn:microsoft.com/office/officeart/2005/8/layout/vList2"/>
    <dgm:cxn modelId="{F88390DF-FFE6-478E-B9FC-B271CAEF4547}" type="presOf" srcId="{BF9F80BB-E276-4F33-8CFD-C9813461C4B7}" destId="{A01BFD3D-09CB-4097-B28F-CD8FE50D0249}" srcOrd="0" destOrd="0" presId="urn:microsoft.com/office/officeart/2005/8/layout/vList2"/>
    <dgm:cxn modelId="{8155F2DE-3DCC-447A-BF29-4DD3DFA2031F}" srcId="{5EAB4905-D7FA-49F4-B383-B469C993F82A}" destId="{867E030F-053A-4CAD-9673-7B6299454204}" srcOrd="0" destOrd="0" parTransId="{D51A17B2-8B36-4BD4-B23A-6A4B0E8FC0BC}" sibTransId="{DCB0A260-5D47-4DF8-9027-8B039D19C2E3}"/>
    <dgm:cxn modelId="{FE4DF553-F681-4377-9AEF-53FB5038E444}" type="presParOf" srcId="{378C4978-3214-4D59-9203-51722E839686}" destId="{0BCA5C96-BB3A-4E2E-A8FD-6257941833F9}" srcOrd="0" destOrd="0" presId="urn:microsoft.com/office/officeart/2005/8/layout/vList2"/>
    <dgm:cxn modelId="{59166746-BFD2-4A4F-8FC1-660BB2BD4E75}" type="presParOf" srcId="{378C4978-3214-4D59-9203-51722E839686}" destId="{19F58985-AD0B-406A-B881-D4CE48CF8E26}" srcOrd="1" destOrd="0" presId="urn:microsoft.com/office/officeart/2005/8/layout/vList2"/>
    <dgm:cxn modelId="{2CD9F138-F4C6-4DF2-8B53-069D98A04281}" type="presParOf" srcId="{378C4978-3214-4D59-9203-51722E839686}" destId="{21A74D51-2137-4802-9B50-210A72ED60A9}" srcOrd="2" destOrd="0" presId="urn:microsoft.com/office/officeart/2005/8/layout/vList2"/>
    <dgm:cxn modelId="{46F729B3-1943-4BD6-9706-5F2116196935}" type="presParOf" srcId="{378C4978-3214-4D59-9203-51722E839686}" destId="{E627CEDD-38F9-49C6-847B-EBD8415F96CE}" srcOrd="3" destOrd="0" presId="urn:microsoft.com/office/officeart/2005/8/layout/vList2"/>
    <dgm:cxn modelId="{DF48F198-A672-44E1-BF2C-A8B1B51C808C}" type="presParOf" srcId="{378C4978-3214-4D59-9203-51722E839686}" destId="{35872599-256A-4E4A-B590-053BB765C49C}" srcOrd="4" destOrd="0" presId="urn:microsoft.com/office/officeart/2005/8/layout/vList2"/>
    <dgm:cxn modelId="{841A27E1-706F-4CB6-84E6-CCCB323C1BFC}" type="presParOf" srcId="{378C4978-3214-4D59-9203-51722E839686}" destId="{2A33E07F-A2B7-4A57-B809-DFE1A0D2BB02}" srcOrd="5" destOrd="0" presId="urn:microsoft.com/office/officeart/2005/8/layout/vList2"/>
    <dgm:cxn modelId="{5221AE0E-0F9B-4B84-96E5-7B2D1343952B}" type="presParOf" srcId="{378C4978-3214-4D59-9203-51722E839686}" destId="{A01BFD3D-09CB-4097-B28F-CD8FE50D0249}" srcOrd="6" destOrd="0" presId="urn:microsoft.com/office/officeart/2005/8/layout/vList2"/>
    <dgm:cxn modelId="{5CF53202-1702-44C8-B979-C07533DCCEFB}" type="presParOf" srcId="{378C4978-3214-4D59-9203-51722E839686}" destId="{8EDCD813-D8E6-4FFA-9CE9-2FEB6BF322F4}" srcOrd="7" destOrd="0" presId="urn:microsoft.com/office/officeart/2005/8/layout/vList2"/>
    <dgm:cxn modelId="{C773959E-6FAE-40C2-933B-9829CCDE85AD}" type="presParOf" srcId="{378C4978-3214-4D59-9203-51722E839686}" destId="{1B31D5AF-903F-410B-923A-DFF0E30C66F0}" srcOrd="8" destOrd="0" presId="urn:microsoft.com/office/officeart/2005/8/layout/vList2"/>
    <dgm:cxn modelId="{03938E69-0896-4062-8BC9-07804E3A6530}" type="presParOf" srcId="{378C4978-3214-4D59-9203-51722E839686}" destId="{C117674A-4C70-4B37-B103-46148D83B0BB}" srcOrd="9" destOrd="0" presId="urn:microsoft.com/office/officeart/2005/8/layout/vList2"/>
    <dgm:cxn modelId="{CC52EF38-B0F8-49BC-A5A9-9600CB35CA7C}" type="presParOf" srcId="{378C4978-3214-4D59-9203-51722E839686}" destId="{F9BA7ECF-44CE-4409-90B8-5B19B3FEE321}" srcOrd="10" destOrd="0" presId="urn:microsoft.com/office/officeart/2005/8/layout/vList2"/>
    <dgm:cxn modelId="{B472F8F4-80FF-4C90-8299-B4707D85C504}" type="presParOf" srcId="{378C4978-3214-4D59-9203-51722E839686}" destId="{68C34817-6611-48FC-91C5-DEDC227E578F}" srcOrd="11" destOrd="0" presId="urn:microsoft.com/office/officeart/2005/8/layout/vList2"/>
    <dgm:cxn modelId="{25C45777-903F-464A-8AB4-D54C3221E5C5}" type="presParOf" srcId="{378C4978-3214-4D59-9203-51722E839686}" destId="{AEE19211-5CF9-4EBE-9337-BF0535A6141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62C56C4-4530-4299-B2BF-27B40DE353D2}" type="doc">
      <dgm:prSet loTypeId="urn:microsoft.com/office/officeart/2005/8/layout/arrow6" loCatId="relationship" qsTypeId="urn:microsoft.com/office/officeart/2005/8/quickstyle/simple1" qsCatId="simple" csTypeId="urn:microsoft.com/office/officeart/2005/8/colors/colorful3" csCatId="colorful" phldr="1"/>
      <dgm:spPr/>
      <dgm:t>
        <a:bodyPr/>
        <a:lstStyle/>
        <a:p>
          <a:pPr rtl="1"/>
          <a:endParaRPr lang="ar-SA"/>
        </a:p>
      </dgm:t>
    </dgm:pt>
    <dgm:pt modelId="{3A74284F-177C-4633-83D7-A33C68FB9CA4}">
      <dgm:prSet phldrT="[نص]" custT="1"/>
      <dgm:spPr/>
      <dgm:t>
        <a:bodyPr/>
        <a:lstStyle/>
        <a:p>
          <a:pPr rtl="1"/>
          <a:r>
            <a:rPr lang="ar-SA" sz="2000" b="1" dirty="0" smtClean="0">
              <a:latin typeface="Simplified Arabic" panose="02020603050405020304" pitchFamily="18" charset="-78"/>
              <a:cs typeface="Simplified Arabic" panose="02020603050405020304" pitchFamily="18" charset="-78"/>
            </a:rPr>
            <a:t>دقة النتائج التي يتم الوصول إليها</a:t>
          </a:r>
          <a:r>
            <a:rPr lang="ar-IQ" sz="2000" b="1" dirty="0" smtClean="0">
              <a:latin typeface="Simplified Arabic" panose="02020603050405020304" pitchFamily="18" charset="-78"/>
              <a:cs typeface="Simplified Arabic" panose="02020603050405020304" pitchFamily="18" charset="-78"/>
            </a:rPr>
            <a:t>:</a:t>
          </a:r>
        </a:p>
        <a:p>
          <a:pPr rtl="1"/>
          <a:r>
            <a:rPr lang="ar-IQ" sz="1800" b="1" dirty="0" smtClean="0">
              <a:latin typeface="Simplified Arabic" panose="02020603050405020304" pitchFamily="18" charset="-78"/>
              <a:cs typeface="Simplified Arabic" panose="02020603050405020304" pitchFamily="18" charset="-78"/>
            </a:rPr>
            <a:t> </a:t>
          </a:r>
          <a:r>
            <a:rPr lang="ar-SA" sz="1800" b="1" dirty="0" smtClean="0">
              <a:latin typeface="Simplified Arabic" panose="02020603050405020304" pitchFamily="18" charset="-78"/>
              <a:cs typeface="Simplified Arabic" panose="02020603050405020304" pitchFamily="18" charset="-78"/>
            </a:rPr>
            <a:t>إن الأهمية الكبرى لعملية التحليل الاحصائي تتمثل في جودة ودقة النتائج والأرقام التي يقوم الباحثون بالتوصل إلى عن طريق تلك العملية</a:t>
          </a:r>
          <a:r>
            <a:rPr lang="en-US" sz="1800" b="1" dirty="0" smtClean="0">
              <a:latin typeface="Simplified Arabic" panose="02020603050405020304" pitchFamily="18" charset="-78"/>
              <a:cs typeface="Simplified Arabic" panose="02020603050405020304" pitchFamily="18" charset="-78"/>
            </a:rPr>
            <a:t>.</a:t>
          </a:r>
          <a:endParaRPr lang="ar-SA" sz="1800" b="1" dirty="0">
            <a:latin typeface="Simplified Arabic" panose="02020603050405020304" pitchFamily="18" charset="-78"/>
            <a:cs typeface="Simplified Arabic" panose="02020603050405020304" pitchFamily="18" charset="-78"/>
          </a:endParaRPr>
        </a:p>
      </dgm:t>
    </dgm:pt>
    <dgm:pt modelId="{0C95721F-99D0-421D-A49A-684999215E85}" type="parTrans" cxnId="{EB217962-8563-41E8-A975-5DD8BDAF2FDB}">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B5316C3E-7F21-4C45-9AE8-EBBCA4E1E18B}" type="sibTrans" cxnId="{EB217962-8563-41E8-A975-5DD8BDAF2FDB}">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52CFF95C-89BC-4C60-BAD7-124524C0A8FE}">
      <dgm:prSet phldrT="[نص]" phldr="1"/>
      <dgm:spPr/>
      <dgm:t>
        <a:bodyPr/>
        <a:lstStyle/>
        <a:p>
          <a:pPr rtl="1"/>
          <a:endParaRPr lang="ar-SA" b="1">
            <a:latin typeface="Simplified Arabic" panose="02020603050405020304" pitchFamily="18" charset="-78"/>
            <a:cs typeface="Simplified Arabic" panose="02020603050405020304" pitchFamily="18" charset="-78"/>
          </a:endParaRPr>
        </a:p>
      </dgm:t>
    </dgm:pt>
    <dgm:pt modelId="{652370EE-C33C-477B-B835-94F1FD94CB93}" type="parTrans" cxnId="{AE3F313A-7919-499D-A18B-6CC1B05E27AF}">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C935332E-F838-4E72-B706-C8835042C026}" type="sibTrans" cxnId="{AE3F313A-7919-499D-A18B-6CC1B05E27AF}">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E6DE64EB-2480-419D-B609-EAB12BC04EC4}">
      <dgm:prSet/>
      <dgm:spPr/>
      <dgm:t>
        <a:bodyPr/>
        <a:lstStyle/>
        <a:p>
          <a:pPr rtl="1"/>
          <a:r>
            <a:rPr lang="ar-SA" b="1" dirty="0" smtClean="0">
              <a:latin typeface="Simplified Arabic" panose="02020603050405020304" pitchFamily="18" charset="-78"/>
              <a:cs typeface="Simplified Arabic" panose="02020603050405020304" pitchFamily="18" charset="-78"/>
            </a:rPr>
            <a:t>الربط بين البيانات والنتائج</a:t>
          </a:r>
          <a:r>
            <a:rPr lang="ar-IQ" b="1" dirty="0" smtClean="0">
              <a:latin typeface="Simplified Arabic" panose="02020603050405020304" pitchFamily="18" charset="-78"/>
              <a:cs typeface="Simplified Arabic" panose="02020603050405020304" pitchFamily="18" charset="-78"/>
            </a:rPr>
            <a:t> :</a:t>
          </a:r>
        </a:p>
        <a:p>
          <a:pPr rtl="1"/>
          <a:r>
            <a:rPr lang="ar-IQ" b="1" dirty="0" smtClean="0">
              <a:latin typeface="Simplified Arabic" panose="02020603050405020304" pitchFamily="18" charset="-78"/>
              <a:cs typeface="Simplified Arabic" panose="02020603050405020304" pitchFamily="18" charset="-78"/>
            </a:rPr>
            <a:t> </a:t>
          </a:r>
          <a:r>
            <a:rPr lang="ar-SA" b="1" dirty="0" smtClean="0">
              <a:latin typeface="Simplified Arabic" panose="02020603050405020304" pitchFamily="18" charset="-78"/>
              <a:cs typeface="Simplified Arabic" panose="02020603050405020304" pitchFamily="18" charset="-78"/>
            </a:rPr>
            <a:t>إن عملية التحليل الاحصائي دائمًا ما تقوم على الجمع والوصل ما بين كافة المعلومات والبيانات التي يقوم الباحث بتجميعها وفحصها وتحليلها وربطها بالنتائج التي يتم الوصول إليها في نهاية عملية التحليل الاحصائي</a:t>
          </a:r>
          <a:r>
            <a:rPr lang="en-US" b="1" dirty="0" smtClean="0">
              <a:latin typeface="Simplified Arabic" panose="02020603050405020304" pitchFamily="18" charset="-78"/>
              <a:cs typeface="Simplified Arabic" panose="02020603050405020304" pitchFamily="18" charset="-78"/>
            </a:rPr>
            <a:t>.</a:t>
          </a:r>
          <a:endParaRPr lang="en-US" b="1" dirty="0">
            <a:latin typeface="Simplified Arabic" panose="02020603050405020304" pitchFamily="18" charset="-78"/>
            <a:cs typeface="Simplified Arabic" panose="02020603050405020304" pitchFamily="18" charset="-78"/>
          </a:endParaRPr>
        </a:p>
      </dgm:t>
    </dgm:pt>
    <dgm:pt modelId="{926ECA09-A25D-4455-8113-622398CC89A9}" type="parTrans" cxnId="{58DDA301-53D1-4ED4-9F47-1AFAE6EE2185}">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1D93562F-60EA-49CE-831F-CC089A3E196B}" type="sibTrans" cxnId="{58DDA301-53D1-4ED4-9F47-1AFAE6EE2185}">
      <dgm:prSet/>
      <dgm:spPr/>
      <dgm:t>
        <a:bodyPr/>
        <a:lstStyle/>
        <a:p>
          <a:pPr rtl="1"/>
          <a:endParaRPr lang="ar-SA" b="1">
            <a:latin typeface="Simplified Arabic" panose="02020603050405020304" pitchFamily="18" charset="-78"/>
            <a:cs typeface="Simplified Arabic" panose="02020603050405020304" pitchFamily="18" charset="-78"/>
          </a:endParaRPr>
        </a:p>
      </dgm:t>
    </dgm:pt>
    <dgm:pt modelId="{FCBB8404-CD12-4C21-B926-64C180271B5F}" type="pres">
      <dgm:prSet presAssocID="{862C56C4-4530-4299-B2BF-27B40DE353D2}" presName="compositeShape" presStyleCnt="0">
        <dgm:presLayoutVars>
          <dgm:chMax val="2"/>
          <dgm:dir/>
          <dgm:resizeHandles val="exact"/>
        </dgm:presLayoutVars>
      </dgm:prSet>
      <dgm:spPr/>
    </dgm:pt>
    <dgm:pt modelId="{AFC8FD74-BD03-4C31-B7C3-222F1735E6FC}" type="pres">
      <dgm:prSet presAssocID="{862C56C4-4530-4299-B2BF-27B40DE353D2}" presName="ribbon" presStyleLbl="node1" presStyleIdx="0" presStyleCnt="1" custScaleY="158273" custLinFactNeighborX="1978" custLinFactNeighborY="-3597"/>
      <dgm:spPr/>
    </dgm:pt>
    <dgm:pt modelId="{90357646-61CB-45F5-A5E7-6C33047FFCB8}" type="pres">
      <dgm:prSet presAssocID="{862C56C4-4530-4299-B2BF-27B40DE353D2}" presName="leftArrowText" presStyleLbl="node1" presStyleIdx="0" presStyleCnt="1" custScaleY="131758" custLinFactNeighborX="545" custLinFactNeighborY="-17435">
        <dgm:presLayoutVars>
          <dgm:chMax val="0"/>
          <dgm:bulletEnabled val="1"/>
        </dgm:presLayoutVars>
      </dgm:prSet>
      <dgm:spPr/>
      <dgm:t>
        <a:bodyPr/>
        <a:lstStyle/>
        <a:p>
          <a:pPr rtl="1"/>
          <a:endParaRPr lang="ar-SA"/>
        </a:p>
      </dgm:t>
    </dgm:pt>
    <dgm:pt modelId="{6F2C942D-D5FC-499E-93B8-08742D98187D}" type="pres">
      <dgm:prSet presAssocID="{862C56C4-4530-4299-B2BF-27B40DE353D2}" presName="rightArrowText" presStyleLbl="node1" presStyleIdx="0" presStyleCnt="1" custScaleX="91847" custScaleY="152709">
        <dgm:presLayoutVars>
          <dgm:chMax val="0"/>
          <dgm:bulletEnabled val="1"/>
        </dgm:presLayoutVars>
      </dgm:prSet>
      <dgm:spPr/>
      <dgm:t>
        <a:bodyPr/>
        <a:lstStyle/>
        <a:p>
          <a:pPr rtl="1"/>
          <a:endParaRPr lang="ar-SA"/>
        </a:p>
      </dgm:t>
    </dgm:pt>
  </dgm:ptLst>
  <dgm:cxnLst>
    <dgm:cxn modelId="{4E22BC07-CA53-47B8-83F7-A4BAF981A3A7}" type="presOf" srcId="{E6DE64EB-2480-419D-B609-EAB12BC04EC4}" destId="{6F2C942D-D5FC-499E-93B8-08742D98187D}" srcOrd="0" destOrd="0" presId="urn:microsoft.com/office/officeart/2005/8/layout/arrow6"/>
    <dgm:cxn modelId="{42C7F882-5B20-4AAC-99D4-4FD8B3DBD898}" type="presOf" srcId="{862C56C4-4530-4299-B2BF-27B40DE353D2}" destId="{FCBB8404-CD12-4C21-B926-64C180271B5F}" srcOrd="0" destOrd="0" presId="urn:microsoft.com/office/officeart/2005/8/layout/arrow6"/>
    <dgm:cxn modelId="{AE3F313A-7919-499D-A18B-6CC1B05E27AF}" srcId="{862C56C4-4530-4299-B2BF-27B40DE353D2}" destId="{52CFF95C-89BC-4C60-BAD7-124524C0A8FE}" srcOrd="2" destOrd="0" parTransId="{652370EE-C33C-477B-B835-94F1FD94CB93}" sibTransId="{C935332E-F838-4E72-B706-C8835042C026}"/>
    <dgm:cxn modelId="{58DDA301-53D1-4ED4-9F47-1AFAE6EE2185}" srcId="{862C56C4-4530-4299-B2BF-27B40DE353D2}" destId="{E6DE64EB-2480-419D-B609-EAB12BC04EC4}" srcOrd="1" destOrd="0" parTransId="{926ECA09-A25D-4455-8113-622398CC89A9}" sibTransId="{1D93562F-60EA-49CE-831F-CC089A3E196B}"/>
    <dgm:cxn modelId="{092DF0FF-C9DF-4650-A2EC-E664AE884E8C}" type="presOf" srcId="{3A74284F-177C-4633-83D7-A33C68FB9CA4}" destId="{90357646-61CB-45F5-A5E7-6C33047FFCB8}" srcOrd="0" destOrd="0" presId="urn:microsoft.com/office/officeart/2005/8/layout/arrow6"/>
    <dgm:cxn modelId="{EB217962-8563-41E8-A975-5DD8BDAF2FDB}" srcId="{862C56C4-4530-4299-B2BF-27B40DE353D2}" destId="{3A74284F-177C-4633-83D7-A33C68FB9CA4}" srcOrd="0" destOrd="0" parTransId="{0C95721F-99D0-421D-A49A-684999215E85}" sibTransId="{B5316C3E-7F21-4C45-9AE8-EBBCA4E1E18B}"/>
    <dgm:cxn modelId="{7B0CF238-0845-489B-B518-783B2A1A13B7}" type="presParOf" srcId="{FCBB8404-CD12-4C21-B926-64C180271B5F}" destId="{AFC8FD74-BD03-4C31-B7C3-222F1735E6FC}" srcOrd="0" destOrd="0" presId="urn:microsoft.com/office/officeart/2005/8/layout/arrow6"/>
    <dgm:cxn modelId="{E3162049-A97F-4423-B5CA-7CB0E72B36F6}" type="presParOf" srcId="{FCBB8404-CD12-4C21-B926-64C180271B5F}" destId="{90357646-61CB-45F5-A5E7-6C33047FFCB8}" srcOrd="1" destOrd="0" presId="urn:microsoft.com/office/officeart/2005/8/layout/arrow6"/>
    <dgm:cxn modelId="{A9739A59-3447-4F55-808F-B26E480FB95A}" type="presParOf" srcId="{FCBB8404-CD12-4C21-B926-64C180271B5F}" destId="{6F2C942D-D5FC-499E-93B8-08742D98187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8954B2-2502-4783-95E8-48473072C725}" type="doc">
      <dgm:prSet loTypeId="urn:microsoft.com/office/officeart/2005/8/layout/hierarchy2" loCatId="hierarchy" qsTypeId="urn:microsoft.com/office/officeart/2005/8/quickstyle/3d1" qsCatId="3D" csTypeId="urn:microsoft.com/office/officeart/2005/8/colors/accent2_2" csCatId="accent2" phldr="1"/>
      <dgm:spPr/>
      <dgm:t>
        <a:bodyPr/>
        <a:lstStyle/>
        <a:p>
          <a:pPr rtl="1"/>
          <a:endParaRPr lang="ar-SA"/>
        </a:p>
      </dgm:t>
    </dgm:pt>
    <dgm:pt modelId="{0A16DF66-CC88-40DB-B99A-5747C00C90EE}">
      <dgm:prSet phldrT="[نص]"/>
      <dgm:spPr/>
      <dgm:t>
        <a:bodyPr/>
        <a:lstStyle/>
        <a:p>
          <a:pPr rtl="1"/>
          <a:r>
            <a:rPr lang="ar-IQ" dirty="0" smtClean="0"/>
            <a:t>اهداف التجربة الاستطلاعية</a:t>
          </a:r>
          <a:endParaRPr lang="ar-SA" dirty="0"/>
        </a:p>
      </dgm:t>
    </dgm:pt>
    <dgm:pt modelId="{D4E76B70-228B-4B07-93B8-77C9647C0022}" type="parTrans" cxnId="{6490176A-EC0B-4008-AD5A-6114D3B159A1}">
      <dgm:prSet/>
      <dgm:spPr/>
      <dgm:t>
        <a:bodyPr/>
        <a:lstStyle/>
        <a:p>
          <a:pPr rtl="1"/>
          <a:endParaRPr lang="ar-SA"/>
        </a:p>
      </dgm:t>
    </dgm:pt>
    <dgm:pt modelId="{B38E33C7-DA19-42E3-AB0E-2E0339A8C5D0}" type="sibTrans" cxnId="{6490176A-EC0B-4008-AD5A-6114D3B159A1}">
      <dgm:prSet/>
      <dgm:spPr/>
      <dgm:t>
        <a:bodyPr/>
        <a:lstStyle/>
        <a:p>
          <a:pPr rtl="1"/>
          <a:endParaRPr lang="ar-SA"/>
        </a:p>
      </dgm:t>
    </dgm:pt>
    <dgm:pt modelId="{E5362833-C2EE-4776-86B3-3F4A87FAEC57}">
      <dgm:prSet phldrT="[نص]"/>
      <dgm:spPr/>
      <dgm:t>
        <a:bodyPr/>
        <a:lstStyle/>
        <a:p>
          <a:pPr rtl="1"/>
          <a:r>
            <a:rPr lang="ar-IQ" dirty="0" smtClean="0"/>
            <a:t>التعرف على الأخطاء والمعوقات.</a:t>
          </a:r>
          <a:endParaRPr lang="ar-SA" dirty="0"/>
        </a:p>
      </dgm:t>
    </dgm:pt>
    <dgm:pt modelId="{7578D55F-B655-4222-ABAF-385FCFE169CA}" type="parTrans" cxnId="{A6F4C90D-2CEC-42C8-BE09-B6A8AB673B55}">
      <dgm:prSet/>
      <dgm:spPr/>
      <dgm:t>
        <a:bodyPr/>
        <a:lstStyle/>
        <a:p>
          <a:pPr rtl="1"/>
          <a:endParaRPr lang="ar-SA"/>
        </a:p>
      </dgm:t>
    </dgm:pt>
    <dgm:pt modelId="{4AC8A2E5-F761-4510-A76B-8810E9FF4650}" type="sibTrans" cxnId="{A6F4C90D-2CEC-42C8-BE09-B6A8AB673B55}">
      <dgm:prSet/>
      <dgm:spPr/>
      <dgm:t>
        <a:bodyPr/>
        <a:lstStyle/>
        <a:p>
          <a:pPr rtl="1"/>
          <a:endParaRPr lang="ar-SA"/>
        </a:p>
      </dgm:t>
    </dgm:pt>
    <dgm:pt modelId="{43324F03-149B-4EB0-B443-B8EB6582C9F1}">
      <dgm:prSet/>
      <dgm:spPr/>
      <dgm:t>
        <a:bodyPr/>
        <a:lstStyle/>
        <a:p>
          <a:pPr rtl="1"/>
          <a:r>
            <a:rPr lang="ar-IQ" dirty="0" smtClean="0"/>
            <a:t>التعرف على إمكانية الكادر المساعد.</a:t>
          </a:r>
          <a:endParaRPr lang="en-US" dirty="0"/>
        </a:p>
      </dgm:t>
    </dgm:pt>
    <dgm:pt modelId="{F4D9F748-B48C-4FFF-8CCE-26EF88641080}" type="parTrans" cxnId="{C837C97F-A4AB-4FC7-A437-9A264C8C6CC1}">
      <dgm:prSet/>
      <dgm:spPr/>
      <dgm:t>
        <a:bodyPr/>
        <a:lstStyle/>
        <a:p>
          <a:pPr rtl="1"/>
          <a:endParaRPr lang="ar-SA"/>
        </a:p>
      </dgm:t>
    </dgm:pt>
    <dgm:pt modelId="{EA8F5697-C593-47C2-827C-7DF32322DD2C}" type="sibTrans" cxnId="{C837C97F-A4AB-4FC7-A437-9A264C8C6CC1}">
      <dgm:prSet/>
      <dgm:spPr/>
      <dgm:t>
        <a:bodyPr/>
        <a:lstStyle/>
        <a:p>
          <a:pPr rtl="1"/>
          <a:endParaRPr lang="ar-SA"/>
        </a:p>
      </dgm:t>
    </dgm:pt>
    <dgm:pt modelId="{ECA4E602-0B37-468B-BB9C-D88AEC6359FC}">
      <dgm:prSet/>
      <dgm:spPr/>
      <dgm:t>
        <a:bodyPr/>
        <a:lstStyle/>
        <a:p>
          <a:pPr rtl="1"/>
          <a:r>
            <a:rPr lang="ar-IQ" dirty="0" smtClean="0"/>
            <a:t>التعرف على صلاحية عمل الأجهزة والأدوات.</a:t>
          </a:r>
          <a:endParaRPr lang="en-US" dirty="0"/>
        </a:p>
      </dgm:t>
    </dgm:pt>
    <dgm:pt modelId="{8D7E2E49-20A5-46C4-999A-400BC28A25FC}" type="parTrans" cxnId="{DD5802AB-6EA9-452C-9AB6-A47F45585785}">
      <dgm:prSet/>
      <dgm:spPr/>
      <dgm:t>
        <a:bodyPr/>
        <a:lstStyle/>
        <a:p>
          <a:pPr rtl="1"/>
          <a:endParaRPr lang="ar-SA"/>
        </a:p>
      </dgm:t>
    </dgm:pt>
    <dgm:pt modelId="{D232C1A2-08B9-445A-A624-B09119CDBE71}" type="sibTrans" cxnId="{DD5802AB-6EA9-452C-9AB6-A47F45585785}">
      <dgm:prSet/>
      <dgm:spPr/>
      <dgm:t>
        <a:bodyPr/>
        <a:lstStyle/>
        <a:p>
          <a:pPr rtl="1"/>
          <a:endParaRPr lang="ar-SA"/>
        </a:p>
      </dgm:t>
    </dgm:pt>
    <dgm:pt modelId="{8B61B102-7745-4351-B9B2-4FF42039A160}">
      <dgm:prSet/>
      <dgm:spPr/>
      <dgm:t>
        <a:bodyPr/>
        <a:lstStyle/>
        <a:p>
          <a:pPr rtl="1"/>
          <a:r>
            <a:rPr lang="ar-IQ" dirty="0" smtClean="0"/>
            <a:t>التعرف على إمكانية أفراد العينة على تطبيق الاختبار.</a:t>
          </a:r>
          <a:endParaRPr lang="en-US" dirty="0"/>
        </a:p>
      </dgm:t>
    </dgm:pt>
    <dgm:pt modelId="{286FB4C6-8760-491D-83CE-3D3CF30E9D5B}" type="parTrans" cxnId="{319DA37F-893B-441A-8D3C-205E277B15F6}">
      <dgm:prSet/>
      <dgm:spPr/>
      <dgm:t>
        <a:bodyPr/>
        <a:lstStyle/>
        <a:p>
          <a:pPr rtl="1"/>
          <a:endParaRPr lang="ar-SA"/>
        </a:p>
      </dgm:t>
    </dgm:pt>
    <dgm:pt modelId="{7A2331ED-FB88-449C-BFAC-7125152EC9D8}" type="sibTrans" cxnId="{319DA37F-893B-441A-8D3C-205E277B15F6}">
      <dgm:prSet/>
      <dgm:spPr/>
      <dgm:t>
        <a:bodyPr/>
        <a:lstStyle/>
        <a:p>
          <a:pPr rtl="1"/>
          <a:endParaRPr lang="ar-SA"/>
        </a:p>
      </dgm:t>
    </dgm:pt>
    <dgm:pt modelId="{BD0E27AE-3923-4068-9A0A-1964839EF141}">
      <dgm:prSet/>
      <dgm:spPr/>
      <dgm:t>
        <a:bodyPr/>
        <a:lstStyle/>
        <a:p>
          <a:pPr rtl="1"/>
          <a:r>
            <a:rPr lang="ar-IQ" dirty="0" smtClean="0"/>
            <a:t>التعرف على الظروف الجوية القاعات الملاعب</a:t>
          </a:r>
          <a:endParaRPr lang="en-US" dirty="0"/>
        </a:p>
      </dgm:t>
    </dgm:pt>
    <dgm:pt modelId="{6BBE1836-4071-4B73-A7E1-3A29D81B9488}" type="parTrans" cxnId="{25A8B19C-B1A3-434A-822D-C3FBC9E64411}">
      <dgm:prSet/>
      <dgm:spPr/>
      <dgm:t>
        <a:bodyPr/>
        <a:lstStyle/>
        <a:p>
          <a:pPr rtl="1"/>
          <a:endParaRPr lang="ar-SA"/>
        </a:p>
      </dgm:t>
    </dgm:pt>
    <dgm:pt modelId="{9A336FAE-858A-484C-B0D7-238E5587E008}" type="sibTrans" cxnId="{25A8B19C-B1A3-434A-822D-C3FBC9E64411}">
      <dgm:prSet/>
      <dgm:spPr/>
      <dgm:t>
        <a:bodyPr/>
        <a:lstStyle/>
        <a:p>
          <a:pPr rtl="1"/>
          <a:endParaRPr lang="ar-SA"/>
        </a:p>
      </dgm:t>
    </dgm:pt>
    <dgm:pt modelId="{F225A6DA-7579-4F89-ABC4-B4F4E3FE2AFB}">
      <dgm:prSet/>
      <dgm:spPr/>
      <dgm:t>
        <a:bodyPr/>
        <a:lstStyle/>
        <a:p>
          <a:pPr rtl="1"/>
          <a:r>
            <a:rPr lang="ar-IQ" smtClean="0"/>
            <a:t>اختبار استمارة التقويم.</a:t>
          </a:r>
          <a:endParaRPr lang="en-US"/>
        </a:p>
      </dgm:t>
    </dgm:pt>
    <dgm:pt modelId="{F7604D73-AD19-4446-913A-6FA43B3A740D}" type="parTrans" cxnId="{01DE2B1F-DA6D-4C98-941C-9C693158E2E9}">
      <dgm:prSet/>
      <dgm:spPr/>
      <dgm:t>
        <a:bodyPr/>
        <a:lstStyle/>
        <a:p>
          <a:pPr rtl="1"/>
          <a:endParaRPr lang="ar-SA"/>
        </a:p>
      </dgm:t>
    </dgm:pt>
    <dgm:pt modelId="{8C740519-E392-494D-A409-DB244B618DA8}" type="sibTrans" cxnId="{01DE2B1F-DA6D-4C98-941C-9C693158E2E9}">
      <dgm:prSet/>
      <dgm:spPr/>
      <dgm:t>
        <a:bodyPr/>
        <a:lstStyle/>
        <a:p>
          <a:pPr rtl="1"/>
          <a:endParaRPr lang="ar-SA"/>
        </a:p>
      </dgm:t>
    </dgm:pt>
    <dgm:pt modelId="{4BF4F3D0-A733-4BBC-93CB-F32982EB27A9}">
      <dgm:prSet/>
      <dgm:spPr/>
      <dgm:t>
        <a:bodyPr/>
        <a:lstStyle/>
        <a:p>
          <a:pPr rtl="1"/>
          <a:r>
            <a:rPr lang="ar-IQ" smtClean="0"/>
            <a:t>اختبار استمارة القياس</a:t>
          </a:r>
          <a:endParaRPr lang="ar-IQ"/>
        </a:p>
      </dgm:t>
    </dgm:pt>
    <dgm:pt modelId="{38957FFA-E530-43BC-B576-DF2D28EDF863}" type="parTrans" cxnId="{7E8A3425-7E49-4966-82DB-2D6FC06D42B4}">
      <dgm:prSet/>
      <dgm:spPr/>
      <dgm:t>
        <a:bodyPr/>
        <a:lstStyle/>
        <a:p>
          <a:pPr rtl="1"/>
          <a:endParaRPr lang="ar-SA"/>
        </a:p>
      </dgm:t>
    </dgm:pt>
    <dgm:pt modelId="{1C2212F5-D014-4736-99AE-A5C6ECCF52A8}" type="sibTrans" cxnId="{7E8A3425-7E49-4966-82DB-2D6FC06D42B4}">
      <dgm:prSet/>
      <dgm:spPr/>
      <dgm:t>
        <a:bodyPr/>
        <a:lstStyle/>
        <a:p>
          <a:pPr rtl="1"/>
          <a:endParaRPr lang="ar-SA"/>
        </a:p>
      </dgm:t>
    </dgm:pt>
    <dgm:pt modelId="{A9D751E9-6B76-4A73-8372-DEF604E8FDA0}" type="pres">
      <dgm:prSet presAssocID="{898954B2-2502-4783-95E8-48473072C725}" presName="diagram" presStyleCnt="0">
        <dgm:presLayoutVars>
          <dgm:chPref val="1"/>
          <dgm:dir val="rev"/>
          <dgm:animOne val="branch"/>
          <dgm:animLvl val="lvl"/>
          <dgm:resizeHandles val="exact"/>
        </dgm:presLayoutVars>
      </dgm:prSet>
      <dgm:spPr/>
      <dgm:t>
        <a:bodyPr/>
        <a:lstStyle/>
        <a:p>
          <a:pPr rtl="1"/>
          <a:endParaRPr lang="ar-SA"/>
        </a:p>
      </dgm:t>
    </dgm:pt>
    <dgm:pt modelId="{2FF88FAB-DA9C-4E06-A079-E9E4F960F30E}" type="pres">
      <dgm:prSet presAssocID="{0A16DF66-CC88-40DB-B99A-5747C00C90EE}" presName="root1" presStyleCnt="0"/>
      <dgm:spPr/>
    </dgm:pt>
    <dgm:pt modelId="{2579546E-1EFF-4C1D-AB66-FEB1059EFF58}" type="pres">
      <dgm:prSet presAssocID="{0A16DF66-CC88-40DB-B99A-5747C00C90EE}" presName="LevelOneTextNode" presStyleLbl="node0" presStyleIdx="0" presStyleCnt="1" custScaleX="142221">
        <dgm:presLayoutVars>
          <dgm:chPref val="3"/>
        </dgm:presLayoutVars>
      </dgm:prSet>
      <dgm:spPr/>
      <dgm:t>
        <a:bodyPr/>
        <a:lstStyle/>
        <a:p>
          <a:pPr rtl="1"/>
          <a:endParaRPr lang="ar-SA"/>
        </a:p>
      </dgm:t>
    </dgm:pt>
    <dgm:pt modelId="{663F2ABF-238C-4D9C-AE02-74C170CD2B6C}" type="pres">
      <dgm:prSet presAssocID="{0A16DF66-CC88-40DB-B99A-5747C00C90EE}" presName="level2hierChild" presStyleCnt="0"/>
      <dgm:spPr/>
    </dgm:pt>
    <dgm:pt modelId="{6EA07993-954F-4676-BB1C-B6771E9572EB}" type="pres">
      <dgm:prSet presAssocID="{7578D55F-B655-4222-ABAF-385FCFE169CA}" presName="conn2-1" presStyleLbl="parChTrans1D2" presStyleIdx="0" presStyleCnt="7"/>
      <dgm:spPr/>
      <dgm:t>
        <a:bodyPr/>
        <a:lstStyle/>
        <a:p>
          <a:pPr rtl="1"/>
          <a:endParaRPr lang="ar-SA"/>
        </a:p>
      </dgm:t>
    </dgm:pt>
    <dgm:pt modelId="{BFF09623-C193-462F-8011-C88587DF1EA4}" type="pres">
      <dgm:prSet presAssocID="{7578D55F-B655-4222-ABAF-385FCFE169CA}" presName="connTx" presStyleLbl="parChTrans1D2" presStyleIdx="0" presStyleCnt="7"/>
      <dgm:spPr/>
      <dgm:t>
        <a:bodyPr/>
        <a:lstStyle/>
        <a:p>
          <a:pPr rtl="1"/>
          <a:endParaRPr lang="ar-SA"/>
        </a:p>
      </dgm:t>
    </dgm:pt>
    <dgm:pt modelId="{919DA025-944D-4B04-8D35-384ABFD2B2A3}" type="pres">
      <dgm:prSet presAssocID="{E5362833-C2EE-4776-86B3-3F4A87FAEC57}" presName="root2" presStyleCnt="0"/>
      <dgm:spPr/>
    </dgm:pt>
    <dgm:pt modelId="{DCA2140A-0379-48A7-81ED-B3FC8EBF8272}" type="pres">
      <dgm:prSet presAssocID="{E5362833-C2EE-4776-86B3-3F4A87FAEC57}" presName="LevelTwoTextNode" presStyleLbl="node2" presStyleIdx="0" presStyleCnt="7" custScaleX="216462">
        <dgm:presLayoutVars>
          <dgm:chPref val="3"/>
        </dgm:presLayoutVars>
      </dgm:prSet>
      <dgm:spPr/>
      <dgm:t>
        <a:bodyPr/>
        <a:lstStyle/>
        <a:p>
          <a:pPr rtl="1"/>
          <a:endParaRPr lang="ar-SA"/>
        </a:p>
      </dgm:t>
    </dgm:pt>
    <dgm:pt modelId="{30A45C51-D4BE-4C5E-B5E4-0BCC236D103F}" type="pres">
      <dgm:prSet presAssocID="{E5362833-C2EE-4776-86B3-3F4A87FAEC57}" presName="level3hierChild" presStyleCnt="0"/>
      <dgm:spPr/>
    </dgm:pt>
    <dgm:pt modelId="{7ED45D49-A096-4E00-B289-7EFD7EE7D8AF}" type="pres">
      <dgm:prSet presAssocID="{F4D9F748-B48C-4FFF-8CCE-26EF88641080}" presName="conn2-1" presStyleLbl="parChTrans1D2" presStyleIdx="1" presStyleCnt="7"/>
      <dgm:spPr/>
      <dgm:t>
        <a:bodyPr/>
        <a:lstStyle/>
        <a:p>
          <a:pPr rtl="1"/>
          <a:endParaRPr lang="ar-SA"/>
        </a:p>
      </dgm:t>
    </dgm:pt>
    <dgm:pt modelId="{09822A86-6971-4CA5-A693-9A75D765020B}" type="pres">
      <dgm:prSet presAssocID="{F4D9F748-B48C-4FFF-8CCE-26EF88641080}" presName="connTx" presStyleLbl="parChTrans1D2" presStyleIdx="1" presStyleCnt="7"/>
      <dgm:spPr/>
      <dgm:t>
        <a:bodyPr/>
        <a:lstStyle/>
        <a:p>
          <a:pPr rtl="1"/>
          <a:endParaRPr lang="ar-SA"/>
        </a:p>
      </dgm:t>
    </dgm:pt>
    <dgm:pt modelId="{E32288E2-325E-47F5-8765-AAF1FD8360DB}" type="pres">
      <dgm:prSet presAssocID="{43324F03-149B-4EB0-B443-B8EB6582C9F1}" presName="root2" presStyleCnt="0"/>
      <dgm:spPr/>
    </dgm:pt>
    <dgm:pt modelId="{EABA8066-3C4E-4E4D-B888-A63F4F7C79E4}" type="pres">
      <dgm:prSet presAssocID="{43324F03-149B-4EB0-B443-B8EB6582C9F1}" presName="LevelTwoTextNode" presStyleLbl="node2" presStyleIdx="1" presStyleCnt="7" custScaleX="217792">
        <dgm:presLayoutVars>
          <dgm:chPref val="3"/>
        </dgm:presLayoutVars>
      </dgm:prSet>
      <dgm:spPr/>
      <dgm:t>
        <a:bodyPr/>
        <a:lstStyle/>
        <a:p>
          <a:pPr rtl="1"/>
          <a:endParaRPr lang="ar-SA"/>
        </a:p>
      </dgm:t>
    </dgm:pt>
    <dgm:pt modelId="{F60A5FCC-3A86-45E4-A509-802170CE15C7}" type="pres">
      <dgm:prSet presAssocID="{43324F03-149B-4EB0-B443-B8EB6582C9F1}" presName="level3hierChild" presStyleCnt="0"/>
      <dgm:spPr/>
    </dgm:pt>
    <dgm:pt modelId="{D138ED2E-DC90-47C5-9DCF-EEA7214666A6}" type="pres">
      <dgm:prSet presAssocID="{8D7E2E49-20A5-46C4-999A-400BC28A25FC}" presName="conn2-1" presStyleLbl="parChTrans1D2" presStyleIdx="2" presStyleCnt="7"/>
      <dgm:spPr/>
      <dgm:t>
        <a:bodyPr/>
        <a:lstStyle/>
        <a:p>
          <a:pPr rtl="1"/>
          <a:endParaRPr lang="ar-SA"/>
        </a:p>
      </dgm:t>
    </dgm:pt>
    <dgm:pt modelId="{4D40855A-12F0-4ED2-A4DC-BD99CE828416}" type="pres">
      <dgm:prSet presAssocID="{8D7E2E49-20A5-46C4-999A-400BC28A25FC}" presName="connTx" presStyleLbl="parChTrans1D2" presStyleIdx="2" presStyleCnt="7"/>
      <dgm:spPr/>
      <dgm:t>
        <a:bodyPr/>
        <a:lstStyle/>
        <a:p>
          <a:pPr rtl="1"/>
          <a:endParaRPr lang="ar-SA"/>
        </a:p>
      </dgm:t>
    </dgm:pt>
    <dgm:pt modelId="{9FC98CEA-8F02-430F-87B8-A910C64E414C}" type="pres">
      <dgm:prSet presAssocID="{ECA4E602-0B37-468B-BB9C-D88AEC6359FC}" presName="root2" presStyleCnt="0"/>
      <dgm:spPr/>
    </dgm:pt>
    <dgm:pt modelId="{B0395F7A-9686-4D3A-BF22-C35D23859AF1}" type="pres">
      <dgm:prSet presAssocID="{ECA4E602-0B37-468B-BB9C-D88AEC6359FC}" presName="LevelTwoTextNode" presStyleLbl="node2" presStyleIdx="2" presStyleCnt="7" custScaleX="219707">
        <dgm:presLayoutVars>
          <dgm:chPref val="3"/>
        </dgm:presLayoutVars>
      </dgm:prSet>
      <dgm:spPr/>
      <dgm:t>
        <a:bodyPr/>
        <a:lstStyle/>
        <a:p>
          <a:pPr rtl="1"/>
          <a:endParaRPr lang="ar-SA"/>
        </a:p>
      </dgm:t>
    </dgm:pt>
    <dgm:pt modelId="{F5B70AB3-D688-4674-B230-6856CA3765C9}" type="pres">
      <dgm:prSet presAssocID="{ECA4E602-0B37-468B-BB9C-D88AEC6359FC}" presName="level3hierChild" presStyleCnt="0"/>
      <dgm:spPr/>
    </dgm:pt>
    <dgm:pt modelId="{9E5909F1-AB1B-4B24-919B-6B456F4D89C8}" type="pres">
      <dgm:prSet presAssocID="{286FB4C6-8760-491D-83CE-3D3CF30E9D5B}" presName="conn2-1" presStyleLbl="parChTrans1D2" presStyleIdx="3" presStyleCnt="7"/>
      <dgm:spPr/>
      <dgm:t>
        <a:bodyPr/>
        <a:lstStyle/>
        <a:p>
          <a:pPr rtl="1"/>
          <a:endParaRPr lang="ar-SA"/>
        </a:p>
      </dgm:t>
    </dgm:pt>
    <dgm:pt modelId="{72EA0C1C-33CF-4184-8313-913C475CF3E8}" type="pres">
      <dgm:prSet presAssocID="{286FB4C6-8760-491D-83CE-3D3CF30E9D5B}" presName="connTx" presStyleLbl="parChTrans1D2" presStyleIdx="3" presStyleCnt="7"/>
      <dgm:spPr/>
      <dgm:t>
        <a:bodyPr/>
        <a:lstStyle/>
        <a:p>
          <a:pPr rtl="1"/>
          <a:endParaRPr lang="ar-SA"/>
        </a:p>
      </dgm:t>
    </dgm:pt>
    <dgm:pt modelId="{F232822D-DD7F-4B22-8C0D-8053ECA8B230}" type="pres">
      <dgm:prSet presAssocID="{8B61B102-7745-4351-B9B2-4FF42039A160}" presName="root2" presStyleCnt="0"/>
      <dgm:spPr/>
    </dgm:pt>
    <dgm:pt modelId="{72A83F37-32D2-426A-A25C-2D11266100B5}" type="pres">
      <dgm:prSet presAssocID="{8B61B102-7745-4351-B9B2-4FF42039A160}" presName="LevelTwoTextNode" presStyleLbl="node2" presStyleIdx="3" presStyleCnt="7" custScaleX="221782">
        <dgm:presLayoutVars>
          <dgm:chPref val="3"/>
        </dgm:presLayoutVars>
      </dgm:prSet>
      <dgm:spPr/>
      <dgm:t>
        <a:bodyPr/>
        <a:lstStyle/>
        <a:p>
          <a:pPr rtl="1"/>
          <a:endParaRPr lang="ar-SA"/>
        </a:p>
      </dgm:t>
    </dgm:pt>
    <dgm:pt modelId="{25C7FA3F-E7D9-4316-A9A1-D520F9773B7F}" type="pres">
      <dgm:prSet presAssocID="{8B61B102-7745-4351-B9B2-4FF42039A160}" presName="level3hierChild" presStyleCnt="0"/>
      <dgm:spPr/>
    </dgm:pt>
    <dgm:pt modelId="{A020BE56-3C36-4A06-B1ED-CCBE9C234382}" type="pres">
      <dgm:prSet presAssocID="{6BBE1836-4071-4B73-A7E1-3A29D81B9488}" presName="conn2-1" presStyleLbl="parChTrans1D2" presStyleIdx="4" presStyleCnt="7"/>
      <dgm:spPr/>
      <dgm:t>
        <a:bodyPr/>
        <a:lstStyle/>
        <a:p>
          <a:pPr rtl="1"/>
          <a:endParaRPr lang="ar-SA"/>
        </a:p>
      </dgm:t>
    </dgm:pt>
    <dgm:pt modelId="{CC5875CE-38CB-41FA-A5A3-884EB32DE791}" type="pres">
      <dgm:prSet presAssocID="{6BBE1836-4071-4B73-A7E1-3A29D81B9488}" presName="connTx" presStyleLbl="parChTrans1D2" presStyleIdx="4" presStyleCnt="7"/>
      <dgm:spPr/>
      <dgm:t>
        <a:bodyPr/>
        <a:lstStyle/>
        <a:p>
          <a:pPr rtl="1"/>
          <a:endParaRPr lang="ar-SA"/>
        </a:p>
      </dgm:t>
    </dgm:pt>
    <dgm:pt modelId="{BF4744A7-0A4B-4218-8A44-3A6CE4D26737}" type="pres">
      <dgm:prSet presAssocID="{BD0E27AE-3923-4068-9A0A-1964839EF141}" presName="root2" presStyleCnt="0"/>
      <dgm:spPr/>
    </dgm:pt>
    <dgm:pt modelId="{370BB622-105A-4EFC-B4BA-3719C9AF19FE}" type="pres">
      <dgm:prSet presAssocID="{BD0E27AE-3923-4068-9A0A-1964839EF141}" presName="LevelTwoTextNode" presStyleLbl="node2" presStyleIdx="4" presStyleCnt="7" custScaleX="221782">
        <dgm:presLayoutVars>
          <dgm:chPref val="3"/>
        </dgm:presLayoutVars>
      </dgm:prSet>
      <dgm:spPr/>
      <dgm:t>
        <a:bodyPr/>
        <a:lstStyle/>
        <a:p>
          <a:pPr rtl="1"/>
          <a:endParaRPr lang="ar-SA"/>
        </a:p>
      </dgm:t>
    </dgm:pt>
    <dgm:pt modelId="{D7847349-AC02-4AC8-9B97-E9CE3F9BA7B9}" type="pres">
      <dgm:prSet presAssocID="{BD0E27AE-3923-4068-9A0A-1964839EF141}" presName="level3hierChild" presStyleCnt="0"/>
      <dgm:spPr/>
    </dgm:pt>
    <dgm:pt modelId="{9626A652-EFEC-4505-8765-E855CC5677F5}" type="pres">
      <dgm:prSet presAssocID="{F7604D73-AD19-4446-913A-6FA43B3A740D}" presName="conn2-1" presStyleLbl="parChTrans1D2" presStyleIdx="5" presStyleCnt="7"/>
      <dgm:spPr/>
      <dgm:t>
        <a:bodyPr/>
        <a:lstStyle/>
        <a:p>
          <a:pPr rtl="1"/>
          <a:endParaRPr lang="ar-SA"/>
        </a:p>
      </dgm:t>
    </dgm:pt>
    <dgm:pt modelId="{D53F31B1-BFAC-4F1B-9269-16858868BC4E}" type="pres">
      <dgm:prSet presAssocID="{F7604D73-AD19-4446-913A-6FA43B3A740D}" presName="connTx" presStyleLbl="parChTrans1D2" presStyleIdx="5" presStyleCnt="7"/>
      <dgm:spPr/>
      <dgm:t>
        <a:bodyPr/>
        <a:lstStyle/>
        <a:p>
          <a:pPr rtl="1"/>
          <a:endParaRPr lang="ar-SA"/>
        </a:p>
      </dgm:t>
    </dgm:pt>
    <dgm:pt modelId="{8810157D-A8FA-4512-8B5E-B8B79B2E0299}" type="pres">
      <dgm:prSet presAssocID="{F225A6DA-7579-4F89-ABC4-B4F4E3FE2AFB}" presName="root2" presStyleCnt="0"/>
      <dgm:spPr/>
    </dgm:pt>
    <dgm:pt modelId="{69E88FF3-2AF4-4403-9FB0-05A33E366786}" type="pres">
      <dgm:prSet presAssocID="{F225A6DA-7579-4F89-ABC4-B4F4E3FE2AFB}" presName="LevelTwoTextNode" presStyleLbl="node2" presStyleIdx="5" presStyleCnt="7" custScaleX="224442">
        <dgm:presLayoutVars>
          <dgm:chPref val="3"/>
        </dgm:presLayoutVars>
      </dgm:prSet>
      <dgm:spPr/>
      <dgm:t>
        <a:bodyPr/>
        <a:lstStyle/>
        <a:p>
          <a:pPr rtl="1"/>
          <a:endParaRPr lang="ar-SA"/>
        </a:p>
      </dgm:t>
    </dgm:pt>
    <dgm:pt modelId="{23E5E1B8-3155-43F8-A1BE-594F107084C7}" type="pres">
      <dgm:prSet presAssocID="{F225A6DA-7579-4F89-ABC4-B4F4E3FE2AFB}" presName="level3hierChild" presStyleCnt="0"/>
      <dgm:spPr/>
    </dgm:pt>
    <dgm:pt modelId="{C5567853-73FA-4965-804E-BACD38FD38B8}" type="pres">
      <dgm:prSet presAssocID="{38957FFA-E530-43BC-B576-DF2D28EDF863}" presName="conn2-1" presStyleLbl="parChTrans1D2" presStyleIdx="6" presStyleCnt="7"/>
      <dgm:spPr/>
      <dgm:t>
        <a:bodyPr/>
        <a:lstStyle/>
        <a:p>
          <a:pPr rtl="1"/>
          <a:endParaRPr lang="ar-SA"/>
        </a:p>
      </dgm:t>
    </dgm:pt>
    <dgm:pt modelId="{84C204E4-75C7-4A7E-A191-1E76041A1D11}" type="pres">
      <dgm:prSet presAssocID="{38957FFA-E530-43BC-B576-DF2D28EDF863}" presName="connTx" presStyleLbl="parChTrans1D2" presStyleIdx="6" presStyleCnt="7"/>
      <dgm:spPr/>
      <dgm:t>
        <a:bodyPr/>
        <a:lstStyle/>
        <a:p>
          <a:pPr rtl="1"/>
          <a:endParaRPr lang="ar-SA"/>
        </a:p>
      </dgm:t>
    </dgm:pt>
    <dgm:pt modelId="{20991AEE-8B9A-477F-B121-C2934148B431}" type="pres">
      <dgm:prSet presAssocID="{4BF4F3D0-A733-4BBC-93CB-F32982EB27A9}" presName="root2" presStyleCnt="0"/>
      <dgm:spPr/>
    </dgm:pt>
    <dgm:pt modelId="{F1E38578-3B9A-4375-B704-EB18B8BD94F4}" type="pres">
      <dgm:prSet presAssocID="{4BF4F3D0-A733-4BBC-93CB-F32982EB27A9}" presName="LevelTwoTextNode" presStyleLbl="node2" presStyleIdx="6" presStyleCnt="7" custScaleX="227102">
        <dgm:presLayoutVars>
          <dgm:chPref val="3"/>
        </dgm:presLayoutVars>
      </dgm:prSet>
      <dgm:spPr/>
      <dgm:t>
        <a:bodyPr/>
        <a:lstStyle/>
        <a:p>
          <a:pPr rtl="1"/>
          <a:endParaRPr lang="ar-SA"/>
        </a:p>
      </dgm:t>
    </dgm:pt>
    <dgm:pt modelId="{75FD4893-9775-43E0-BC0C-D5C52C404776}" type="pres">
      <dgm:prSet presAssocID="{4BF4F3D0-A733-4BBC-93CB-F32982EB27A9}" presName="level3hierChild" presStyleCnt="0"/>
      <dgm:spPr/>
    </dgm:pt>
  </dgm:ptLst>
  <dgm:cxnLst>
    <dgm:cxn modelId="{E2670528-5652-4CE6-B342-F768A472F9B0}" type="presOf" srcId="{43324F03-149B-4EB0-B443-B8EB6582C9F1}" destId="{EABA8066-3C4E-4E4D-B888-A63F4F7C79E4}" srcOrd="0" destOrd="0" presId="urn:microsoft.com/office/officeart/2005/8/layout/hierarchy2"/>
    <dgm:cxn modelId="{C681BB8E-6394-4F57-9B88-B9CEC868E3ED}" type="presOf" srcId="{4BF4F3D0-A733-4BBC-93CB-F32982EB27A9}" destId="{F1E38578-3B9A-4375-B704-EB18B8BD94F4}" srcOrd="0" destOrd="0" presId="urn:microsoft.com/office/officeart/2005/8/layout/hierarchy2"/>
    <dgm:cxn modelId="{B0DDC456-3283-416C-8114-1AA404E37F0F}" type="presOf" srcId="{8D7E2E49-20A5-46C4-999A-400BC28A25FC}" destId="{4D40855A-12F0-4ED2-A4DC-BD99CE828416}" srcOrd="1" destOrd="0" presId="urn:microsoft.com/office/officeart/2005/8/layout/hierarchy2"/>
    <dgm:cxn modelId="{EA4E41EE-09EF-4479-9B4B-D2705B553EF0}" type="presOf" srcId="{898954B2-2502-4783-95E8-48473072C725}" destId="{A9D751E9-6B76-4A73-8372-DEF604E8FDA0}" srcOrd="0" destOrd="0" presId="urn:microsoft.com/office/officeart/2005/8/layout/hierarchy2"/>
    <dgm:cxn modelId="{25A8B19C-B1A3-434A-822D-C3FBC9E64411}" srcId="{0A16DF66-CC88-40DB-B99A-5747C00C90EE}" destId="{BD0E27AE-3923-4068-9A0A-1964839EF141}" srcOrd="4" destOrd="0" parTransId="{6BBE1836-4071-4B73-A7E1-3A29D81B9488}" sibTransId="{9A336FAE-858A-484C-B0D7-238E5587E008}"/>
    <dgm:cxn modelId="{C837C97F-A4AB-4FC7-A437-9A264C8C6CC1}" srcId="{0A16DF66-CC88-40DB-B99A-5747C00C90EE}" destId="{43324F03-149B-4EB0-B443-B8EB6582C9F1}" srcOrd="1" destOrd="0" parTransId="{F4D9F748-B48C-4FFF-8CCE-26EF88641080}" sibTransId="{EA8F5697-C593-47C2-827C-7DF32322DD2C}"/>
    <dgm:cxn modelId="{DA220E15-3BE8-4BE6-B3DF-0C4FD090BD31}" type="presOf" srcId="{286FB4C6-8760-491D-83CE-3D3CF30E9D5B}" destId="{72EA0C1C-33CF-4184-8313-913C475CF3E8}" srcOrd="1" destOrd="0" presId="urn:microsoft.com/office/officeart/2005/8/layout/hierarchy2"/>
    <dgm:cxn modelId="{4FA25ADB-CC60-46FA-AB67-B8426496F2D9}" type="presOf" srcId="{6BBE1836-4071-4B73-A7E1-3A29D81B9488}" destId="{CC5875CE-38CB-41FA-A5A3-884EB32DE791}" srcOrd="1" destOrd="0" presId="urn:microsoft.com/office/officeart/2005/8/layout/hierarchy2"/>
    <dgm:cxn modelId="{DD5802AB-6EA9-452C-9AB6-A47F45585785}" srcId="{0A16DF66-CC88-40DB-B99A-5747C00C90EE}" destId="{ECA4E602-0B37-468B-BB9C-D88AEC6359FC}" srcOrd="2" destOrd="0" parTransId="{8D7E2E49-20A5-46C4-999A-400BC28A25FC}" sibTransId="{D232C1A2-08B9-445A-A624-B09119CDBE71}"/>
    <dgm:cxn modelId="{4814E7ED-03A2-421F-AF0C-E55DA0B58473}" type="presOf" srcId="{F225A6DA-7579-4F89-ABC4-B4F4E3FE2AFB}" destId="{69E88FF3-2AF4-4403-9FB0-05A33E366786}" srcOrd="0" destOrd="0" presId="urn:microsoft.com/office/officeart/2005/8/layout/hierarchy2"/>
    <dgm:cxn modelId="{86A9533F-B78C-4816-91ED-ECA37756F8E4}" type="presOf" srcId="{F7604D73-AD19-4446-913A-6FA43B3A740D}" destId="{9626A652-EFEC-4505-8765-E855CC5677F5}" srcOrd="0" destOrd="0" presId="urn:microsoft.com/office/officeart/2005/8/layout/hierarchy2"/>
    <dgm:cxn modelId="{8ADE7DB0-2360-4561-A047-659758DE2DC0}" type="presOf" srcId="{ECA4E602-0B37-468B-BB9C-D88AEC6359FC}" destId="{B0395F7A-9686-4D3A-BF22-C35D23859AF1}" srcOrd="0" destOrd="0" presId="urn:microsoft.com/office/officeart/2005/8/layout/hierarchy2"/>
    <dgm:cxn modelId="{972FC7B6-6B0B-4F25-B6BE-5EBF3466C1FD}" type="presOf" srcId="{E5362833-C2EE-4776-86B3-3F4A87FAEC57}" destId="{DCA2140A-0379-48A7-81ED-B3FC8EBF8272}" srcOrd="0" destOrd="0" presId="urn:microsoft.com/office/officeart/2005/8/layout/hierarchy2"/>
    <dgm:cxn modelId="{7E8A3425-7E49-4966-82DB-2D6FC06D42B4}" srcId="{0A16DF66-CC88-40DB-B99A-5747C00C90EE}" destId="{4BF4F3D0-A733-4BBC-93CB-F32982EB27A9}" srcOrd="6" destOrd="0" parTransId="{38957FFA-E530-43BC-B576-DF2D28EDF863}" sibTransId="{1C2212F5-D014-4736-99AE-A5C6ECCF52A8}"/>
    <dgm:cxn modelId="{AED153B5-543C-47EF-B86F-28BC25BB3B64}" type="presOf" srcId="{BD0E27AE-3923-4068-9A0A-1964839EF141}" destId="{370BB622-105A-4EFC-B4BA-3719C9AF19FE}" srcOrd="0" destOrd="0" presId="urn:microsoft.com/office/officeart/2005/8/layout/hierarchy2"/>
    <dgm:cxn modelId="{C8A0F689-EAB7-4FF1-B99B-06B83BA5B0CD}" type="presOf" srcId="{F4D9F748-B48C-4FFF-8CCE-26EF88641080}" destId="{09822A86-6971-4CA5-A693-9A75D765020B}" srcOrd="1" destOrd="0" presId="urn:microsoft.com/office/officeart/2005/8/layout/hierarchy2"/>
    <dgm:cxn modelId="{B6EF42BF-8DD0-4631-81BA-76027F5249AB}" type="presOf" srcId="{8D7E2E49-20A5-46C4-999A-400BC28A25FC}" destId="{D138ED2E-DC90-47C5-9DCF-EEA7214666A6}" srcOrd="0" destOrd="0" presId="urn:microsoft.com/office/officeart/2005/8/layout/hierarchy2"/>
    <dgm:cxn modelId="{47F37E7B-E1E6-414C-A84D-01BAB5C167AD}" type="presOf" srcId="{6BBE1836-4071-4B73-A7E1-3A29D81B9488}" destId="{A020BE56-3C36-4A06-B1ED-CCBE9C234382}" srcOrd="0" destOrd="0" presId="urn:microsoft.com/office/officeart/2005/8/layout/hierarchy2"/>
    <dgm:cxn modelId="{A6F4C90D-2CEC-42C8-BE09-B6A8AB673B55}" srcId="{0A16DF66-CC88-40DB-B99A-5747C00C90EE}" destId="{E5362833-C2EE-4776-86B3-3F4A87FAEC57}" srcOrd="0" destOrd="0" parTransId="{7578D55F-B655-4222-ABAF-385FCFE169CA}" sibTransId="{4AC8A2E5-F761-4510-A76B-8810E9FF4650}"/>
    <dgm:cxn modelId="{53198590-9420-4622-931B-F0586A1D95F1}" type="presOf" srcId="{F7604D73-AD19-4446-913A-6FA43B3A740D}" destId="{D53F31B1-BFAC-4F1B-9269-16858868BC4E}" srcOrd="1" destOrd="0" presId="urn:microsoft.com/office/officeart/2005/8/layout/hierarchy2"/>
    <dgm:cxn modelId="{3B5B72F6-6563-40E4-9111-16C98471C48F}" type="presOf" srcId="{38957FFA-E530-43BC-B576-DF2D28EDF863}" destId="{84C204E4-75C7-4A7E-A191-1E76041A1D11}" srcOrd="1" destOrd="0" presId="urn:microsoft.com/office/officeart/2005/8/layout/hierarchy2"/>
    <dgm:cxn modelId="{28A5CE8C-55A5-4950-A99E-712D69826F64}" type="presOf" srcId="{7578D55F-B655-4222-ABAF-385FCFE169CA}" destId="{6EA07993-954F-4676-BB1C-B6771E9572EB}" srcOrd="0" destOrd="0" presId="urn:microsoft.com/office/officeart/2005/8/layout/hierarchy2"/>
    <dgm:cxn modelId="{184D0A1A-EE05-4AD9-BD99-998C6EB98FA0}" type="presOf" srcId="{286FB4C6-8760-491D-83CE-3D3CF30E9D5B}" destId="{9E5909F1-AB1B-4B24-919B-6B456F4D89C8}" srcOrd="0" destOrd="0" presId="urn:microsoft.com/office/officeart/2005/8/layout/hierarchy2"/>
    <dgm:cxn modelId="{3C480E8C-47C7-4D79-B816-ED6E5C6A4DDA}" type="presOf" srcId="{F4D9F748-B48C-4FFF-8CCE-26EF88641080}" destId="{7ED45D49-A096-4E00-B289-7EFD7EE7D8AF}" srcOrd="0" destOrd="0" presId="urn:microsoft.com/office/officeart/2005/8/layout/hierarchy2"/>
    <dgm:cxn modelId="{C8D3133B-3920-4E54-87AA-9591577068E3}" type="presOf" srcId="{7578D55F-B655-4222-ABAF-385FCFE169CA}" destId="{BFF09623-C193-462F-8011-C88587DF1EA4}" srcOrd="1" destOrd="0" presId="urn:microsoft.com/office/officeart/2005/8/layout/hierarchy2"/>
    <dgm:cxn modelId="{6490176A-EC0B-4008-AD5A-6114D3B159A1}" srcId="{898954B2-2502-4783-95E8-48473072C725}" destId="{0A16DF66-CC88-40DB-B99A-5747C00C90EE}" srcOrd="0" destOrd="0" parTransId="{D4E76B70-228B-4B07-93B8-77C9647C0022}" sibTransId="{B38E33C7-DA19-42E3-AB0E-2E0339A8C5D0}"/>
    <dgm:cxn modelId="{01DE2B1F-DA6D-4C98-941C-9C693158E2E9}" srcId="{0A16DF66-CC88-40DB-B99A-5747C00C90EE}" destId="{F225A6DA-7579-4F89-ABC4-B4F4E3FE2AFB}" srcOrd="5" destOrd="0" parTransId="{F7604D73-AD19-4446-913A-6FA43B3A740D}" sibTransId="{8C740519-E392-494D-A409-DB244B618DA8}"/>
    <dgm:cxn modelId="{FA7061A6-94D0-4624-8D97-D79997F24643}" type="presOf" srcId="{8B61B102-7745-4351-B9B2-4FF42039A160}" destId="{72A83F37-32D2-426A-A25C-2D11266100B5}" srcOrd="0" destOrd="0" presId="urn:microsoft.com/office/officeart/2005/8/layout/hierarchy2"/>
    <dgm:cxn modelId="{319DA37F-893B-441A-8D3C-205E277B15F6}" srcId="{0A16DF66-CC88-40DB-B99A-5747C00C90EE}" destId="{8B61B102-7745-4351-B9B2-4FF42039A160}" srcOrd="3" destOrd="0" parTransId="{286FB4C6-8760-491D-83CE-3D3CF30E9D5B}" sibTransId="{7A2331ED-FB88-449C-BFAC-7125152EC9D8}"/>
    <dgm:cxn modelId="{CA1F0588-28E5-48B0-B8BB-000BC82C852D}" type="presOf" srcId="{0A16DF66-CC88-40DB-B99A-5747C00C90EE}" destId="{2579546E-1EFF-4C1D-AB66-FEB1059EFF58}" srcOrd="0" destOrd="0" presId="urn:microsoft.com/office/officeart/2005/8/layout/hierarchy2"/>
    <dgm:cxn modelId="{2BA2F838-2280-44A9-BC01-50A3B218006A}" type="presOf" srcId="{38957FFA-E530-43BC-B576-DF2D28EDF863}" destId="{C5567853-73FA-4965-804E-BACD38FD38B8}" srcOrd="0" destOrd="0" presId="urn:microsoft.com/office/officeart/2005/8/layout/hierarchy2"/>
    <dgm:cxn modelId="{0EB26039-9B98-4BFC-8FDD-C8EED30D340B}" type="presParOf" srcId="{A9D751E9-6B76-4A73-8372-DEF604E8FDA0}" destId="{2FF88FAB-DA9C-4E06-A079-E9E4F960F30E}" srcOrd="0" destOrd="0" presId="urn:microsoft.com/office/officeart/2005/8/layout/hierarchy2"/>
    <dgm:cxn modelId="{34B4F4C2-74AE-48BB-B901-48B3EF397A78}" type="presParOf" srcId="{2FF88FAB-DA9C-4E06-A079-E9E4F960F30E}" destId="{2579546E-1EFF-4C1D-AB66-FEB1059EFF58}" srcOrd="0" destOrd="0" presId="urn:microsoft.com/office/officeart/2005/8/layout/hierarchy2"/>
    <dgm:cxn modelId="{61747255-FB31-48FA-8435-543D264BA37B}" type="presParOf" srcId="{2FF88FAB-DA9C-4E06-A079-E9E4F960F30E}" destId="{663F2ABF-238C-4D9C-AE02-74C170CD2B6C}" srcOrd="1" destOrd="0" presId="urn:microsoft.com/office/officeart/2005/8/layout/hierarchy2"/>
    <dgm:cxn modelId="{7D2ECFF3-ECE7-4438-A203-11490990D94B}" type="presParOf" srcId="{663F2ABF-238C-4D9C-AE02-74C170CD2B6C}" destId="{6EA07993-954F-4676-BB1C-B6771E9572EB}" srcOrd="0" destOrd="0" presId="urn:microsoft.com/office/officeart/2005/8/layout/hierarchy2"/>
    <dgm:cxn modelId="{EBED6E1D-42ED-4FF2-B420-56BAF676561E}" type="presParOf" srcId="{6EA07993-954F-4676-BB1C-B6771E9572EB}" destId="{BFF09623-C193-462F-8011-C88587DF1EA4}" srcOrd="0" destOrd="0" presId="urn:microsoft.com/office/officeart/2005/8/layout/hierarchy2"/>
    <dgm:cxn modelId="{CAE1853A-1042-430C-BB76-58DF015F6A22}" type="presParOf" srcId="{663F2ABF-238C-4D9C-AE02-74C170CD2B6C}" destId="{919DA025-944D-4B04-8D35-384ABFD2B2A3}" srcOrd="1" destOrd="0" presId="urn:microsoft.com/office/officeart/2005/8/layout/hierarchy2"/>
    <dgm:cxn modelId="{6F843834-25D3-40D7-B0AF-C23E104B72FD}" type="presParOf" srcId="{919DA025-944D-4B04-8D35-384ABFD2B2A3}" destId="{DCA2140A-0379-48A7-81ED-B3FC8EBF8272}" srcOrd="0" destOrd="0" presId="urn:microsoft.com/office/officeart/2005/8/layout/hierarchy2"/>
    <dgm:cxn modelId="{435950F3-CF31-47BE-A1D8-48607E5C8BD4}" type="presParOf" srcId="{919DA025-944D-4B04-8D35-384ABFD2B2A3}" destId="{30A45C51-D4BE-4C5E-B5E4-0BCC236D103F}" srcOrd="1" destOrd="0" presId="urn:microsoft.com/office/officeart/2005/8/layout/hierarchy2"/>
    <dgm:cxn modelId="{B6A1C24E-7557-414F-B69C-250C7F921614}" type="presParOf" srcId="{663F2ABF-238C-4D9C-AE02-74C170CD2B6C}" destId="{7ED45D49-A096-4E00-B289-7EFD7EE7D8AF}" srcOrd="2" destOrd="0" presId="urn:microsoft.com/office/officeart/2005/8/layout/hierarchy2"/>
    <dgm:cxn modelId="{05095233-9412-4C6B-BE51-A383C4B9BF4A}" type="presParOf" srcId="{7ED45D49-A096-4E00-B289-7EFD7EE7D8AF}" destId="{09822A86-6971-4CA5-A693-9A75D765020B}" srcOrd="0" destOrd="0" presId="urn:microsoft.com/office/officeart/2005/8/layout/hierarchy2"/>
    <dgm:cxn modelId="{31893B57-760A-44BE-AAA5-5010C400C8F7}" type="presParOf" srcId="{663F2ABF-238C-4D9C-AE02-74C170CD2B6C}" destId="{E32288E2-325E-47F5-8765-AAF1FD8360DB}" srcOrd="3" destOrd="0" presId="urn:microsoft.com/office/officeart/2005/8/layout/hierarchy2"/>
    <dgm:cxn modelId="{4247B79B-09E3-4E60-B3B3-B15458723483}" type="presParOf" srcId="{E32288E2-325E-47F5-8765-AAF1FD8360DB}" destId="{EABA8066-3C4E-4E4D-B888-A63F4F7C79E4}" srcOrd="0" destOrd="0" presId="urn:microsoft.com/office/officeart/2005/8/layout/hierarchy2"/>
    <dgm:cxn modelId="{2DBCC658-EB70-433F-B84C-8D655A5E0263}" type="presParOf" srcId="{E32288E2-325E-47F5-8765-AAF1FD8360DB}" destId="{F60A5FCC-3A86-45E4-A509-802170CE15C7}" srcOrd="1" destOrd="0" presId="urn:microsoft.com/office/officeart/2005/8/layout/hierarchy2"/>
    <dgm:cxn modelId="{FC02B4B1-76F8-483D-A7B6-46C7240A75B3}" type="presParOf" srcId="{663F2ABF-238C-4D9C-AE02-74C170CD2B6C}" destId="{D138ED2E-DC90-47C5-9DCF-EEA7214666A6}" srcOrd="4" destOrd="0" presId="urn:microsoft.com/office/officeart/2005/8/layout/hierarchy2"/>
    <dgm:cxn modelId="{B48529C3-27D5-49B2-B523-35B962F6D803}" type="presParOf" srcId="{D138ED2E-DC90-47C5-9DCF-EEA7214666A6}" destId="{4D40855A-12F0-4ED2-A4DC-BD99CE828416}" srcOrd="0" destOrd="0" presId="urn:microsoft.com/office/officeart/2005/8/layout/hierarchy2"/>
    <dgm:cxn modelId="{51E1C707-BAC9-4AED-907E-1A8253ADF91F}" type="presParOf" srcId="{663F2ABF-238C-4D9C-AE02-74C170CD2B6C}" destId="{9FC98CEA-8F02-430F-87B8-A910C64E414C}" srcOrd="5" destOrd="0" presId="urn:microsoft.com/office/officeart/2005/8/layout/hierarchy2"/>
    <dgm:cxn modelId="{58842625-DAF9-441A-BD02-840863B6420B}" type="presParOf" srcId="{9FC98CEA-8F02-430F-87B8-A910C64E414C}" destId="{B0395F7A-9686-4D3A-BF22-C35D23859AF1}" srcOrd="0" destOrd="0" presId="urn:microsoft.com/office/officeart/2005/8/layout/hierarchy2"/>
    <dgm:cxn modelId="{46786B9D-E5C3-4285-9837-0DC40A2B085D}" type="presParOf" srcId="{9FC98CEA-8F02-430F-87B8-A910C64E414C}" destId="{F5B70AB3-D688-4674-B230-6856CA3765C9}" srcOrd="1" destOrd="0" presId="urn:microsoft.com/office/officeart/2005/8/layout/hierarchy2"/>
    <dgm:cxn modelId="{8FEB49A6-69CA-4D55-AB59-DBE72825F1B4}" type="presParOf" srcId="{663F2ABF-238C-4D9C-AE02-74C170CD2B6C}" destId="{9E5909F1-AB1B-4B24-919B-6B456F4D89C8}" srcOrd="6" destOrd="0" presId="urn:microsoft.com/office/officeart/2005/8/layout/hierarchy2"/>
    <dgm:cxn modelId="{8B52F30A-DF3E-43B0-910E-B678FC106E12}" type="presParOf" srcId="{9E5909F1-AB1B-4B24-919B-6B456F4D89C8}" destId="{72EA0C1C-33CF-4184-8313-913C475CF3E8}" srcOrd="0" destOrd="0" presId="urn:microsoft.com/office/officeart/2005/8/layout/hierarchy2"/>
    <dgm:cxn modelId="{9ED0AC59-E95D-4E61-866D-68229EA09188}" type="presParOf" srcId="{663F2ABF-238C-4D9C-AE02-74C170CD2B6C}" destId="{F232822D-DD7F-4B22-8C0D-8053ECA8B230}" srcOrd="7" destOrd="0" presId="urn:microsoft.com/office/officeart/2005/8/layout/hierarchy2"/>
    <dgm:cxn modelId="{36DEB9C1-3F48-44D2-89EE-FB44A9A4DEE0}" type="presParOf" srcId="{F232822D-DD7F-4B22-8C0D-8053ECA8B230}" destId="{72A83F37-32D2-426A-A25C-2D11266100B5}" srcOrd="0" destOrd="0" presId="urn:microsoft.com/office/officeart/2005/8/layout/hierarchy2"/>
    <dgm:cxn modelId="{22E24EAA-F37D-4FA0-82FE-9C3D85655AA9}" type="presParOf" srcId="{F232822D-DD7F-4B22-8C0D-8053ECA8B230}" destId="{25C7FA3F-E7D9-4316-A9A1-D520F9773B7F}" srcOrd="1" destOrd="0" presId="urn:microsoft.com/office/officeart/2005/8/layout/hierarchy2"/>
    <dgm:cxn modelId="{06AFC4E3-75F8-4CF6-B72E-408EFDE319F9}" type="presParOf" srcId="{663F2ABF-238C-4D9C-AE02-74C170CD2B6C}" destId="{A020BE56-3C36-4A06-B1ED-CCBE9C234382}" srcOrd="8" destOrd="0" presId="urn:microsoft.com/office/officeart/2005/8/layout/hierarchy2"/>
    <dgm:cxn modelId="{E62F6F77-0CC0-456A-918E-235EE7C2C109}" type="presParOf" srcId="{A020BE56-3C36-4A06-B1ED-CCBE9C234382}" destId="{CC5875CE-38CB-41FA-A5A3-884EB32DE791}" srcOrd="0" destOrd="0" presId="urn:microsoft.com/office/officeart/2005/8/layout/hierarchy2"/>
    <dgm:cxn modelId="{B1A6FD59-194E-4A59-9B59-8C145D90D4E9}" type="presParOf" srcId="{663F2ABF-238C-4D9C-AE02-74C170CD2B6C}" destId="{BF4744A7-0A4B-4218-8A44-3A6CE4D26737}" srcOrd="9" destOrd="0" presId="urn:microsoft.com/office/officeart/2005/8/layout/hierarchy2"/>
    <dgm:cxn modelId="{6AA34E4F-E109-4719-A90A-2AF4C6D98C1F}" type="presParOf" srcId="{BF4744A7-0A4B-4218-8A44-3A6CE4D26737}" destId="{370BB622-105A-4EFC-B4BA-3719C9AF19FE}" srcOrd="0" destOrd="0" presId="urn:microsoft.com/office/officeart/2005/8/layout/hierarchy2"/>
    <dgm:cxn modelId="{2EB40561-F5CB-431A-AB99-B3F5D056FCE0}" type="presParOf" srcId="{BF4744A7-0A4B-4218-8A44-3A6CE4D26737}" destId="{D7847349-AC02-4AC8-9B97-E9CE3F9BA7B9}" srcOrd="1" destOrd="0" presId="urn:microsoft.com/office/officeart/2005/8/layout/hierarchy2"/>
    <dgm:cxn modelId="{BB83BDA5-12D2-468D-ADAC-CA57A5EF0282}" type="presParOf" srcId="{663F2ABF-238C-4D9C-AE02-74C170CD2B6C}" destId="{9626A652-EFEC-4505-8765-E855CC5677F5}" srcOrd="10" destOrd="0" presId="urn:microsoft.com/office/officeart/2005/8/layout/hierarchy2"/>
    <dgm:cxn modelId="{AD84B93F-5923-4620-B876-4DB5B886098C}" type="presParOf" srcId="{9626A652-EFEC-4505-8765-E855CC5677F5}" destId="{D53F31B1-BFAC-4F1B-9269-16858868BC4E}" srcOrd="0" destOrd="0" presId="urn:microsoft.com/office/officeart/2005/8/layout/hierarchy2"/>
    <dgm:cxn modelId="{41A6EC3D-9A39-4235-A3E8-552A0584D75B}" type="presParOf" srcId="{663F2ABF-238C-4D9C-AE02-74C170CD2B6C}" destId="{8810157D-A8FA-4512-8B5E-B8B79B2E0299}" srcOrd="11" destOrd="0" presId="urn:microsoft.com/office/officeart/2005/8/layout/hierarchy2"/>
    <dgm:cxn modelId="{2BD204B9-7A14-40F6-8308-B8D368E8BEEF}" type="presParOf" srcId="{8810157D-A8FA-4512-8B5E-B8B79B2E0299}" destId="{69E88FF3-2AF4-4403-9FB0-05A33E366786}" srcOrd="0" destOrd="0" presId="urn:microsoft.com/office/officeart/2005/8/layout/hierarchy2"/>
    <dgm:cxn modelId="{0BE3ABE5-B1C5-4009-819F-BBD7BE70FBC8}" type="presParOf" srcId="{8810157D-A8FA-4512-8B5E-B8B79B2E0299}" destId="{23E5E1B8-3155-43F8-A1BE-594F107084C7}" srcOrd="1" destOrd="0" presId="urn:microsoft.com/office/officeart/2005/8/layout/hierarchy2"/>
    <dgm:cxn modelId="{86C22922-CFE9-4A16-A13D-FE7706FB34B3}" type="presParOf" srcId="{663F2ABF-238C-4D9C-AE02-74C170CD2B6C}" destId="{C5567853-73FA-4965-804E-BACD38FD38B8}" srcOrd="12" destOrd="0" presId="urn:microsoft.com/office/officeart/2005/8/layout/hierarchy2"/>
    <dgm:cxn modelId="{A1CF3840-920E-4727-B4DE-0842CE70C338}" type="presParOf" srcId="{C5567853-73FA-4965-804E-BACD38FD38B8}" destId="{84C204E4-75C7-4A7E-A191-1E76041A1D11}" srcOrd="0" destOrd="0" presId="urn:microsoft.com/office/officeart/2005/8/layout/hierarchy2"/>
    <dgm:cxn modelId="{48F59B96-30AB-4B28-AC26-00D25330BE6E}" type="presParOf" srcId="{663F2ABF-238C-4D9C-AE02-74C170CD2B6C}" destId="{20991AEE-8B9A-477F-B121-C2934148B431}" srcOrd="13" destOrd="0" presId="urn:microsoft.com/office/officeart/2005/8/layout/hierarchy2"/>
    <dgm:cxn modelId="{816D8D91-59C7-4C18-BB34-CA19E77E207C}" type="presParOf" srcId="{20991AEE-8B9A-477F-B121-C2934148B431}" destId="{F1E38578-3B9A-4375-B704-EB18B8BD94F4}" srcOrd="0" destOrd="0" presId="urn:microsoft.com/office/officeart/2005/8/layout/hierarchy2"/>
    <dgm:cxn modelId="{A7657B39-A183-44EC-964A-DEDCF5F0535A}" type="presParOf" srcId="{20991AEE-8B9A-477F-B121-C2934148B431}" destId="{75FD4893-9775-43E0-BC0C-D5C52C40477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C42752-3389-4B25-98DB-552661FEA354}"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pPr rtl="1"/>
          <a:endParaRPr lang="ar-SA"/>
        </a:p>
      </dgm:t>
    </dgm:pt>
    <dgm:pt modelId="{0073C49B-1CC3-4E90-BDCF-F603BFE8C455}">
      <dgm:prSet phldrT="[نص]"/>
      <dgm:spPr/>
      <dgm:t>
        <a:bodyPr/>
        <a:lstStyle/>
        <a:p>
          <a:pPr rtl="1"/>
          <a:r>
            <a:rPr lang="ar-IQ" b="1" dirty="0" smtClean="0"/>
            <a:t>استطلاع جميع الظروف المحيطة بمشكلة البحث التي يريد الباحث دراستها والاطلاع عليها.</a:t>
          </a:r>
          <a:endParaRPr lang="ar-SA" b="1" dirty="0"/>
        </a:p>
      </dgm:t>
    </dgm:pt>
    <dgm:pt modelId="{4E5B2E0E-4441-4248-895B-FD5E82AED101}" type="parTrans" cxnId="{043E9FED-74DB-4AB7-B8E2-AEB9CA41A00D}">
      <dgm:prSet/>
      <dgm:spPr/>
      <dgm:t>
        <a:bodyPr/>
        <a:lstStyle/>
        <a:p>
          <a:pPr rtl="1"/>
          <a:endParaRPr lang="ar-SA" b="1"/>
        </a:p>
      </dgm:t>
    </dgm:pt>
    <dgm:pt modelId="{95E36EC7-DAAD-4966-883F-3FF0DB9D1077}" type="sibTrans" cxnId="{043E9FED-74DB-4AB7-B8E2-AEB9CA41A00D}">
      <dgm:prSet/>
      <dgm:spPr/>
      <dgm:t>
        <a:bodyPr/>
        <a:lstStyle/>
        <a:p>
          <a:pPr rtl="1"/>
          <a:endParaRPr lang="ar-SA" b="1"/>
        </a:p>
      </dgm:t>
    </dgm:pt>
    <dgm:pt modelId="{80ACFDB7-5D1E-44ED-8ECE-3FC979FA602B}">
      <dgm:prSet phldrT="[نص]"/>
      <dgm:spPr/>
      <dgm:t>
        <a:bodyPr/>
        <a:lstStyle/>
        <a:p>
          <a:pPr rtl="1"/>
          <a:r>
            <a:rPr lang="ar-IQ" b="1" dirty="0" smtClean="0">
              <a:solidFill>
                <a:srgbClr val="FFC000"/>
              </a:solidFill>
            </a:rPr>
            <a:t>تساهم كذلك في إيجاد العديد من المعلومات والمعارف التي تساعد الباحث في التعرف على الجوانب المختلفة للموضوع الذي يسعى الباحث لدراسته</a:t>
          </a:r>
          <a:endParaRPr lang="ar-SA" b="1" dirty="0">
            <a:solidFill>
              <a:srgbClr val="FFC000"/>
            </a:solidFill>
          </a:endParaRPr>
        </a:p>
      </dgm:t>
    </dgm:pt>
    <dgm:pt modelId="{0EA542EC-DEF6-450E-9A8B-86686CE21AF4}" type="parTrans" cxnId="{DD0BC082-C1AC-4C2D-82C5-6531D00ED893}">
      <dgm:prSet/>
      <dgm:spPr/>
      <dgm:t>
        <a:bodyPr/>
        <a:lstStyle/>
        <a:p>
          <a:pPr rtl="1"/>
          <a:endParaRPr lang="ar-SA" b="1"/>
        </a:p>
      </dgm:t>
    </dgm:pt>
    <dgm:pt modelId="{1A3BAD79-D237-4047-AF1A-375DA133C122}" type="sibTrans" cxnId="{DD0BC082-C1AC-4C2D-82C5-6531D00ED893}">
      <dgm:prSet/>
      <dgm:spPr/>
      <dgm:t>
        <a:bodyPr/>
        <a:lstStyle/>
        <a:p>
          <a:pPr rtl="1"/>
          <a:endParaRPr lang="ar-SA" b="1"/>
        </a:p>
      </dgm:t>
    </dgm:pt>
    <dgm:pt modelId="{229BA759-70FE-4479-B1D5-3637FA298870}">
      <dgm:prSet phldrT="[نص]"/>
      <dgm:spPr/>
      <dgm:t>
        <a:bodyPr/>
        <a:lstStyle/>
        <a:p>
          <a:pPr rtl="1"/>
          <a:r>
            <a:rPr lang="ar-IQ" b="1" dirty="0" smtClean="0">
              <a:solidFill>
                <a:schemeClr val="accent2">
                  <a:lumMod val="75000"/>
                </a:schemeClr>
              </a:solidFill>
            </a:rPr>
            <a:t>كما تساعد الباحث على معرفة جوانب الضعف في خطوات تطبيق المنهج، وأدوات جمع البيانات ذات الصلة بموضوع البحث</a:t>
          </a:r>
          <a:endParaRPr lang="ar-SA" b="1" dirty="0">
            <a:solidFill>
              <a:schemeClr val="accent2">
                <a:lumMod val="75000"/>
              </a:schemeClr>
            </a:solidFill>
          </a:endParaRPr>
        </a:p>
      </dgm:t>
    </dgm:pt>
    <dgm:pt modelId="{6AAA425E-73C2-433F-B11B-4AEB03DB9CD7}" type="parTrans" cxnId="{AFDFD3BB-BA90-4E21-B420-DF44B2D9B515}">
      <dgm:prSet/>
      <dgm:spPr/>
      <dgm:t>
        <a:bodyPr/>
        <a:lstStyle/>
        <a:p>
          <a:pPr rtl="1"/>
          <a:endParaRPr lang="ar-SA" b="1"/>
        </a:p>
      </dgm:t>
    </dgm:pt>
    <dgm:pt modelId="{79F36BBD-0603-45A6-9B0D-C582409AA88F}" type="sibTrans" cxnId="{AFDFD3BB-BA90-4E21-B420-DF44B2D9B515}">
      <dgm:prSet/>
      <dgm:spPr/>
      <dgm:t>
        <a:bodyPr/>
        <a:lstStyle/>
        <a:p>
          <a:pPr rtl="1"/>
          <a:endParaRPr lang="ar-SA" b="1"/>
        </a:p>
      </dgm:t>
    </dgm:pt>
    <dgm:pt modelId="{4DF9710E-D4AD-4BD9-8A7A-D8B401795727}">
      <dgm:prSet phldrT="[نص]"/>
      <dgm:spPr/>
      <dgm:t>
        <a:bodyPr/>
        <a:lstStyle/>
        <a:p>
          <a:pPr rtl="1"/>
          <a:r>
            <a:rPr lang="ar-IQ" b="1" dirty="0" smtClean="0">
              <a:solidFill>
                <a:schemeClr val="bg1"/>
              </a:solidFill>
            </a:rPr>
            <a:t>تساعد الباحث على تطبيق الاختبارات والبرامج المتاح له استخدامها في دراسته التي يقوم بها</a:t>
          </a:r>
          <a:endParaRPr lang="ar-SA" b="1" dirty="0">
            <a:solidFill>
              <a:schemeClr val="bg1"/>
            </a:solidFill>
          </a:endParaRPr>
        </a:p>
      </dgm:t>
    </dgm:pt>
    <dgm:pt modelId="{8616F3B5-DB38-456A-8916-6FDA8D16AD5D}" type="parTrans" cxnId="{ACFD9EF0-E057-45EF-B30B-9DA9FE3D266D}">
      <dgm:prSet/>
      <dgm:spPr/>
      <dgm:t>
        <a:bodyPr/>
        <a:lstStyle/>
        <a:p>
          <a:pPr rtl="1"/>
          <a:endParaRPr lang="ar-SA" b="1"/>
        </a:p>
      </dgm:t>
    </dgm:pt>
    <dgm:pt modelId="{6B3E1673-11C8-403C-8D98-90D217561588}" type="sibTrans" cxnId="{ACFD9EF0-E057-45EF-B30B-9DA9FE3D266D}">
      <dgm:prSet/>
      <dgm:spPr/>
      <dgm:t>
        <a:bodyPr/>
        <a:lstStyle/>
        <a:p>
          <a:pPr rtl="1"/>
          <a:endParaRPr lang="ar-SA" b="1"/>
        </a:p>
      </dgm:t>
    </dgm:pt>
    <dgm:pt modelId="{DC97984F-8282-41CE-8790-2643F025C098}">
      <dgm:prSet phldrT="[نص]"/>
      <dgm:spPr/>
      <dgm:t>
        <a:bodyPr/>
        <a:lstStyle/>
        <a:p>
          <a:pPr rtl="1"/>
          <a:r>
            <a:rPr lang="ar-IQ" b="1" dirty="0" smtClean="0">
              <a:solidFill>
                <a:srgbClr val="7030A0"/>
              </a:solidFill>
            </a:rPr>
            <a:t>تساهم بشكل كبير في التعرف على الصعوبات التي تواجه الباحث أثناء قيامه بالدراسة مستقبلًا، وتساعده في إيجاد حلول لتلك الصعاب والتغلب عليها</a:t>
          </a:r>
          <a:endParaRPr lang="ar-SA" b="1" dirty="0">
            <a:solidFill>
              <a:srgbClr val="7030A0"/>
            </a:solidFill>
          </a:endParaRPr>
        </a:p>
      </dgm:t>
    </dgm:pt>
    <dgm:pt modelId="{40C6CBB6-60B5-4069-9A06-8BAFD2DF7958}" type="parTrans" cxnId="{44C89B82-1FED-418D-9BDD-A43A4E7B28EE}">
      <dgm:prSet/>
      <dgm:spPr/>
      <dgm:t>
        <a:bodyPr/>
        <a:lstStyle/>
        <a:p>
          <a:pPr rtl="1"/>
          <a:endParaRPr lang="ar-SA" b="1"/>
        </a:p>
      </dgm:t>
    </dgm:pt>
    <dgm:pt modelId="{1C0E28A7-E11C-4088-AC38-9E6E71B1151E}" type="sibTrans" cxnId="{44C89B82-1FED-418D-9BDD-A43A4E7B28EE}">
      <dgm:prSet/>
      <dgm:spPr/>
      <dgm:t>
        <a:bodyPr/>
        <a:lstStyle/>
        <a:p>
          <a:pPr rtl="1"/>
          <a:endParaRPr lang="ar-SA" b="1"/>
        </a:p>
      </dgm:t>
    </dgm:pt>
    <dgm:pt modelId="{07012B7D-CC90-4A8F-B3FD-CB319DA9D8A2}">
      <dgm:prSet phldrT="[نص]"/>
      <dgm:spPr/>
      <dgm:t>
        <a:bodyPr/>
        <a:lstStyle/>
        <a:p>
          <a:pPr rtl="1"/>
          <a:r>
            <a:rPr lang="ar-IQ" b="1" dirty="0" smtClean="0">
              <a:solidFill>
                <a:srgbClr val="002060"/>
              </a:solidFill>
            </a:rPr>
            <a:t>تساعد الدراسة الاستطلاعية في خطة البحث في على تقدير الوقت الممكن استغراقه في الدراسة الميدانية إلى حين الانتهاء</a:t>
          </a:r>
          <a:endParaRPr lang="ar-SA" b="1" dirty="0">
            <a:solidFill>
              <a:srgbClr val="002060"/>
            </a:solidFill>
          </a:endParaRPr>
        </a:p>
      </dgm:t>
    </dgm:pt>
    <dgm:pt modelId="{D6BD10B6-AD1B-4028-8832-14FAB4599C66}" type="parTrans" cxnId="{9B0B9ECC-1209-43CA-9D92-CD2521ECFB27}">
      <dgm:prSet/>
      <dgm:spPr/>
      <dgm:t>
        <a:bodyPr/>
        <a:lstStyle/>
        <a:p>
          <a:pPr rtl="1"/>
          <a:endParaRPr lang="ar-SA" b="1"/>
        </a:p>
      </dgm:t>
    </dgm:pt>
    <dgm:pt modelId="{4456A1E9-1233-427C-9D74-EDBC9A3B224A}" type="sibTrans" cxnId="{9B0B9ECC-1209-43CA-9D92-CD2521ECFB27}">
      <dgm:prSet/>
      <dgm:spPr/>
      <dgm:t>
        <a:bodyPr/>
        <a:lstStyle/>
        <a:p>
          <a:pPr rtl="1"/>
          <a:endParaRPr lang="ar-SA" b="1"/>
        </a:p>
      </dgm:t>
    </dgm:pt>
    <dgm:pt modelId="{198706BE-7348-4D77-8F4E-82E4457490E8}" type="pres">
      <dgm:prSet presAssocID="{91C42752-3389-4B25-98DB-552661FEA354}" presName="Name0" presStyleCnt="0">
        <dgm:presLayoutVars>
          <dgm:dir/>
          <dgm:animLvl val="lvl"/>
          <dgm:resizeHandles/>
        </dgm:presLayoutVars>
      </dgm:prSet>
      <dgm:spPr/>
      <dgm:t>
        <a:bodyPr/>
        <a:lstStyle/>
        <a:p>
          <a:pPr rtl="1"/>
          <a:endParaRPr lang="ar-SA"/>
        </a:p>
      </dgm:t>
    </dgm:pt>
    <dgm:pt modelId="{7C2C668C-B6E3-4CF8-98B8-D32B5CD5886B}" type="pres">
      <dgm:prSet presAssocID="{0073C49B-1CC3-4E90-BDCF-F603BFE8C455}" presName="linNode" presStyleCnt="0"/>
      <dgm:spPr/>
    </dgm:pt>
    <dgm:pt modelId="{63530726-199D-4C67-8246-7BC02FAE0F59}" type="pres">
      <dgm:prSet presAssocID="{0073C49B-1CC3-4E90-BDCF-F603BFE8C455}" presName="parentShp" presStyleLbl="node1" presStyleIdx="0" presStyleCnt="6" custScaleX="255044">
        <dgm:presLayoutVars>
          <dgm:bulletEnabled val="1"/>
        </dgm:presLayoutVars>
      </dgm:prSet>
      <dgm:spPr/>
      <dgm:t>
        <a:bodyPr/>
        <a:lstStyle/>
        <a:p>
          <a:pPr rtl="1"/>
          <a:endParaRPr lang="ar-SA"/>
        </a:p>
      </dgm:t>
    </dgm:pt>
    <dgm:pt modelId="{BE8A3A58-384B-4F04-AC71-844E686E9CDD}" type="pres">
      <dgm:prSet presAssocID="{0073C49B-1CC3-4E90-BDCF-F603BFE8C455}" presName="childShp" presStyleLbl="bgAccFollowNode1" presStyleIdx="0" presStyleCnt="6" custFlipHor="1" custScaleX="23025">
        <dgm:presLayoutVars>
          <dgm:bulletEnabled val="1"/>
        </dgm:presLayoutVars>
      </dgm:prSet>
      <dgm:spPr/>
    </dgm:pt>
    <dgm:pt modelId="{4A081CC7-24EA-4A78-BA37-AF28A7F499EF}" type="pres">
      <dgm:prSet presAssocID="{95E36EC7-DAAD-4966-883F-3FF0DB9D1077}" presName="spacing" presStyleCnt="0"/>
      <dgm:spPr/>
    </dgm:pt>
    <dgm:pt modelId="{1716F1E3-96B4-4E79-97EF-86CC3A552ABF}" type="pres">
      <dgm:prSet presAssocID="{80ACFDB7-5D1E-44ED-8ECE-3FC979FA602B}" presName="linNode" presStyleCnt="0"/>
      <dgm:spPr/>
    </dgm:pt>
    <dgm:pt modelId="{C8B8D59C-D2E9-4D01-A6F4-D35CB88E67BA}" type="pres">
      <dgm:prSet presAssocID="{80ACFDB7-5D1E-44ED-8ECE-3FC979FA602B}" presName="parentShp" presStyleLbl="node1" presStyleIdx="1" presStyleCnt="6" custScaleX="248601">
        <dgm:presLayoutVars>
          <dgm:bulletEnabled val="1"/>
        </dgm:presLayoutVars>
      </dgm:prSet>
      <dgm:spPr/>
      <dgm:t>
        <a:bodyPr/>
        <a:lstStyle/>
        <a:p>
          <a:pPr rtl="1"/>
          <a:endParaRPr lang="ar-SA"/>
        </a:p>
      </dgm:t>
    </dgm:pt>
    <dgm:pt modelId="{97B294FD-FFA9-4495-873E-8A310D15C2AC}" type="pres">
      <dgm:prSet presAssocID="{80ACFDB7-5D1E-44ED-8ECE-3FC979FA602B}" presName="childShp" presStyleLbl="bgAccFollowNode1" presStyleIdx="1" presStyleCnt="6" custScaleX="21420">
        <dgm:presLayoutVars>
          <dgm:bulletEnabled val="1"/>
        </dgm:presLayoutVars>
      </dgm:prSet>
      <dgm:spPr/>
    </dgm:pt>
    <dgm:pt modelId="{F0631F01-B538-49EF-9873-D22F4E7A2DB8}" type="pres">
      <dgm:prSet presAssocID="{1A3BAD79-D237-4047-AF1A-375DA133C122}" presName="spacing" presStyleCnt="0"/>
      <dgm:spPr/>
    </dgm:pt>
    <dgm:pt modelId="{5CAE8CD0-3BDA-41C2-A7A8-930B4CC86994}" type="pres">
      <dgm:prSet presAssocID="{229BA759-70FE-4479-B1D5-3637FA298870}" presName="linNode" presStyleCnt="0"/>
      <dgm:spPr/>
    </dgm:pt>
    <dgm:pt modelId="{80695DD0-8451-433A-B1E4-0DD1197368AF}" type="pres">
      <dgm:prSet presAssocID="{229BA759-70FE-4479-B1D5-3637FA298870}" presName="parentShp" presStyleLbl="node1" presStyleIdx="2" presStyleCnt="6" custScaleX="248661">
        <dgm:presLayoutVars>
          <dgm:bulletEnabled val="1"/>
        </dgm:presLayoutVars>
      </dgm:prSet>
      <dgm:spPr/>
      <dgm:t>
        <a:bodyPr/>
        <a:lstStyle/>
        <a:p>
          <a:pPr rtl="1"/>
          <a:endParaRPr lang="ar-SA"/>
        </a:p>
      </dgm:t>
    </dgm:pt>
    <dgm:pt modelId="{096E94F3-28EF-4D74-A9A5-6F628FC68313}" type="pres">
      <dgm:prSet presAssocID="{229BA759-70FE-4479-B1D5-3637FA298870}" presName="childShp" presStyleLbl="bgAccFollowNode1" presStyleIdx="2" presStyleCnt="6" custAng="10800000" custScaleX="23471">
        <dgm:presLayoutVars>
          <dgm:bulletEnabled val="1"/>
        </dgm:presLayoutVars>
      </dgm:prSet>
      <dgm:spPr/>
    </dgm:pt>
    <dgm:pt modelId="{A16C36E8-4C4F-4D57-9605-3B3293667E6F}" type="pres">
      <dgm:prSet presAssocID="{79F36BBD-0603-45A6-9B0D-C582409AA88F}" presName="spacing" presStyleCnt="0"/>
      <dgm:spPr/>
    </dgm:pt>
    <dgm:pt modelId="{26068419-4A08-419A-A9FA-EA7E3AF7A33F}" type="pres">
      <dgm:prSet presAssocID="{4DF9710E-D4AD-4BD9-8A7A-D8B401795727}" presName="linNode" presStyleCnt="0"/>
      <dgm:spPr/>
    </dgm:pt>
    <dgm:pt modelId="{E1045333-D378-42F9-B1C7-179CD2AE9BFD}" type="pres">
      <dgm:prSet presAssocID="{4DF9710E-D4AD-4BD9-8A7A-D8B401795727}" presName="parentShp" presStyleLbl="node1" presStyleIdx="3" presStyleCnt="6" custScaleX="245788">
        <dgm:presLayoutVars>
          <dgm:bulletEnabled val="1"/>
        </dgm:presLayoutVars>
      </dgm:prSet>
      <dgm:spPr/>
      <dgm:t>
        <a:bodyPr/>
        <a:lstStyle/>
        <a:p>
          <a:pPr rtl="1"/>
          <a:endParaRPr lang="ar-SA"/>
        </a:p>
      </dgm:t>
    </dgm:pt>
    <dgm:pt modelId="{04DFCA8C-EA62-4555-985C-BDD05A7770FA}" type="pres">
      <dgm:prSet presAssocID="{4DF9710E-D4AD-4BD9-8A7A-D8B401795727}" presName="childShp" presStyleLbl="bgAccFollowNode1" presStyleIdx="3" presStyleCnt="6" custScaleX="21935">
        <dgm:presLayoutVars>
          <dgm:bulletEnabled val="1"/>
        </dgm:presLayoutVars>
      </dgm:prSet>
      <dgm:spPr/>
    </dgm:pt>
    <dgm:pt modelId="{2B67F9E9-E0DF-46DB-8523-03045A8A275F}" type="pres">
      <dgm:prSet presAssocID="{6B3E1673-11C8-403C-8D98-90D217561588}" presName="spacing" presStyleCnt="0"/>
      <dgm:spPr/>
    </dgm:pt>
    <dgm:pt modelId="{9487EE2B-4BEC-4C89-BA9D-44DD97436283}" type="pres">
      <dgm:prSet presAssocID="{DC97984F-8282-41CE-8790-2643F025C098}" presName="linNode" presStyleCnt="0"/>
      <dgm:spPr/>
    </dgm:pt>
    <dgm:pt modelId="{C9F96E1E-3AC4-444E-AEA1-8D5128833997}" type="pres">
      <dgm:prSet presAssocID="{DC97984F-8282-41CE-8790-2643F025C098}" presName="parentShp" presStyleLbl="node1" presStyleIdx="4" presStyleCnt="6" custScaleX="247146">
        <dgm:presLayoutVars>
          <dgm:bulletEnabled val="1"/>
        </dgm:presLayoutVars>
      </dgm:prSet>
      <dgm:spPr/>
      <dgm:t>
        <a:bodyPr/>
        <a:lstStyle/>
        <a:p>
          <a:pPr rtl="1"/>
          <a:endParaRPr lang="ar-SA"/>
        </a:p>
      </dgm:t>
    </dgm:pt>
    <dgm:pt modelId="{F4C788AA-D412-4693-A4D5-F9BF3CF251FC}" type="pres">
      <dgm:prSet presAssocID="{DC97984F-8282-41CE-8790-2643F025C098}" presName="childShp" presStyleLbl="bgAccFollowNode1" presStyleIdx="4" presStyleCnt="6" custAng="0" custFlipHor="1" custScaleX="21631">
        <dgm:presLayoutVars>
          <dgm:bulletEnabled val="1"/>
        </dgm:presLayoutVars>
      </dgm:prSet>
      <dgm:spPr/>
    </dgm:pt>
    <dgm:pt modelId="{1E00CFC4-70ED-4C8F-BDA8-39DDA415C27A}" type="pres">
      <dgm:prSet presAssocID="{1C0E28A7-E11C-4088-AC38-9E6E71B1151E}" presName="spacing" presStyleCnt="0"/>
      <dgm:spPr/>
    </dgm:pt>
    <dgm:pt modelId="{4335FF4E-5F06-487C-A227-352519C0A7E6}" type="pres">
      <dgm:prSet presAssocID="{07012B7D-CC90-4A8F-B3FD-CB319DA9D8A2}" presName="linNode" presStyleCnt="0"/>
      <dgm:spPr/>
    </dgm:pt>
    <dgm:pt modelId="{E3E2E283-3443-4113-A5E0-5919C7CD14D0}" type="pres">
      <dgm:prSet presAssocID="{07012B7D-CC90-4A8F-B3FD-CB319DA9D8A2}" presName="parentShp" presStyleLbl="node1" presStyleIdx="5" presStyleCnt="6" custScaleX="241145">
        <dgm:presLayoutVars>
          <dgm:bulletEnabled val="1"/>
        </dgm:presLayoutVars>
      </dgm:prSet>
      <dgm:spPr/>
      <dgm:t>
        <a:bodyPr/>
        <a:lstStyle/>
        <a:p>
          <a:pPr rtl="1"/>
          <a:endParaRPr lang="ar-SA"/>
        </a:p>
      </dgm:t>
    </dgm:pt>
    <dgm:pt modelId="{3F87E038-8D78-4881-9D13-BC140A21D8DC}" type="pres">
      <dgm:prSet presAssocID="{07012B7D-CC90-4A8F-B3FD-CB319DA9D8A2}" presName="childShp" presStyleLbl="bgAccFollowNode1" presStyleIdx="5" presStyleCnt="6" custScaleX="20198">
        <dgm:presLayoutVars>
          <dgm:bulletEnabled val="1"/>
        </dgm:presLayoutVars>
      </dgm:prSet>
      <dgm:spPr/>
    </dgm:pt>
  </dgm:ptLst>
  <dgm:cxnLst>
    <dgm:cxn modelId="{DD0BC082-C1AC-4C2D-82C5-6531D00ED893}" srcId="{91C42752-3389-4B25-98DB-552661FEA354}" destId="{80ACFDB7-5D1E-44ED-8ECE-3FC979FA602B}" srcOrd="1" destOrd="0" parTransId="{0EA542EC-DEF6-450E-9A8B-86686CE21AF4}" sibTransId="{1A3BAD79-D237-4047-AF1A-375DA133C122}"/>
    <dgm:cxn modelId="{043E9FED-74DB-4AB7-B8E2-AEB9CA41A00D}" srcId="{91C42752-3389-4B25-98DB-552661FEA354}" destId="{0073C49B-1CC3-4E90-BDCF-F603BFE8C455}" srcOrd="0" destOrd="0" parTransId="{4E5B2E0E-4441-4248-895B-FD5E82AED101}" sibTransId="{95E36EC7-DAAD-4966-883F-3FF0DB9D1077}"/>
    <dgm:cxn modelId="{2E8B5FE7-1D5C-4009-A087-180FF22CACF9}" type="presOf" srcId="{07012B7D-CC90-4A8F-B3FD-CB319DA9D8A2}" destId="{E3E2E283-3443-4113-A5E0-5919C7CD14D0}" srcOrd="0" destOrd="0" presId="urn:microsoft.com/office/officeart/2005/8/layout/vList6"/>
    <dgm:cxn modelId="{08F6D808-9086-434D-BE1F-55A1116BDF2E}" type="presOf" srcId="{91C42752-3389-4B25-98DB-552661FEA354}" destId="{198706BE-7348-4D77-8F4E-82E4457490E8}" srcOrd="0" destOrd="0" presId="urn:microsoft.com/office/officeart/2005/8/layout/vList6"/>
    <dgm:cxn modelId="{9B0B9ECC-1209-43CA-9D92-CD2521ECFB27}" srcId="{91C42752-3389-4B25-98DB-552661FEA354}" destId="{07012B7D-CC90-4A8F-B3FD-CB319DA9D8A2}" srcOrd="5" destOrd="0" parTransId="{D6BD10B6-AD1B-4028-8832-14FAB4599C66}" sibTransId="{4456A1E9-1233-427C-9D74-EDBC9A3B224A}"/>
    <dgm:cxn modelId="{3FD370AB-8641-4BA2-8AB9-75CBFE4ED455}" type="presOf" srcId="{80ACFDB7-5D1E-44ED-8ECE-3FC979FA602B}" destId="{C8B8D59C-D2E9-4D01-A6F4-D35CB88E67BA}" srcOrd="0" destOrd="0" presId="urn:microsoft.com/office/officeart/2005/8/layout/vList6"/>
    <dgm:cxn modelId="{AFDFD3BB-BA90-4E21-B420-DF44B2D9B515}" srcId="{91C42752-3389-4B25-98DB-552661FEA354}" destId="{229BA759-70FE-4479-B1D5-3637FA298870}" srcOrd="2" destOrd="0" parTransId="{6AAA425E-73C2-433F-B11B-4AEB03DB9CD7}" sibTransId="{79F36BBD-0603-45A6-9B0D-C582409AA88F}"/>
    <dgm:cxn modelId="{4B533DA3-140F-4160-86DF-21BD1EF125FE}" type="presOf" srcId="{0073C49B-1CC3-4E90-BDCF-F603BFE8C455}" destId="{63530726-199D-4C67-8246-7BC02FAE0F59}" srcOrd="0" destOrd="0" presId="urn:microsoft.com/office/officeart/2005/8/layout/vList6"/>
    <dgm:cxn modelId="{44C89B82-1FED-418D-9BDD-A43A4E7B28EE}" srcId="{91C42752-3389-4B25-98DB-552661FEA354}" destId="{DC97984F-8282-41CE-8790-2643F025C098}" srcOrd="4" destOrd="0" parTransId="{40C6CBB6-60B5-4069-9A06-8BAFD2DF7958}" sibTransId="{1C0E28A7-E11C-4088-AC38-9E6E71B1151E}"/>
    <dgm:cxn modelId="{ACFD9EF0-E057-45EF-B30B-9DA9FE3D266D}" srcId="{91C42752-3389-4B25-98DB-552661FEA354}" destId="{4DF9710E-D4AD-4BD9-8A7A-D8B401795727}" srcOrd="3" destOrd="0" parTransId="{8616F3B5-DB38-456A-8916-6FDA8D16AD5D}" sibTransId="{6B3E1673-11C8-403C-8D98-90D217561588}"/>
    <dgm:cxn modelId="{B8E2AEDA-091E-47BC-A3A6-5AC00D03A289}" type="presOf" srcId="{DC97984F-8282-41CE-8790-2643F025C098}" destId="{C9F96E1E-3AC4-444E-AEA1-8D5128833997}" srcOrd="0" destOrd="0" presId="urn:microsoft.com/office/officeart/2005/8/layout/vList6"/>
    <dgm:cxn modelId="{97CF46D2-6820-4C34-BA5A-45FCBD59C2E2}" type="presOf" srcId="{229BA759-70FE-4479-B1D5-3637FA298870}" destId="{80695DD0-8451-433A-B1E4-0DD1197368AF}" srcOrd="0" destOrd="0" presId="urn:microsoft.com/office/officeart/2005/8/layout/vList6"/>
    <dgm:cxn modelId="{6E89A0DB-3B58-4E5D-8E91-0595D8D00D88}" type="presOf" srcId="{4DF9710E-D4AD-4BD9-8A7A-D8B401795727}" destId="{E1045333-D378-42F9-B1C7-179CD2AE9BFD}" srcOrd="0" destOrd="0" presId="urn:microsoft.com/office/officeart/2005/8/layout/vList6"/>
    <dgm:cxn modelId="{0C803BDF-E5AA-44FF-BB19-5CE513DF9F58}" type="presParOf" srcId="{198706BE-7348-4D77-8F4E-82E4457490E8}" destId="{7C2C668C-B6E3-4CF8-98B8-D32B5CD5886B}" srcOrd="0" destOrd="0" presId="urn:microsoft.com/office/officeart/2005/8/layout/vList6"/>
    <dgm:cxn modelId="{B286ADCE-8544-4697-B690-ED15EF32A120}" type="presParOf" srcId="{7C2C668C-B6E3-4CF8-98B8-D32B5CD5886B}" destId="{63530726-199D-4C67-8246-7BC02FAE0F59}" srcOrd="0" destOrd="0" presId="urn:microsoft.com/office/officeart/2005/8/layout/vList6"/>
    <dgm:cxn modelId="{8E649E63-8F7E-4B16-8338-451EAD4C57CC}" type="presParOf" srcId="{7C2C668C-B6E3-4CF8-98B8-D32B5CD5886B}" destId="{BE8A3A58-384B-4F04-AC71-844E686E9CDD}" srcOrd="1" destOrd="0" presId="urn:microsoft.com/office/officeart/2005/8/layout/vList6"/>
    <dgm:cxn modelId="{CF1FD393-AA74-4624-9C8D-15931169C247}" type="presParOf" srcId="{198706BE-7348-4D77-8F4E-82E4457490E8}" destId="{4A081CC7-24EA-4A78-BA37-AF28A7F499EF}" srcOrd="1" destOrd="0" presId="urn:microsoft.com/office/officeart/2005/8/layout/vList6"/>
    <dgm:cxn modelId="{A6D0B734-1E0C-4E2D-AB7B-8576154E9BCB}" type="presParOf" srcId="{198706BE-7348-4D77-8F4E-82E4457490E8}" destId="{1716F1E3-96B4-4E79-97EF-86CC3A552ABF}" srcOrd="2" destOrd="0" presId="urn:microsoft.com/office/officeart/2005/8/layout/vList6"/>
    <dgm:cxn modelId="{A879AA5B-8429-47AD-BAFE-EB0890BAE4DD}" type="presParOf" srcId="{1716F1E3-96B4-4E79-97EF-86CC3A552ABF}" destId="{C8B8D59C-D2E9-4D01-A6F4-D35CB88E67BA}" srcOrd="0" destOrd="0" presId="urn:microsoft.com/office/officeart/2005/8/layout/vList6"/>
    <dgm:cxn modelId="{F377FB33-BAD3-4C34-A7B5-EF932F0733D9}" type="presParOf" srcId="{1716F1E3-96B4-4E79-97EF-86CC3A552ABF}" destId="{97B294FD-FFA9-4495-873E-8A310D15C2AC}" srcOrd="1" destOrd="0" presId="urn:microsoft.com/office/officeart/2005/8/layout/vList6"/>
    <dgm:cxn modelId="{C52A1DC6-84FE-4B17-B82D-9425C1130EB7}" type="presParOf" srcId="{198706BE-7348-4D77-8F4E-82E4457490E8}" destId="{F0631F01-B538-49EF-9873-D22F4E7A2DB8}" srcOrd="3" destOrd="0" presId="urn:microsoft.com/office/officeart/2005/8/layout/vList6"/>
    <dgm:cxn modelId="{B90E5889-B76D-455E-BFEA-A14C698CBCBD}" type="presParOf" srcId="{198706BE-7348-4D77-8F4E-82E4457490E8}" destId="{5CAE8CD0-3BDA-41C2-A7A8-930B4CC86994}" srcOrd="4" destOrd="0" presId="urn:microsoft.com/office/officeart/2005/8/layout/vList6"/>
    <dgm:cxn modelId="{D615CE88-FB1E-4845-842B-F71026C5D854}" type="presParOf" srcId="{5CAE8CD0-3BDA-41C2-A7A8-930B4CC86994}" destId="{80695DD0-8451-433A-B1E4-0DD1197368AF}" srcOrd="0" destOrd="0" presId="urn:microsoft.com/office/officeart/2005/8/layout/vList6"/>
    <dgm:cxn modelId="{B3AB8802-15FB-4F43-81AA-749BD64284C1}" type="presParOf" srcId="{5CAE8CD0-3BDA-41C2-A7A8-930B4CC86994}" destId="{096E94F3-28EF-4D74-A9A5-6F628FC68313}" srcOrd="1" destOrd="0" presId="urn:microsoft.com/office/officeart/2005/8/layout/vList6"/>
    <dgm:cxn modelId="{0C83D62F-3F03-4667-921D-D5627520B38C}" type="presParOf" srcId="{198706BE-7348-4D77-8F4E-82E4457490E8}" destId="{A16C36E8-4C4F-4D57-9605-3B3293667E6F}" srcOrd="5" destOrd="0" presId="urn:microsoft.com/office/officeart/2005/8/layout/vList6"/>
    <dgm:cxn modelId="{C08C9860-E174-4A5D-8C04-4CEA69641C50}" type="presParOf" srcId="{198706BE-7348-4D77-8F4E-82E4457490E8}" destId="{26068419-4A08-419A-A9FA-EA7E3AF7A33F}" srcOrd="6" destOrd="0" presId="urn:microsoft.com/office/officeart/2005/8/layout/vList6"/>
    <dgm:cxn modelId="{A7C2172D-3F31-4301-8D32-754C1EDFF3FC}" type="presParOf" srcId="{26068419-4A08-419A-A9FA-EA7E3AF7A33F}" destId="{E1045333-D378-42F9-B1C7-179CD2AE9BFD}" srcOrd="0" destOrd="0" presId="urn:microsoft.com/office/officeart/2005/8/layout/vList6"/>
    <dgm:cxn modelId="{3D124A5F-9D1B-405A-A9C0-4E27E1DAA5A6}" type="presParOf" srcId="{26068419-4A08-419A-A9FA-EA7E3AF7A33F}" destId="{04DFCA8C-EA62-4555-985C-BDD05A7770FA}" srcOrd="1" destOrd="0" presId="urn:microsoft.com/office/officeart/2005/8/layout/vList6"/>
    <dgm:cxn modelId="{F3A7C8C5-8338-47D5-A585-86310599EEBD}" type="presParOf" srcId="{198706BE-7348-4D77-8F4E-82E4457490E8}" destId="{2B67F9E9-E0DF-46DB-8523-03045A8A275F}" srcOrd="7" destOrd="0" presId="urn:microsoft.com/office/officeart/2005/8/layout/vList6"/>
    <dgm:cxn modelId="{AFE050F3-0493-4E08-B491-366EE60870F4}" type="presParOf" srcId="{198706BE-7348-4D77-8F4E-82E4457490E8}" destId="{9487EE2B-4BEC-4C89-BA9D-44DD97436283}" srcOrd="8" destOrd="0" presId="urn:microsoft.com/office/officeart/2005/8/layout/vList6"/>
    <dgm:cxn modelId="{59F03146-C438-40AB-AB95-65D2AF23E152}" type="presParOf" srcId="{9487EE2B-4BEC-4C89-BA9D-44DD97436283}" destId="{C9F96E1E-3AC4-444E-AEA1-8D5128833997}" srcOrd="0" destOrd="0" presId="urn:microsoft.com/office/officeart/2005/8/layout/vList6"/>
    <dgm:cxn modelId="{4C825A11-53FA-4B12-963A-3B1B42C7F645}" type="presParOf" srcId="{9487EE2B-4BEC-4C89-BA9D-44DD97436283}" destId="{F4C788AA-D412-4693-A4D5-F9BF3CF251FC}" srcOrd="1" destOrd="0" presId="urn:microsoft.com/office/officeart/2005/8/layout/vList6"/>
    <dgm:cxn modelId="{A663A085-EEF3-4324-B12A-A6D610548116}" type="presParOf" srcId="{198706BE-7348-4D77-8F4E-82E4457490E8}" destId="{1E00CFC4-70ED-4C8F-BDA8-39DDA415C27A}" srcOrd="9" destOrd="0" presId="urn:microsoft.com/office/officeart/2005/8/layout/vList6"/>
    <dgm:cxn modelId="{EA3B98FD-92E2-4C70-902D-396FD65C2E11}" type="presParOf" srcId="{198706BE-7348-4D77-8F4E-82E4457490E8}" destId="{4335FF4E-5F06-487C-A227-352519C0A7E6}" srcOrd="10" destOrd="0" presId="urn:microsoft.com/office/officeart/2005/8/layout/vList6"/>
    <dgm:cxn modelId="{022F3DF6-D8CD-4C22-A180-C4CC0C3BD20A}" type="presParOf" srcId="{4335FF4E-5F06-487C-A227-352519C0A7E6}" destId="{E3E2E283-3443-4113-A5E0-5919C7CD14D0}" srcOrd="0" destOrd="0" presId="urn:microsoft.com/office/officeart/2005/8/layout/vList6"/>
    <dgm:cxn modelId="{7BD87650-AF5B-487C-AF2B-827B43EAB7CB}" type="presParOf" srcId="{4335FF4E-5F06-487C-A227-352519C0A7E6}" destId="{3F87E038-8D78-4881-9D13-BC140A21D8D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A16A0A-FFE6-416A-BDB7-D5684A2EF6E9}"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pPr rtl="1"/>
          <a:endParaRPr lang="ar-SA"/>
        </a:p>
      </dgm:t>
    </dgm:pt>
    <dgm:pt modelId="{12DBBA50-EA23-44A2-BF6F-707C6B8F76A7}">
      <dgm:prSet/>
      <dgm:spPr/>
      <dgm:t>
        <a:bodyPr/>
        <a:lstStyle/>
        <a:p>
          <a:pPr rtl="1"/>
          <a:r>
            <a:rPr lang="ar-SA" smtClean="0"/>
            <a:t>هي خطوة تمهيدية في أغلب البحوث والدراسات العلمية المختلفة.</a:t>
          </a:r>
          <a:endParaRPr lang="en-US"/>
        </a:p>
      </dgm:t>
    </dgm:pt>
    <dgm:pt modelId="{EE51662E-F854-4F7E-ABD6-E3B4171705C8}" type="parTrans" cxnId="{C5613E22-7BF8-4B84-BABD-66CF4CF4E2F6}">
      <dgm:prSet/>
      <dgm:spPr/>
      <dgm:t>
        <a:bodyPr/>
        <a:lstStyle/>
        <a:p>
          <a:pPr rtl="1"/>
          <a:endParaRPr lang="ar-SA">
            <a:solidFill>
              <a:schemeClr val="accent2">
                <a:lumMod val="20000"/>
                <a:lumOff val="80000"/>
              </a:schemeClr>
            </a:solidFill>
          </a:endParaRPr>
        </a:p>
      </dgm:t>
    </dgm:pt>
    <dgm:pt modelId="{4C53D5ED-4E20-41C5-BFF3-8CCBDFBAA6ED}" type="sibTrans" cxnId="{C5613E22-7BF8-4B84-BABD-66CF4CF4E2F6}">
      <dgm:prSet/>
      <dgm:spPr/>
      <dgm:t>
        <a:bodyPr/>
        <a:lstStyle/>
        <a:p>
          <a:pPr rtl="1"/>
          <a:endParaRPr lang="ar-SA">
            <a:solidFill>
              <a:schemeClr val="accent2">
                <a:lumMod val="20000"/>
                <a:lumOff val="80000"/>
              </a:schemeClr>
            </a:solidFill>
          </a:endParaRPr>
        </a:p>
      </dgm:t>
    </dgm:pt>
    <dgm:pt modelId="{57E2AD51-E886-42C1-BB88-5F2102914187}">
      <dgm:prSet/>
      <dgm:spPr/>
      <dgm:t>
        <a:bodyPr/>
        <a:lstStyle/>
        <a:p>
          <a:pPr rtl="1"/>
          <a:r>
            <a:rPr lang="ar-SA" smtClean="0"/>
            <a:t>تعمل على فتح المجال أمام الباحث فهي تساعده على ابتكار الكثير من الأفكار الجديدة.</a:t>
          </a:r>
          <a:endParaRPr lang="en-US"/>
        </a:p>
      </dgm:t>
    </dgm:pt>
    <dgm:pt modelId="{73381346-BB0D-4E49-BBCE-50B1D3BDE96E}" type="parTrans" cxnId="{793FF7A9-6814-47EB-BAB0-2CB484ED0E4B}">
      <dgm:prSet/>
      <dgm:spPr/>
      <dgm:t>
        <a:bodyPr/>
        <a:lstStyle/>
        <a:p>
          <a:pPr rtl="1"/>
          <a:endParaRPr lang="ar-SA">
            <a:solidFill>
              <a:schemeClr val="accent2">
                <a:lumMod val="20000"/>
                <a:lumOff val="80000"/>
              </a:schemeClr>
            </a:solidFill>
          </a:endParaRPr>
        </a:p>
      </dgm:t>
    </dgm:pt>
    <dgm:pt modelId="{C4003DD2-4BE9-4207-836A-A16B2A596E64}" type="sibTrans" cxnId="{793FF7A9-6814-47EB-BAB0-2CB484ED0E4B}">
      <dgm:prSet/>
      <dgm:spPr/>
      <dgm:t>
        <a:bodyPr/>
        <a:lstStyle/>
        <a:p>
          <a:pPr rtl="1"/>
          <a:endParaRPr lang="ar-SA">
            <a:solidFill>
              <a:schemeClr val="accent2">
                <a:lumMod val="20000"/>
                <a:lumOff val="80000"/>
              </a:schemeClr>
            </a:solidFill>
          </a:endParaRPr>
        </a:p>
      </dgm:t>
    </dgm:pt>
    <dgm:pt modelId="{7727BED9-A971-4540-B9F9-A90D06652EEC}">
      <dgm:prSet/>
      <dgm:spPr/>
      <dgm:t>
        <a:bodyPr/>
        <a:lstStyle/>
        <a:p>
          <a:pPr rtl="1"/>
          <a:r>
            <a:rPr lang="ar-SA" smtClean="0"/>
            <a:t>يلجأ إليها الباحث لتساعده في زيادة المعرفة لدية، والإلمام بمشكلة البحث الخاصة به، مما يجعله يستطيع حل مشكلة الدراسة التي يقوم بها.</a:t>
          </a:r>
          <a:endParaRPr lang="en-US"/>
        </a:p>
      </dgm:t>
    </dgm:pt>
    <dgm:pt modelId="{1E1F1FB1-9939-4CA9-A7DD-B6EDA4E9512B}" type="parTrans" cxnId="{2FEEA801-7E73-4A2D-8FE3-B462CFBC3CA3}">
      <dgm:prSet/>
      <dgm:spPr/>
      <dgm:t>
        <a:bodyPr/>
        <a:lstStyle/>
        <a:p>
          <a:pPr rtl="1"/>
          <a:endParaRPr lang="ar-SA">
            <a:solidFill>
              <a:schemeClr val="accent2">
                <a:lumMod val="20000"/>
                <a:lumOff val="80000"/>
              </a:schemeClr>
            </a:solidFill>
          </a:endParaRPr>
        </a:p>
      </dgm:t>
    </dgm:pt>
    <dgm:pt modelId="{6DCDB25D-2CFB-4417-919E-E7DAFF1E0730}" type="sibTrans" cxnId="{2FEEA801-7E73-4A2D-8FE3-B462CFBC3CA3}">
      <dgm:prSet/>
      <dgm:spPr/>
      <dgm:t>
        <a:bodyPr/>
        <a:lstStyle/>
        <a:p>
          <a:pPr rtl="1"/>
          <a:endParaRPr lang="ar-SA">
            <a:solidFill>
              <a:schemeClr val="accent2">
                <a:lumMod val="20000"/>
                <a:lumOff val="80000"/>
              </a:schemeClr>
            </a:solidFill>
          </a:endParaRPr>
        </a:p>
      </dgm:t>
    </dgm:pt>
    <dgm:pt modelId="{1AA5AA57-04ED-4305-8F0F-F592781BE444}">
      <dgm:prSet/>
      <dgm:spPr/>
      <dgm:t>
        <a:bodyPr/>
        <a:lstStyle/>
        <a:p>
          <a:pPr rtl="1"/>
          <a:r>
            <a:rPr lang="ar-SA" smtClean="0"/>
            <a:t>تساعد الباحث على تحديد أولوياته التي على أساسها يقرر كيف سيبدأ بحثه بطريقة صحيحة.</a:t>
          </a:r>
          <a:endParaRPr lang="en-US"/>
        </a:p>
      </dgm:t>
    </dgm:pt>
    <dgm:pt modelId="{9F42BC96-1032-4C66-B650-CFE8EE46C53A}" type="parTrans" cxnId="{271111C4-4C07-41A1-9089-B83207F8288B}">
      <dgm:prSet/>
      <dgm:spPr/>
      <dgm:t>
        <a:bodyPr/>
        <a:lstStyle/>
        <a:p>
          <a:pPr rtl="1"/>
          <a:endParaRPr lang="ar-SA">
            <a:solidFill>
              <a:schemeClr val="accent2">
                <a:lumMod val="20000"/>
                <a:lumOff val="80000"/>
              </a:schemeClr>
            </a:solidFill>
          </a:endParaRPr>
        </a:p>
      </dgm:t>
    </dgm:pt>
    <dgm:pt modelId="{66B671A8-61E4-43ED-9016-0C19DF4AA5D2}" type="sibTrans" cxnId="{271111C4-4C07-41A1-9089-B83207F8288B}">
      <dgm:prSet/>
      <dgm:spPr/>
      <dgm:t>
        <a:bodyPr/>
        <a:lstStyle/>
        <a:p>
          <a:pPr rtl="1"/>
          <a:endParaRPr lang="ar-SA">
            <a:solidFill>
              <a:schemeClr val="accent2">
                <a:lumMod val="20000"/>
                <a:lumOff val="80000"/>
              </a:schemeClr>
            </a:solidFill>
          </a:endParaRPr>
        </a:p>
      </dgm:t>
    </dgm:pt>
    <dgm:pt modelId="{D78E6231-328F-4782-B8E9-683D5C6AE120}">
      <dgm:prSet/>
      <dgm:spPr/>
      <dgm:t>
        <a:bodyPr/>
        <a:lstStyle/>
        <a:p>
          <a:pPr rtl="1"/>
          <a:r>
            <a:rPr lang="ar-SA" smtClean="0"/>
            <a:t>تساعد في استطلاع جميع ما يحيط مشكلة البحث من ظروف وعوامل.</a:t>
          </a:r>
          <a:endParaRPr lang="en-US"/>
        </a:p>
      </dgm:t>
    </dgm:pt>
    <dgm:pt modelId="{2B967552-7C25-46D1-BCAF-BE901968E170}" type="parTrans" cxnId="{54F4C087-EED5-47D2-9F4F-3322DAF619C9}">
      <dgm:prSet/>
      <dgm:spPr/>
      <dgm:t>
        <a:bodyPr/>
        <a:lstStyle/>
        <a:p>
          <a:pPr rtl="1"/>
          <a:endParaRPr lang="ar-SA">
            <a:solidFill>
              <a:schemeClr val="accent2">
                <a:lumMod val="20000"/>
                <a:lumOff val="80000"/>
              </a:schemeClr>
            </a:solidFill>
          </a:endParaRPr>
        </a:p>
      </dgm:t>
    </dgm:pt>
    <dgm:pt modelId="{B7A66FA9-1AAE-4A39-9157-D9E9665DB9FE}" type="sibTrans" cxnId="{54F4C087-EED5-47D2-9F4F-3322DAF619C9}">
      <dgm:prSet/>
      <dgm:spPr/>
      <dgm:t>
        <a:bodyPr/>
        <a:lstStyle/>
        <a:p>
          <a:pPr rtl="1"/>
          <a:endParaRPr lang="ar-SA">
            <a:solidFill>
              <a:schemeClr val="accent2">
                <a:lumMod val="20000"/>
                <a:lumOff val="80000"/>
              </a:schemeClr>
            </a:solidFill>
          </a:endParaRPr>
        </a:p>
      </dgm:t>
    </dgm:pt>
    <dgm:pt modelId="{C437BBC3-C26B-4D32-8857-7428EE06FF15}" type="pres">
      <dgm:prSet presAssocID="{B7A16A0A-FFE6-416A-BDB7-D5684A2EF6E9}" presName="diagram" presStyleCnt="0">
        <dgm:presLayoutVars>
          <dgm:dir val="rev"/>
          <dgm:resizeHandles val="exact"/>
        </dgm:presLayoutVars>
      </dgm:prSet>
      <dgm:spPr/>
      <dgm:t>
        <a:bodyPr/>
        <a:lstStyle/>
        <a:p>
          <a:pPr rtl="1"/>
          <a:endParaRPr lang="ar-SA"/>
        </a:p>
      </dgm:t>
    </dgm:pt>
    <dgm:pt modelId="{B7F34CCD-B81F-4739-A0EE-5C7061D7E5AD}" type="pres">
      <dgm:prSet presAssocID="{12DBBA50-EA23-44A2-BF6F-707C6B8F76A7}" presName="node" presStyleLbl="node1" presStyleIdx="0" presStyleCnt="5">
        <dgm:presLayoutVars>
          <dgm:bulletEnabled val="1"/>
        </dgm:presLayoutVars>
      </dgm:prSet>
      <dgm:spPr/>
      <dgm:t>
        <a:bodyPr/>
        <a:lstStyle/>
        <a:p>
          <a:pPr rtl="1"/>
          <a:endParaRPr lang="ar-SA"/>
        </a:p>
      </dgm:t>
    </dgm:pt>
    <dgm:pt modelId="{5AA2F6E3-15FF-47F5-88F5-71F48CC4EEC1}" type="pres">
      <dgm:prSet presAssocID="{4C53D5ED-4E20-41C5-BFF3-8CCBDFBAA6ED}" presName="sibTrans" presStyleLbl="sibTrans2D1" presStyleIdx="0" presStyleCnt="4"/>
      <dgm:spPr/>
      <dgm:t>
        <a:bodyPr/>
        <a:lstStyle/>
        <a:p>
          <a:pPr rtl="1"/>
          <a:endParaRPr lang="ar-SA"/>
        </a:p>
      </dgm:t>
    </dgm:pt>
    <dgm:pt modelId="{54CD5746-2003-4AF8-94FB-312C8047C62B}" type="pres">
      <dgm:prSet presAssocID="{4C53D5ED-4E20-41C5-BFF3-8CCBDFBAA6ED}" presName="connectorText" presStyleLbl="sibTrans2D1" presStyleIdx="0" presStyleCnt="4"/>
      <dgm:spPr/>
      <dgm:t>
        <a:bodyPr/>
        <a:lstStyle/>
        <a:p>
          <a:pPr rtl="1"/>
          <a:endParaRPr lang="ar-SA"/>
        </a:p>
      </dgm:t>
    </dgm:pt>
    <dgm:pt modelId="{771736D0-E047-4DE7-A460-1E535C252087}" type="pres">
      <dgm:prSet presAssocID="{57E2AD51-E886-42C1-BB88-5F2102914187}" presName="node" presStyleLbl="node1" presStyleIdx="1" presStyleCnt="5">
        <dgm:presLayoutVars>
          <dgm:bulletEnabled val="1"/>
        </dgm:presLayoutVars>
      </dgm:prSet>
      <dgm:spPr/>
      <dgm:t>
        <a:bodyPr/>
        <a:lstStyle/>
        <a:p>
          <a:pPr rtl="1"/>
          <a:endParaRPr lang="ar-SA"/>
        </a:p>
      </dgm:t>
    </dgm:pt>
    <dgm:pt modelId="{5FA10590-9C62-459F-9041-FD09F29C883C}" type="pres">
      <dgm:prSet presAssocID="{C4003DD2-4BE9-4207-836A-A16B2A596E64}" presName="sibTrans" presStyleLbl="sibTrans2D1" presStyleIdx="1" presStyleCnt="4"/>
      <dgm:spPr/>
      <dgm:t>
        <a:bodyPr/>
        <a:lstStyle/>
        <a:p>
          <a:pPr rtl="1"/>
          <a:endParaRPr lang="ar-SA"/>
        </a:p>
      </dgm:t>
    </dgm:pt>
    <dgm:pt modelId="{ED6B796E-70F6-496E-8904-4FD5E5835CAA}" type="pres">
      <dgm:prSet presAssocID="{C4003DD2-4BE9-4207-836A-A16B2A596E64}" presName="connectorText" presStyleLbl="sibTrans2D1" presStyleIdx="1" presStyleCnt="4"/>
      <dgm:spPr/>
      <dgm:t>
        <a:bodyPr/>
        <a:lstStyle/>
        <a:p>
          <a:pPr rtl="1"/>
          <a:endParaRPr lang="ar-SA"/>
        </a:p>
      </dgm:t>
    </dgm:pt>
    <dgm:pt modelId="{1BCD0BBC-9F02-4519-99AD-B8CFC1C6AAEE}" type="pres">
      <dgm:prSet presAssocID="{7727BED9-A971-4540-B9F9-A90D06652EEC}" presName="node" presStyleLbl="node1" presStyleIdx="2" presStyleCnt="5">
        <dgm:presLayoutVars>
          <dgm:bulletEnabled val="1"/>
        </dgm:presLayoutVars>
      </dgm:prSet>
      <dgm:spPr/>
      <dgm:t>
        <a:bodyPr/>
        <a:lstStyle/>
        <a:p>
          <a:pPr rtl="1"/>
          <a:endParaRPr lang="ar-SA"/>
        </a:p>
      </dgm:t>
    </dgm:pt>
    <dgm:pt modelId="{850F7441-18C8-41E6-B7DA-035549903EA6}" type="pres">
      <dgm:prSet presAssocID="{6DCDB25D-2CFB-4417-919E-E7DAFF1E0730}" presName="sibTrans" presStyleLbl="sibTrans2D1" presStyleIdx="2" presStyleCnt="4"/>
      <dgm:spPr/>
      <dgm:t>
        <a:bodyPr/>
        <a:lstStyle/>
        <a:p>
          <a:pPr rtl="1"/>
          <a:endParaRPr lang="ar-SA"/>
        </a:p>
      </dgm:t>
    </dgm:pt>
    <dgm:pt modelId="{5B415388-8898-4506-AED7-E247A93CD3CC}" type="pres">
      <dgm:prSet presAssocID="{6DCDB25D-2CFB-4417-919E-E7DAFF1E0730}" presName="connectorText" presStyleLbl="sibTrans2D1" presStyleIdx="2" presStyleCnt="4"/>
      <dgm:spPr/>
      <dgm:t>
        <a:bodyPr/>
        <a:lstStyle/>
        <a:p>
          <a:pPr rtl="1"/>
          <a:endParaRPr lang="ar-SA"/>
        </a:p>
      </dgm:t>
    </dgm:pt>
    <dgm:pt modelId="{C654BB11-1DA1-4084-ABFB-79F26517EF1B}" type="pres">
      <dgm:prSet presAssocID="{1AA5AA57-04ED-4305-8F0F-F592781BE444}" presName="node" presStyleLbl="node1" presStyleIdx="3" presStyleCnt="5">
        <dgm:presLayoutVars>
          <dgm:bulletEnabled val="1"/>
        </dgm:presLayoutVars>
      </dgm:prSet>
      <dgm:spPr/>
      <dgm:t>
        <a:bodyPr/>
        <a:lstStyle/>
        <a:p>
          <a:pPr rtl="1"/>
          <a:endParaRPr lang="ar-SA"/>
        </a:p>
      </dgm:t>
    </dgm:pt>
    <dgm:pt modelId="{C11A544F-CFAB-4122-A37F-332A5212B800}" type="pres">
      <dgm:prSet presAssocID="{66B671A8-61E4-43ED-9016-0C19DF4AA5D2}" presName="sibTrans" presStyleLbl="sibTrans2D1" presStyleIdx="3" presStyleCnt="4"/>
      <dgm:spPr/>
      <dgm:t>
        <a:bodyPr/>
        <a:lstStyle/>
        <a:p>
          <a:pPr rtl="1"/>
          <a:endParaRPr lang="ar-SA"/>
        </a:p>
      </dgm:t>
    </dgm:pt>
    <dgm:pt modelId="{C38291EB-C44E-4998-8835-A7EFAEA65711}" type="pres">
      <dgm:prSet presAssocID="{66B671A8-61E4-43ED-9016-0C19DF4AA5D2}" presName="connectorText" presStyleLbl="sibTrans2D1" presStyleIdx="3" presStyleCnt="4"/>
      <dgm:spPr/>
      <dgm:t>
        <a:bodyPr/>
        <a:lstStyle/>
        <a:p>
          <a:pPr rtl="1"/>
          <a:endParaRPr lang="ar-SA"/>
        </a:p>
      </dgm:t>
    </dgm:pt>
    <dgm:pt modelId="{40285E2C-CFF8-4C6A-999A-B1C566BCE7B4}" type="pres">
      <dgm:prSet presAssocID="{D78E6231-328F-4782-B8E9-683D5C6AE120}" presName="node" presStyleLbl="node1" presStyleIdx="4" presStyleCnt="5">
        <dgm:presLayoutVars>
          <dgm:bulletEnabled val="1"/>
        </dgm:presLayoutVars>
      </dgm:prSet>
      <dgm:spPr/>
      <dgm:t>
        <a:bodyPr/>
        <a:lstStyle/>
        <a:p>
          <a:pPr rtl="1"/>
          <a:endParaRPr lang="ar-SA"/>
        </a:p>
      </dgm:t>
    </dgm:pt>
  </dgm:ptLst>
  <dgm:cxnLst>
    <dgm:cxn modelId="{0D2CAA0B-DBBC-4BEC-89DE-8C3FBB47A15E}" type="presOf" srcId="{B7A16A0A-FFE6-416A-BDB7-D5684A2EF6E9}" destId="{C437BBC3-C26B-4D32-8857-7428EE06FF15}" srcOrd="0" destOrd="0" presId="urn:microsoft.com/office/officeart/2005/8/layout/process5"/>
    <dgm:cxn modelId="{36501AFB-518F-4844-925E-2BE93BF0C525}" type="presOf" srcId="{4C53D5ED-4E20-41C5-BFF3-8CCBDFBAA6ED}" destId="{54CD5746-2003-4AF8-94FB-312C8047C62B}" srcOrd="1" destOrd="0" presId="urn:microsoft.com/office/officeart/2005/8/layout/process5"/>
    <dgm:cxn modelId="{271111C4-4C07-41A1-9089-B83207F8288B}" srcId="{B7A16A0A-FFE6-416A-BDB7-D5684A2EF6E9}" destId="{1AA5AA57-04ED-4305-8F0F-F592781BE444}" srcOrd="3" destOrd="0" parTransId="{9F42BC96-1032-4C66-B650-CFE8EE46C53A}" sibTransId="{66B671A8-61E4-43ED-9016-0C19DF4AA5D2}"/>
    <dgm:cxn modelId="{D26EBE23-899D-47F3-B8B6-7A7A055900BB}" type="presOf" srcId="{C4003DD2-4BE9-4207-836A-A16B2A596E64}" destId="{ED6B796E-70F6-496E-8904-4FD5E5835CAA}" srcOrd="1" destOrd="0" presId="urn:microsoft.com/office/officeart/2005/8/layout/process5"/>
    <dgm:cxn modelId="{A7FDB07C-6073-4483-863D-6811235538AA}" type="presOf" srcId="{1AA5AA57-04ED-4305-8F0F-F592781BE444}" destId="{C654BB11-1DA1-4084-ABFB-79F26517EF1B}" srcOrd="0" destOrd="0" presId="urn:microsoft.com/office/officeart/2005/8/layout/process5"/>
    <dgm:cxn modelId="{5CE975B2-B43F-4440-B071-6DB62DBE0463}" type="presOf" srcId="{57E2AD51-E886-42C1-BB88-5F2102914187}" destId="{771736D0-E047-4DE7-A460-1E535C252087}" srcOrd="0" destOrd="0" presId="urn:microsoft.com/office/officeart/2005/8/layout/process5"/>
    <dgm:cxn modelId="{54F4C087-EED5-47D2-9F4F-3322DAF619C9}" srcId="{B7A16A0A-FFE6-416A-BDB7-D5684A2EF6E9}" destId="{D78E6231-328F-4782-B8E9-683D5C6AE120}" srcOrd="4" destOrd="0" parTransId="{2B967552-7C25-46D1-BCAF-BE901968E170}" sibTransId="{B7A66FA9-1AAE-4A39-9157-D9E9665DB9FE}"/>
    <dgm:cxn modelId="{C5613E22-7BF8-4B84-BABD-66CF4CF4E2F6}" srcId="{B7A16A0A-FFE6-416A-BDB7-D5684A2EF6E9}" destId="{12DBBA50-EA23-44A2-BF6F-707C6B8F76A7}" srcOrd="0" destOrd="0" parTransId="{EE51662E-F854-4F7E-ABD6-E3B4171705C8}" sibTransId="{4C53D5ED-4E20-41C5-BFF3-8CCBDFBAA6ED}"/>
    <dgm:cxn modelId="{60D44A28-F03F-442A-BD46-E01807435DD0}" type="presOf" srcId="{D78E6231-328F-4782-B8E9-683D5C6AE120}" destId="{40285E2C-CFF8-4C6A-999A-B1C566BCE7B4}" srcOrd="0" destOrd="0" presId="urn:microsoft.com/office/officeart/2005/8/layout/process5"/>
    <dgm:cxn modelId="{2B0EAA54-AFF6-4700-AA9B-69CE2D3D7B22}" type="presOf" srcId="{7727BED9-A971-4540-B9F9-A90D06652EEC}" destId="{1BCD0BBC-9F02-4519-99AD-B8CFC1C6AAEE}" srcOrd="0" destOrd="0" presId="urn:microsoft.com/office/officeart/2005/8/layout/process5"/>
    <dgm:cxn modelId="{FF2792DB-D6F7-454C-807E-E565229D9CFB}" type="presOf" srcId="{66B671A8-61E4-43ED-9016-0C19DF4AA5D2}" destId="{C38291EB-C44E-4998-8835-A7EFAEA65711}" srcOrd="1" destOrd="0" presId="urn:microsoft.com/office/officeart/2005/8/layout/process5"/>
    <dgm:cxn modelId="{9CBEA920-EA80-4543-937B-3062050A62C7}" type="presOf" srcId="{6DCDB25D-2CFB-4417-919E-E7DAFF1E0730}" destId="{850F7441-18C8-41E6-B7DA-035549903EA6}" srcOrd="0" destOrd="0" presId="urn:microsoft.com/office/officeart/2005/8/layout/process5"/>
    <dgm:cxn modelId="{2FEEA801-7E73-4A2D-8FE3-B462CFBC3CA3}" srcId="{B7A16A0A-FFE6-416A-BDB7-D5684A2EF6E9}" destId="{7727BED9-A971-4540-B9F9-A90D06652EEC}" srcOrd="2" destOrd="0" parTransId="{1E1F1FB1-9939-4CA9-A7DD-B6EDA4E9512B}" sibTransId="{6DCDB25D-2CFB-4417-919E-E7DAFF1E0730}"/>
    <dgm:cxn modelId="{5ABA002D-26C1-485D-8759-3FB1B264F6CF}" type="presOf" srcId="{6DCDB25D-2CFB-4417-919E-E7DAFF1E0730}" destId="{5B415388-8898-4506-AED7-E247A93CD3CC}" srcOrd="1" destOrd="0" presId="urn:microsoft.com/office/officeart/2005/8/layout/process5"/>
    <dgm:cxn modelId="{6383348F-E5E4-412B-A110-4F4AA4FCD80E}" type="presOf" srcId="{4C53D5ED-4E20-41C5-BFF3-8CCBDFBAA6ED}" destId="{5AA2F6E3-15FF-47F5-88F5-71F48CC4EEC1}" srcOrd="0" destOrd="0" presId="urn:microsoft.com/office/officeart/2005/8/layout/process5"/>
    <dgm:cxn modelId="{92760128-96B3-4D15-AD08-C4D1F9F0D4B0}" type="presOf" srcId="{66B671A8-61E4-43ED-9016-0C19DF4AA5D2}" destId="{C11A544F-CFAB-4122-A37F-332A5212B800}" srcOrd="0" destOrd="0" presId="urn:microsoft.com/office/officeart/2005/8/layout/process5"/>
    <dgm:cxn modelId="{9805CC00-97F8-43A4-A345-5864C9F84156}" type="presOf" srcId="{12DBBA50-EA23-44A2-BF6F-707C6B8F76A7}" destId="{B7F34CCD-B81F-4739-A0EE-5C7061D7E5AD}" srcOrd="0" destOrd="0" presId="urn:microsoft.com/office/officeart/2005/8/layout/process5"/>
    <dgm:cxn modelId="{459D0E9A-17D7-4530-91FA-556796629B09}" type="presOf" srcId="{C4003DD2-4BE9-4207-836A-A16B2A596E64}" destId="{5FA10590-9C62-459F-9041-FD09F29C883C}" srcOrd="0" destOrd="0" presId="urn:microsoft.com/office/officeart/2005/8/layout/process5"/>
    <dgm:cxn modelId="{793FF7A9-6814-47EB-BAB0-2CB484ED0E4B}" srcId="{B7A16A0A-FFE6-416A-BDB7-D5684A2EF6E9}" destId="{57E2AD51-E886-42C1-BB88-5F2102914187}" srcOrd="1" destOrd="0" parTransId="{73381346-BB0D-4E49-BBCE-50B1D3BDE96E}" sibTransId="{C4003DD2-4BE9-4207-836A-A16B2A596E64}"/>
    <dgm:cxn modelId="{FBDE4E1A-7C4D-44EC-8005-71D694820DF7}" type="presParOf" srcId="{C437BBC3-C26B-4D32-8857-7428EE06FF15}" destId="{B7F34CCD-B81F-4739-A0EE-5C7061D7E5AD}" srcOrd="0" destOrd="0" presId="urn:microsoft.com/office/officeart/2005/8/layout/process5"/>
    <dgm:cxn modelId="{EB781BEC-FD7D-43CF-94E0-39B4B0529E41}" type="presParOf" srcId="{C437BBC3-C26B-4D32-8857-7428EE06FF15}" destId="{5AA2F6E3-15FF-47F5-88F5-71F48CC4EEC1}" srcOrd="1" destOrd="0" presId="urn:microsoft.com/office/officeart/2005/8/layout/process5"/>
    <dgm:cxn modelId="{0F667DEF-DAE7-4081-B90D-3FBF66295CF9}" type="presParOf" srcId="{5AA2F6E3-15FF-47F5-88F5-71F48CC4EEC1}" destId="{54CD5746-2003-4AF8-94FB-312C8047C62B}" srcOrd="0" destOrd="0" presId="urn:microsoft.com/office/officeart/2005/8/layout/process5"/>
    <dgm:cxn modelId="{45145860-D258-41D6-B912-552CA0B90505}" type="presParOf" srcId="{C437BBC3-C26B-4D32-8857-7428EE06FF15}" destId="{771736D0-E047-4DE7-A460-1E535C252087}" srcOrd="2" destOrd="0" presId="urn:microsoft.com/office/officeart/2005/8/layout/process5"/>
    <dgm:cxn modelId="{F9523298-3A8A-4E82-8332-9840F9E6B1B5}" type="presParOf" srcId="{C437BBC3-C26B-4D32-8857-7428EE06FF15}" destId="{5FA10590-9C62-459F-9041-FD09F29C883C}" srcOrd="3" destOrd="0" presId="urn:microsoft.com/office/officeart/2005/8/layout/process5"/>
    <dgm:cxn modelId="{43D06E46-472B-4AEB-815B-230BE82657A9}" type="presParOf" srcId="{5FA10590-9C62-459F-9041-FD09F29C883C}" destId="{ED6B796E-70F6-496E-8904-4FD5E5835CAA}" srcOrd="0" destOrd="0" presId="urn:microsoft.com/office/officeart/2005/8/layout/process5"/>
    <dgm:cxn modelId="{0EADF451-EC63-4500-9EE1-C353E0360F86}" type="presParOf" srcId="{C437BBC3-C26B-4D32-8857-7428EE06FF15}" destId="{1BCD0BBC-9F02-4519-99AD-B8CFC1C6AAEE}" srcOrd="4" destOrd="0" presId="urn:microsoft.com/office/officeart/2005/8/layout/process5"/>
    <dgm:cxn modelId="{3F999A08-56A6-428F-9606-00DC832A76EE}" type="presParOf" srcId="{C437BBC3-C26B-4D32-8857-7428EE06FF15}" destId="{850F7441-18C8-41E6-B7DA-035549903EA6}" srcOrd="5" destOrd="0" presId="urn:microsoft.com/office/officeart/2005/8/layout/process5"/>
    <dgm:cxn modelId="{C200C0D6-D469-48CD-BF5C-A88F63B9E13D}" type="presParOf" srcId="{850F7441-18C8-41E6-B7DA-035549903EA6}" destId="{5B415388-8898-4506-AED7-E247A93CD3CC}" srcOrd="0" destOrd="0" presId="urn:microsoft.com/office/officeart/2005/8/layout/process5"/>
    <dgm:cxn modelId="{268E1B03-A857-4577-A5FA-A64F3AF62670}" type="presParOf" srcId="{C437BBC3-C26B-4D32-8857-7428EE06FF15}" destId="{C654BB11-1DA1-4084-ABFB-79F26517EF1B}" srcOrd="6" destOrd="0" presId="urn:microsoft.com/office/officeart/2005/8/layout/process5"/>
    <dgm:cxn modelId="{E30D19F6-EBE3-46D6-8556-571DFF42AE90}" type="presParOf" srcId="{C437BBC3-C26B-4D32-8857-7428EE06FF15}" destId="{C11A544F-CFAB-4122-A37F-332A5212B800}" srcOrd="7" destOrd="0" presId="urn:microsoft.com/office/officeart/2005/8/layout/process5"/>
    <dgm:cxn modelId="{6E11D89A-86E8-47DB-B736-0B77A50FF18F}" type="presParOf" srcId="{C11A544F-CFAB-4122-A37F-332A5212B800}" destId="{C38291EB-C44E-4998-8835-A7EFAEA65711}" srcOrd="0" destOrd="0" presId="urn:microsoft.com/office/officeart/2005/8/layout/process5"/>
    <dgm:cxn modelId="{75550A91-3E17-4CFB-9145-4AAB0448573E}" type="presParOf" srcId="{C437BBC3-C26B-4D32-8857-7428EE06FF15}" destId="{40285E2C-CFF8-4C6A-999A-B1C566BCE7B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A16A0A-FFE6-416A-BDB7-D5684A2EF6E9}"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pPr rtl="1"/>
          <a:endParaRPr lang="ar-SA"/>
        </a:p>
      </dgm:t>
    </dgm:pt>
    <dgm:pt modelId="{12DBBA50-EA23-44A2-BF6F-707C6B8F76A7}">
      <dgm:prSet/>
      <dgm:spPr/>
      <dgm:t>
        <a:bodyPr/>
        <a:lstStyle/>
        <a:p>
          <a:pPr rtl="1"/>
          <a:r>
            <a:rPr lang="ar-SA" dirty="0" smtClean="0"/>
            <a:t>الدراسة الاستطلاعية واحدة من الدراسات الاجتماعية الثلاث وهما (الوصفية، والتشخيصية، والاستطلاعية).</a:t>
          </a:r>
          <a:endParaRPr lang="en-US" dirty="0"/>
        </a:p>
      </dgm:t>
    </dgm:pt>
    <dgm:pt modelId="{EE51662E-F854-4F7E-ABD6-E3B4171705C8}" type="parTrans" cxnId="{C5613E22-7BF8-4B84-BABD-66CF4CF4E2F6}">
      <dgm:prSet/>
      <dgm:spPr/>
      <dgm:t>
        <a:bodyPr/>
        <a:lstStyle/>
        <a:p>
          <a:pPr rtl="1"/>
          <a:endParaRPr lang="ar-SA">
            <a:solidFill>
              <a:schemeClr val="accent2">
                <a:lumMod val="20000"/>
                <a:lumOff val="80000"/>
              </a:schemeClr>
            </a:solidFill>
          </a:endParaRPr>
        </a:p>
      </dgm:t>
    </dgm:pt>
    <dgm:pt modelId="{4C53D5ED-4E20-41C5-BFF3-8CCBDFBAA6ED}" type="sibTrans" cxnId="{C5613E22-7BF8-4B84-BABD-66CF4CF4E2F6}">
      <dgm:prSet/>
      <dgm:spPr/>
      <dgm:t>
        <a:bodyPr/>
        <a:lstStyle/>
        <a:p>
          <a:pPr rtl="1"/>
          <a:endParaRPr lang="ar-SA">
            <a:solidFill>
              <a:schemeClr val="accent2">
                <a:lumMod val="20000"/>
                <a:lumOff val="80000"/>
              </a:schemeClr>
            </a:solidFill>
          </a:endParaRPr>
        </a:p>
      </dgm:t>
    </dgm:pt>
    <dgm:pt modelId="{10BBDEC1-9123-4517-94F2-F9DA419BD555}">
      <dgm:prSet/>
      <dgm:spPr/>
      <dgm:t>
        <a:bodyPr/>
        <a:lstStyle/>
        <a:p>
          <a:pPr rtl="1"/>
          <a:r>
            <a:rPr lang="ar-SA" smtClean="0"/>
            <a:t>يختار الباحث الدراسة الاستطلاعية لحل مشكلة البحث في حال كانت غامضة وفي حال عدم توفر المعلومات الكافية حول موضوع البحث.</a:t>
          </a:r>
          <a:endParaRPr lang="en-US"/>
        </a:p>
      </dgm:t>
    </dgm:pt>
    <dgm:pt modelId="{ADC9B597-D15E-40F6-AF81-B8FA7D2FDAFD}" type="parTrans" cxnId="{5C1D11A3-7FDE-4E2A-975D-C43690755486}">
      <dgm:prSet/>
      <dgm:spPr/>
      <dgm:t>
        <a:bodyPr/>
        <a:lstStyle/>
        <a:p>
          <a:pPr rtl="1"/>
          <a:endParaRPr lang="ar-SA"/>
        </a:p>
      </dgm:t>
    </dgm:pt>
    <dgm:pt modelId="{140EF8E1-ED9E-48B8-BACF-AB8BA035873C}" type="sibTrans" cxnId="{5C1D11A3-7FDE-4E2A-975D-C43690755486}">
      <dgm:prSet/>
      <dgm:spPr/>
      <dgm:t>
        <a:bodyPr/>
        <a:lstStyle/>
        <a:p>
          <a:pPr rtl="1"/>
          <a:endParaRPr lang="ar-SA"/>
        </a:p>
      </dgm:t>
    </dgm:pt>
    <dgm:pt modelId="{1E00B4CD-098C-4123-8900-9DB45FCA1C05}">
      <dgm:prSet/>
      <dgm:spPr/>
      <dgm:t>
        <a:bodyPr/>
        <a:lstStyle/>
        <a:p>
          <a:pPr rtl="1"/>
          <a:r>
            <a:rPr lang="ar-SA" smtClean="0"/>
            <a:t>يمتاز هذا النوع من الدراسات بمرونته، وسهولته، فهو يهدف إلى حل المشاكل الغامضة، وبالتالي نجد أنها لا تحتاج إلى الكثير من المعطيات.</a:t>
          </a:r>
          <a:endParaRPr lang="en-US"/>
        </a:p>
      </dgm:t>
    </dgm:pt>
    <dgm:pt modelId="{D68EA6B4-0E04-443F-8FC7-4AA5A5374F22}" type="parTrans" cxnId="{602361DE-B18D-4EEC-9D4B-6E715B75C487}">
      <dgm:prSet/>
      <dgm:spPr/>
      <dgm:t>
        <a:bodyPr/>
        <a:lstStyle/>
        <a:p>
          <a:pPr rtl="1"/>
          <a:endParaRPr lang="ar-SA"/>
        </a:p>
      </dgm:t>
    </dgm:pt>
    <dgm:pt modelId="{6D51AEF7-1DAD-4460-955E-817EB8FDA463}" type="sibTrans" cxnId="{602361DE-B18D-4EEC-9D4B-6E715B75C487}">
      <dgm:prSet/>
      <dgm:spPr/>
      <dgm:t>
        <a:bodyPr/>
        <a:lstStyle/>
        <a:p>
          <a:pPr rtl="1"/>
          <a:endParaRPr lang="ar-SA"/>
        </a:p>
      </dgm:t>
    </dgm:pt>
    <dgm:pt modelId="{68BA2E51-0899-41BB-A821-6659E1CA775D}">
      <dgm:prSet/>
      <dgm:spPr/>
      <dgm:t>
        <a:bodyPr/>
        <a:lstStyle/>
        <a:p>
          <a:pPr rtl="1"/>
          <a:r>
            <a:rPr lang="ar-SA" smtClean="0"/>
            <a:t>الدراسة الاستطلاعية لا تعطي فرضيات ولكنها تقوم بوضع عدد من التساؤلات وتبدأ في البحث لإيجاد اجابتها.</a:t>
          </a:r>
          <a:endParaRPr lang="en-US"/>
        </a:p>
      </dgm:t>
    </dgm:pt>
    <dgm:pt modelId="{BD086B31-86A4-4B61-9525-F8879C58C5A1}" type="parTrans" cxnId="{5FD61573-28BE-442D-94BC-FC993C64BB66}">
      <dgm:prSet/>
      <dgm:spPr/>
      <dgm:t>
        <a:bodyPr/>
        <a:lstStyle/>
        <a:p>
          <a:pPr rtl="1"/>
          <a:endParaRPr lang="ar-SA"/>
        </a:p>
      </dgm:t>
    </dgm:pt>
    <dgm:pt modelId="{5C6E1D90-F67D-46F0-A2AB-D82A6BDF27A8}" type="sibTrans" cxnId="{5FD61573-28BE-442D-94BC-FC993C64BB66}">
      <dgm:prSet/>
      <dgm:spPr/>
      <dgm:t>
        <a:bodyPr/>
        <a:lstStyle/>
        <a:p>
          <a:pPr rtl="1"/>
          <a:endParaRPr lang="ar-SA"/>
        </a:p>
      </dgm:t>
    </dgm:pt>
    <dgm:pt modelId="{7E69B2FF-050C-4F61-95F7-CCF1A464FE40}" type="pres">
      <dgm:prSet presAssocID="{B7A16A0A-FFE6-416A-BDB7-D5684A2EF6E9}" presName="Name0" presStyleCnt="0">
        <dgm:presLayoutVars>
          <dgm:dir/>
          <dgm:resizeHandles/>
        </dgm:presLayoutVars>
      </dgm:prSet>
      <dgm:spPr/>
      <dgm:t>
        <a:bodyPr/>
        <a:lstStyle/>
        <a:p>
          <a:pPr rtl="1"/>
          <a:endParaRPr lang="ar-SA"/>
        </a:p>
      </dgm:t>
    </dgm:pt>
    <dgm:pt modelId="{E6E9BBE7-DC6F-41DB-AA2E-B1E5324D7049}" type="pres">
      <dgm:prSet presAssocID="{12DBBA50-EA23-44A2-BF6F-707C6B8F76A7}" presName="compNode" presStyleCnt="0"/>
      <dgm:spPr/>
    </dgm:pt>
    <dgm:pt modelId="{CF532D48-FB1C-499C-A819-FBE4C099B990}" type="pres">
      <dgm:prSet presAssocID="{12DBBA50-EA23-44A2-BF6F-707C6B8F76A7}" presName="dummyConnPt" presStyleCnt="0"/>
      <dgm:spPr/>
    </dgm:pt>
    <dgm:pt modelId="{86A3EB4C-6D71-4BA9-BD1E-907A841BE35E}" type="pres">
      <dgm:prSet presAssocID="{12DBBA50-EA23-44A2-BF6F-707C6B8F76A7}" presName="node" presStyleLbl="node1" presStyleIdx="0" presStyleCnt="4">
        <dgm:presLayoutVars>
          <dgm:bulletEnabled val="1"/>
        </dgm:presLayoutVars>
      </dgm:prSet>
      <dgm:spPr/>
      <dgm:t>
        <a:bodyPr/>
        <a:lstStyle/>
        <a:p>
          <a:pPr rtl="1"/>
          <a:endParaRPr lang="ar-SA"/>
        </a:p>
      </dgm:t>
    </dgm:pt>
    <dgm:pt modelId="{1B8CD4F9-915C-4FCC-A7F8-F5BAD6D18A79}" type="pres">
      <dgm:prSet presAssocID="{4C53D5ED-4E20-41C5-BFF3-8CCBDFBAA6ED}" presName="sibTrans" presStyleLbl="bgSibTrans2D1" presStyleIdx="0" presStyleCnt="3"/>
      <dgm:spPr/>
      <dgm:t>
        <a:bodyPr/>
        <a:lstStyle/>
        <a:p>
          <a:pPr rtl="1"/>
          <a:endParaRPr lang="ar-SA"/>
        </a:p>
      </dgm:t>
    </dgm:pt>
    <dgm:pt modelId="{6A60CD3A-6712-4576-BC03-37506DE1BC87}" type="pres">
      <dgm:prSet presAssocID="{10BBDEC1-9123-4517-94F2-F9DA419BD555}" presName="compNode" presStyleCnt="0"/>
      <dgm:spPr/>
    </dgm:pt>
    <dgm:pt modelId="{93A2D183-2450-41A0-A1F7-267C585A1B40}" type="pres">
      <dgm:prSet presAssocID="{10BBDEC1-9123-4517-94F2-F9DA419BD555}" presName="dummyConnPt" presStyleCnt="0"/>
      <dgm:spPr/>
    </dgm:pt>
    <dgm:pt modelId="{D67C8D55-5B5F-4CDF-B96B-5767BBB2556A}" type="pres">
      <dgm:prSet presAssocID="{10BBDEC1-9123-4517-94F2-F9DA419BD555}" presName="node" presStyleLbl="node1" presStyleIdx="1" presStyleCnt="4">
        <dgm:presLayoutVars>
          <dgm:bulletEnabled val="1"/>
        </dgm:presLayoutVars>
      </dgm:prSet>
      <dgm:spPr/>
      <dgm:t>
        <a:bodyPr/>
        <a:lstStyle/>
        <a:p>
          <a:pPr rtl="1"/>
          <a:endParaRPr lang="ar-SA"/>
        </a:p>
      </dgm:t>
    </dgm:pt>
    <dgm:pt modelId="{22D5D4AC-6017-4AB9-91FD-09BE2D3D0113}" type="pres">
      <dgm:prSet presAssocID="{140EF8E1-ED9E-48B8-BACF-AB8BA035873C}" presName="sibTrans" presStyleLbl="bgSibTrans2D1" presStyleIdx="1" presStyleCnt="3"/>
      <dgm:spPr/>
      <dgm:t>
        <a:bodyPr/>
        <a:lstStyle/>
        <a:p>
          <a:pPr rtl="1"/>
          <a:endParaRPr lang="ar-SA"/>
        </a:p>
      </dgm:t>
    </dgm:pt>
    <dgm:pt modelId="{EF958715-FDCC-42C7-B75F-95D902B78A24}" type="pres">
      <dgm:prSet presAssocID="{1E00B4CD-098C-4123-8900-9DB45FCA1C05}" presName="compNode" presStyleCnt="0"/>
      <dgm:spPr/>
    </dgm:pt>
    <dgm:pt modelId="{6FDB6FEE-8523-449B-8CD8-4A4CFE9204C3}" type="pres">
      <dgm:prSet presAssocID="{1E00B4CD-098C-4123-8900-9DB45FCA1C05}" presName="dummyConnPt" presStyleCnt="0"/>
      <dgm:spPr/>
    </dgm:pt>
    <dgm:pt modelId="{7636A5CC-E93F-43DA-8665-B3B26C268239}" type="pres">
      <dgm:prSet presAssocID="{1E00B4CD-098C-4123-8900-9DB45FCA1C05}" presName="node" presStyleLbl="node1" presStyleIdx="2" presStyleCnt="4">
        <dgm:presLayoutVars>
          <dgm:bulletEnabled val="1"/>
        </dgm:presLayoutVars>
      </dgm:prSet>
      <dgm:spPr/>
      <dgm:t>
        <a:bodyPr/>
        <a:lstStyle/>
        <a:p>
          <a:pPr rtl="1"/>
          <a:endParaRPr lang="ar-SA"/>
        </a:p>
      </dgm:t>
    </dgm:pt>
    <dgm:pt modelId="{E26815DA-F980-40ED-A257-5F597EB7683D}" type="pres">
      <dgm:prSet presAssocID="{6D51AEF7-1DAD-4460-955E-817EB8FDA463}" presName="sibTrans" presStyleLbl="bgSibTrans2D1" presStyleIdx="2" presStyleCnt="3"/>
      <dgm:spPr/>
      <dgm:t>
        <a:bodyPr/>
        <a:lstStyle/>
        <a:p>
          <a:pPr rtl="1"/>
          <a:endParaRPr lang="ar-SA"/>
        </a:p>
      </dgm:t>
    </dgm:pt>
    <dgm:pt modelId="{B1AE650C-74F4-4680-BEE0-9B54509F50FD}" type="pres">
      <dgm:prSet presAssocID="{68BA2E51-0899-41BB-A821-6659E1CA775D}" presName="compNode" presStyleCnt="0"/>
      <dgm:spPr/>
    </dgm:pt>
    <dgm:pt modelId="{16DC631C-115D-4334-A3EA-C6E41B5ACF75}" type="pres">
      <dgm:prSet presAssocID="{68BA2E51-0899-41BB-A821-6659E1CA775D}" presName="dummyConnPt" presStyleCnt="0"/>
      <dgm:spPr/>
    </dgm:pt>
    <dgm:pt modelId="{9205FDA7-D244-4A35-90DB-ADA4CAB01E19}" type="pres">
      <dgm:prSet presAssocID="{68BA2E51-0899-41BB-A821-6659E1CA775D}" presName="node" presStyleLbl="node1" presStyleIdx="3" presStyleCnt="4">
        <dgm:presLayoutVars>
          <dgm:bulletEnabled val="1"/>
        </dgm:presLayoutVars>
      </dgm:prSet>
      <dgm:spPr/>
      <dgm:t>
        <a:bodyPr/>
        <a:lstStyle/>
        <a:p>
          <a:pPr rtl="1"/>
          <a:endParaRPr lang="ar-SA"/>
        </a:p>
      </dgm:t>
    </dgm:pt>
  </dgm:ptLst>
  <dgm:cxnLst>
    <dgm:cxn modelId="{602361DE-B18D-4EEC-9D4B-6E715B75C487}" srcId="{B7A16A0A-FFE6-416A-BDB7-D5684A2EF6E9}" destId="{1E00B4CD-098C-4123-8900-9DB45FCA1C05}" srcOrd="2" destOrd="0" parTransId="{D68EA6B4-0E04-443F-8FC7-4AA5A5374F22}" sibTransId="{6D51AEF7-1DAD-4460-955E-817EB8FDA463}"/>
    <dgm:cxn modelId="{5D155339-05A1-43E1-AD25-BBE3A4539998}" type="presOf" srcId="{12DBBA50-EA23-44A2-BF6F-707C6B8F76A7}" destId="{86A3EB4C-6D71-4BA9-BD1E-907A841BE35E}" srcOrd="0" destOrd="0" presId="urn:microsoft.com/office/officeart/2005/8/layout/bProcess4"/>
    <dgm:cxn modelId="{CBA7B829-108C-46C1-99F0-035C2DE584AA}" type="presOf" srcId="{10BBDEC1-9123-4517-94F2-F9DA419BD555}" destId="{D67C8D55-5B5F-4CDF-B96B-5767BBB2556A}" srcOrd="0" destOrd="0" presId="urn:microsoft.com/office/officeart/2005/8/layout/bProcess4"/>
    <dgm:cxn modelId="{3C2EB921-A749-447B-8885-A0F6C1D4A337}" type="presOf" srcId="{140EF8E1-ED9E-48B8-BACF-AB8BA035873C}" destId="{22D5D4AC-6017-4AB9-91FD-09BE2D3D0113}" srcOrd="0" destOrd="0" presId="urn:microsoft.com/office/officeart/2005/8/layout/bProcess4"/>
    <dgm:cxn modelId="{C5613E22-7BF8-4B84-BABD-66CF4CF4E2F6}" srcId="{B7A16A0A-FFE6-416A-BDB7-D5684A2EF6E9}" destId="{12DBBA50-EA23-44A2-BF6F-707C6B8F76A7}" srcOrd="0" destOrd="0" parTransId="{EE51662E-F854-4F7E-ABD6-E3B4171705C8}" sibTransId="{4C53D5ED-4E20-41C5-BFF3-8CCBDFBAA6ED}"/>
    <dgm:cxn modelId="{EC943E69-1174-4790-896A-EEEA626CFB53}" type="presOf" srcId="{68BA2E51-0899-41BB-A821-6659E1CA775D}" destId="{9205FDA7-D244-4A35-90DB-ADA4CAB01E19}" srcOrd="0" destOrd="0" presId="urn:microsoft.com/office/officeart/2005/8/layout/bProcess4"/>
    <dgm:cxn modelId="{5C1D11A3-7FDE-4E2A-975D-C43690755486}" srcId="{B7A16A0A-FFE6-416A-BDB7-D5684A2EF6E9}" destId="{10BBDEC1-9123-4517-94F2-F9DA419BD555}" srcOrd="1" destOrd="0" parTransId="{ADC9B597-D15E-40F6-AF81-B8FA7D2FDAFD}" sibTransId="{140EF8E1-ED9E-48B8-BACF-AB8BA035873C}"/>
    <dgm:cxn modelId="{42E1AED9-F255-402B-9867-213C14B4423D}" type="presOf" srcId="{1E00B4CD-098C-4123-8900-9DB45FCA1C05}" destId="{7636A5CC-E93F-43DA-8665-B3B26C268239}" srcOrd="0" destOrd="0" presId="urn:microsoft.com/office/officeart/2005/8/layout/bProcess4"/>
    <dgm:cxn modelId="{BA91E1B6-F1D2-4F50-8E38-E65EAAD978F1}" type="presOf" srcId="{4C53D5ED-4E20-41C5-BFF3-8CCBDFBAA6ED}" destId="{1B8CD4F9-915C-4FCC-A7F8-F5BAD6D18A79}" srcOrd="0" destOrd="0" presId="urn:microsoft.com/office/officeart/2005/8/layout/bProcess4"/>
    <dgm:cxn modelId="{5C04648B-C420-41A6-9309-D8742E641974}" type="presOf" srcId="{B7A16A0A-FFE6-416A-BDB7-D5684A2EF6E9}" destId="{7E69B2FF-050C-4F61-95F7-CCF1A464FE40}" srcOrd="0" destOrd="0" presId="urn:microsoft.com/office/officeart/2005/8/layout/bProcess4"/>
    <dgm:cxn modelId="{39552B9A-C4BA-4FB1-BF33-6DB847129472}" type="presOf" srcId="{6D51AEF7-1DAD-4460-955E-817EB8FDA463}" destId="{E26815DA-F980-40ED-A257-5F597EB7683D}" srcOrd="0" destOrd="0" presId="urn:microsoft.com/office/officeart/2005/8/layout/bProcess4"/>
    <dgm:cxn modelId="{5FD61573-28BE-442D-94BC-FC993C64BB66}" srcId="{B7A16A0A-FFE6-416A-BDB7-D5684A2EF6E9}" destId="{68BA2E51-0899-41BB-A821-6659E1CA775D}" srcOrd="3" destOrd="0" parTransId="{BD086B31-86A4-4B61-9525-F8879C58C5A1}" sibTransId="{5C6E1D90-F67D-46F0-A2AB-D82A6BDF27A8}"/>
    <dgm:cxn modelId="{D61FB21D-0673-4A0B-AFE5-B80412536F41}" type="presParOf" srcId="{7E69B2FF-050C-4F61-95F7-CCF1A464FE40}" destId="{E6E9BBE7-DC6F-41DB-AA2E-B1E5324D7049}" srcOrd="0" destOrd="0" presId="urn:microsoft.com/office/officeart/2005/8/layout/bProcess4"/>
    <dgm:cxn modelId="{C2AE6D60-8660-4B16-88CF-37B5CDA43CD7}" type="presParOf" srcId="{E6E9BBE7-DC6F-41DB-AA2E-B1E5324D7049}" destId="{CF532D48-FB1C-499C-A819-FBE4C099B990}" srcOrd="0" destOrd="0" presId="urn:microsoft.com/office/officeart/2005/8/layout/bProcess4"/>
    <dgm:cxn modelId="{F107AC31-37AC-4228-8B32-D585D92D80A1}" type="presParOf" srcId="{E6E9BBE7-DC6F-41DB-AA2E-B1E5324D7049}" destId="{86A3EB4C-6D71-4BA9-BD1E-907A841BE35E}" srcOrd="1" destOrd="0" presId="urn:microsoft.com/office/officeart/2005/8/layout/bProcess4"/>
    <dgm:cxn modelId="{15841795-DA1D-485D-831F-7C539FF72A0A}" type="presParOf" srcId="{7E69B2FF-050C-4F61-95F7-CCF1A464FE40}" destId="{1B8CD4F9-915C-4FCC-A7F8-F5BAD6D18A79}" srcOrd="1" destOrd="0" presId="urn:microsoft.com/office/officeart/2005/8/layout/bProcess4"/>
    <dgm:cxn modelId="{3244C790-30C4-4E67-A5F2-5D772C9C1069}" type="presParOf" srcId="{7E69B2FF-050C-4F61-95F7-CCF1A464FE40}" destId="{6A60CD3A-6712-4576-BC03-37506DE1BC87}" srcOrd="2" destOrd="0" presId="urn:microsoft.com/office/officeart/2005/8/layout/bProcess4"/>
    <dgm:cxn modelId="{5D43E66D-EFC9-4D87-85D0-17E4233284F8}" type="presParOf" srcId="{6A60CD3A-6712-4576-BC03-37506DE1BC87}" destId="{93A2D183-2450-41A0-A1F7-267C585A1B40}" srcOrd="0" destOrd="0" presId="urn:microsoft.com/office/officeart/2005/8/layout/bProcess4"/>
    <dgm:cxn modelId="{C277705B-6564-46DE-B3B5-208B0E9C809B}" type="presParOf" srcId="{6A60CD3A-6712-4576-BC03-37506DE1BC87}" destId="{D67C8D55-5B5F-4CDF-B96B-5767BBB2556A}" srcOrd="1" destOrd="0" presId="urn:microsoft.com/office/officeart/2005/8/layout/bProcess4"/>
    <dgm:cxn modelId="{9F117E2F-0A30-40B4-AE08-B1D38B83D42D}" type="presParOf" srcId="{7E69B2FF-050C-4F61-95F7-CCF1A464FE40}" destId="{22D5D4AC-6017-4AB9-91FD-09BE2D3D0113}" srcOrd="3" destOrd="0" presId="urn:microsoft.com/office/officeart/2005/8/layout/bProcess4"/>
    <dgm:cxn modelId="{8C5D7A4B-2558-487D-A59A-7DBFF11AF96E}" type="presParOf" srcId="{7E69B2FF-050C-4F61-95F7-CCF1A464FE40}" destId="{EF958715-FDCC-42C7-B75F-95D902B78A24}" srcOrd="4" destOrd="0" presId="urn:microsoft.com/office/officeart/2005/8/layout/bProcess4"/>
    <dgm:cxn modelId="{3C5F4CE7-215F-4241-9843-0DF5802D8B8D}" type="presParOf" srcId="{EF958715-FDCC-42C7-B75F-95D902B78A24}" destId="{6FDB6FEE-8523-449B-8CD8-4A4CFE9204C3}" srcOrd="0" destOrd="0" presId="urn:microsoft.com/office/officeart/2005/8/layout/bProcess4"/>
    <dgm:cxn modelId="{F915E7F5-E002-418D-9E2A-45E74B9EDB83}" type="presParOf" srcId="{EF958715-FDCC-42C7-B75F-95D902B78A24}" destId="{7636A5CC-E93F-43DA-8665-B3B26C268239}" srcOrd="1" destOrd="0" presId="urn:microsoft.com/office/officeart/2005/8/layout/bProcess4"/>
    <dgm:cxn modelId="{647EF841-8E31-4A72-9B50-89AE45DB4AD8}" type="presParOf" srcId="{7E69B2FF-050C-4F61-95F7-CCF1A464FE40}" destId="{E26815DA-F980-40ED-A257-5F597EB7683D}" srcOrd="5" destOrd="0" presId="urn:microsoft.com/office/officeart/2005/8/layout/bProcess4"/>
    <dgm:cxn modelId="{B2BD47AD-9639-4871-9792-1874EECD01CA}" type="presParOf" srcId="{7E69B2FF-050C-4F61-95F7-CCF1A464FE40}" destId="{B1AE650C-74F4-4680-BEE0-9B54509F50FD}" srcOrd="6" destOrd="0" presId="urn:microsoft.com/office/officeart/2005/8/layout/bProcess4"/>
    <dgm:cxn modelId="{B514D3B3-519F-4C4A-813F-70DB86941693}" type="presParOf" srcId="{B1AE650C-74F4-4680-BEE0-9B54509F50FD}" destId="{16DC631C-115D-4334-A3EA-C6E41B5ACF75}" srcOrd="0" destOrd="0" presId="urn:microsoft.com/office/officeart/2005/8/layout/bProcess4"/>
    <dgm:cxn modelId="{6B6100E6-AF93-4B36-A79C-5A114568992D}" type="presParOf" srcId="{B1AE650C-74F4-4680-BEE0-9B54509F50FD}" destId="{9205FDA7-D244-4A35-90DB-ADA4CAB01E1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42C468-BCEA-4B09-9133-5FFC272A5A9D}"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pPr rtl="1"/>
          <a:endParaRPr lang="ar-SA"/>
        </a:p>
      </dgm:t>
    </dgm:pt>
    <dgm:pt modelId="{6C68BD90-D4FC-4CDB-A556-CDDEC8FCFB07}">
      <dgm:prSet phldrT="[نص]"/>
      <dgm:spPr>
        <a:solidFill>
          <a:schemeClr val="accent1"/>
        </a:solidFill>
      </dgm:spPr>
      <dgm:t>
        <a:bodyPr/>
        <a:lstStyle/>
        <a:p>
          <a:pPr rtl="1"/>
          <a:r>
            <a:rPr lang="ar-IQ" b="1" dirty="0" smtClean="0"/>
            <a:t>التجربة الاستطلاعية لغرض تقنين البرامج </a:t>
          </a:r>
          <a:endParaRPr lang="ar-SA" dirty="0"/>
        </a:p>
      </dgm:t>
    </dgm:pt>
    <dgm:pt modelId="{F8A5391D-5A36-47CF-854E-E202E854614B}" type="parTrans" cxnId="{BB68B3C8-D462-4365-AA85-FCBFD2779CD5}">
      <dgm:prSet/>
      <dgm:spPr/>
      <dgm:t>
        <a:bodyPr/>
        <a:lstStyle/>
        <a:p>
          <a:pPr rtl="1"/>
          <a:endParaRPr lang="ar-SA"/>
        </a:p>
      </dgm:t>
    </dgm:pt>
    <dgm:pt modelId="{50150125-98E8-4FFF-BF26-1FFE06EAAC22}" type="sibTrans" cxnId="{BB68B3C8-D462-4365-AA85-FCBFD2779CD5}">
      <dgm:prSet/>
      <dgm:spPr/>
      <dgm:t>
        <a:bodyPr/>
        <a:lstStyle/>
        <a:p>
          <a:pPr rtl="1"/>
          <a:endParaRPr lang="ar-SA"/>
        </a:p>
      </dgm:t>
    </dgm:pt>
    <dgm:pt modelId="{83E2CA07-6F95-4B18-A2CF-AEBCA566EC58}">
      <dgm:prSet/>
      <dgm:spPr>
        <a:solidFill>
          <a:schemeClr val="accent2"/>
        </a:solidFill>
      </dgm:spPr>
      <dgm:t>
        <a:bodyPr/>
        <a:lstStyle/>
        <a:p>
          <a:pPr rtl="1"/>
          <a:r>
            <a:rPr lang="ar-IQ" b="1" dirty="0" smtClean="0"/>
            <a:t>التجربة الاستطلاعية لغرض تقنين الاختبارات</a:t>
          </a:r>
          <a:endParaRPr lang="ar-IQ" dirty="0"/>
        </a:p>
      </dgm:t>
    </dgm:pt>
    <dgm:pt modelId="{26696007-64CD-4777-B423-327F6A5E3553}" type="parTrans" cxnId="{49CB4508-B770-4369-8D63-F8BFCC65BEED}">
      <dgm:prSet/>
      <dgm:spPr/>
      <dgm:t>
        <a:bodyPr/>
        <a:lstStyle/>
        <a:p>
          <a:pPr rtl="1"/>
          <a:endParaRPr lang="ar-SA"/>
        </a:p>
      </dgm:t>
    </dgm:pt>
    <dgm:pt modelId="{E1CD530F-BBDF-4923-A311-8C0C62D0C504}" type="sibTrans" cxnId="{49CB4508-B770-4369-8D63-F8BFCC65BEED}">
      <dgm:prSet/>
      <dgm:spPr/>
      <dgm:t>
        <a:bodyPr/>
        <a:lstStyle/>
        <a:p>
          <a:pPr rtl="1"/>
          <a:endParaRPr lang="ar-SA"/>
        </a:p>
      </dgm:t>
    </dgm:pt>
    <dgm:pt modelId="{43952F2D-0229-400F-9360-190C95BB9990}">
      <dgm:prSet phldrT="[نص]"/>
      <dgm:spPr>
        <a:solidFill>
          <a:schemeClr val="tx2">
            <a:lumMod val="50000"/>
          </a:schemeClr>
        </a:solidFill>
      </dgm:spPr>
      <dgm:t>
        <a:bodyPr/>
        <a:lstStyle/>
        <a:p>
          <a:pPr rtl="1"/>
          <a:r>
            <a:rPr lang="ar-IQ" b="1" dirty="0" smtClean="0"/>
            <a:t>التجربة الاستطلاعية لغرض بيان صحة الأجهزة والأدوات</a:t>
          </a:r>
          <a:endParaRPr lang="ar-SA" dirty="0"/>
        </a:p>
      </dgm:t>
    </dgm:pt>
    <dgm:pt modelId="{4B7693F2-9052-4F3E-ACA1-3521E644DA9C}" type="parTrans" cxnId="{11777B17-F811-43C6-A01F-0E95556D9908}">
      <dgm:prSet/>
      <dgm:spPr/>
      <dgm:t>
        <a:bodyPr/>
        <a:lstStyle/>
        <a:p>
          <a:pPr rtl="1"/>
          <a:endParaRPr lang="ar-SA"/>
        </a:p>
      </dgm:t>
    </dgm:pt>
    <dgm:pt modelId="{39D97274-7EA6-441B-8B30-E1C987024C84}" type="sibTrans" cxnId="{11777B17-F811-43C6-A01F-0E95556D9908}">
      <dgm:prSet/>
      <dgm:spPr/>
      <dgm:t>
        <a:bodyPr/>
        <a:lstStyle/>
        <a:p>
          <a:pPr rtl="1"/>
          <a:endParaRPr lang="ar-SA"/>
        </a:p>
      </dgm:t>
    </dgm:pt>
    <dgm:pt modelId="{A6EF2804-E9B0-4A95-8704-B8520014B0CB}" type="pres">
      <dgm:prSet presAssocID="{4A42C468-BCEA-4B09-9133-5FFC272A5A9D}" presName="Name0" presStyleCnt="0">
        <dgm:presLayoutVars>
          <dgm:chMax/>
          <dgm:chPref/>
          <dgm:dir/>
        </dgm:presLayoutVars>
      </dgm:prSet>
      <dgm:spPr/>
      <dgm:t>
        <a:bodyPr/>
        <a:lstStyle/>
        <a:p>
          <a:pPr rtl="1"/>
          <a:endParaRPr lang="ar-SA"/>
        </a:p>
      </dgm:t>
    </dgm:pt>
    <dgm:pt modelId="{0FD09EB1-28FE-4E62-847A-792F2CF0819F}" type="pres">
      <dgm:prSet presAssocID="{6C68BD90-D4FC-4CDB-A556-CDDEC8FCFB07}" presName="composite" presStyleCnt="0">
        <dgm:presLayoutVars>
          <dgm:chMax/>
          <dgm:chPref/>
        </dgm:presLayoutVars>
      </dgm:prSet>
      <dgm:spPr/>
    </dgm:pt>
    <dgm:pt modelId="{A42CD3FB-6457-4D4C-9C78-48096B5563B7}" type="pres">
      <dgm:prSet presAssocID="{6C68BD90-D4FC-4CDB-A556-CDDEC8FCFB07}" presName="Image" presStyleLbl="bgImgPlace1" presStyleIdx="0" presStyleCnt="3" custScaleX="55640" custScaleY="57754"/>
      <dgm:spPr/>
    </dgm:pt>
    <dgm:pt modelId="{933232BD-61F4-4680-935C-C7ECB4253954}" type="pres">
      <dgm:prSet presAssocID="{6C68BD90-D4FC-4CDB-A556-CDDEC8FCFB07}" presName="ParentText" presStyleLbl="revTx" presStyleIdx="0" presStyleCnt="3" custScaleX="111500" custScaleY="129740">
        <dgm:presLayoutVars>
          <dgm:chMax val="0"/>
          <dgm:chPref val="0"/>
          <dgm:bulletEnabled val="1"/>
        </dgm:presLayoutVars>
      </dgm:prSet>
      <dgm:spPr/>
      <dgm:t>
        <a:bodyPr/>
        <a:lstStyle/>
        <a:p>
          <a:pPr rtl="1"/>
          <a:endParaRPr lang="ar-SA"/>
        </a:p>
      </dgm:t>
    </dgm:pt>
    <dgm:pt modelId="{06620FEE-15A9-4523-9701-F701DD409511}" type="pres">
      <dgm:prSet presAssocID="{6C68BD90-D4FC-4CDB-A556-CDDEC8FCFB07}" presName="tlFrame" presStyleLbl="node1" presStyleIdx="0" presStyleCnt="12"/>
      <dgm:spPr/>
    </dgm:pt>
    <dgm:pt modelId="{0C441345-747A-4E17-ABC8-58BAEE1A4DFE}" type="pres">
      <dgm:prSet presAssocID="{6C68BD90-D4FC-4CDB-A556-CDDEC8FCFB07}" presName="trFrame" presStyleLbl="node1" presStyleIdx="1" presStyleCnt="12"/>
      <dgm:spPr/>
    </dgm:pt>
    <dgm:pt modelId="{8F7B1C56-D120-4E97-9934-D02D7052D3E3}" type="pres">
      <dgm:prSet presAssocID="{6C68BD90-D4FC-4CDB-A556-CDDEC8FCFB07}" presName="blFrame" presStyleLbl="node1" presStyleIdx="2" presStyleCnt="12"/>
      <dgm:spPr/>
    </dgm:pt>
    <dgm:pt modelId="{60A6D83A-C6F0-43F1-B66F-5DAFFFA47758}" type="pres">
      <dgm:prSet presAssocID="{6C68BD90-D4FC-4CDB-A556-CDDEC8FCFB07}" presName="brFrame" presStyleLbl="node1" presStyleIdx="3" presStyleCnt="12"/>
      <dgm:spPr/>
    </dgm:pt>
    <dgm:pt modelId="{23522454-DDD8-4DD9-8E12-CC200922DC78}" type="pres">
      <dgm:prSet presAssocID="{50150125-98E8-4FFF-BF26-1FFE06EAAC22}" presName="sibTrans" presStyleCnt="0"/>
      <dgm:spPr/>
    </dgm:pt>
    <dgm:pt modelId="{602750CE-FEEC-4CD2-A08C-1029439A0D3B}" type="pres">
      <dgm:prSet presAssocID="{43952F2D-0229-400F-9360-190C95BB9990}" presName="composite" presStyleCnt="0">
        <dgm:presLayoutVars>
          <dgm:chMax/>
          <dgm:chPref/>
        </dgm:presLayoutVars>
      </dgm:prSet>
      <dgm:spPr/>
    </dgm:pt>
    <dgm:pt modelId="{55859B0E-360E-46D5-8257-32E8A7E5D5F5}" type="pres">
      <dgm:prSet presAssocID="{43952F2D-0229-400F-9360-190C95BB9990}" presName="Image" presStyleLbl="bgImgPlace1" presStyleIdx="1" presStyleCnt="3" custScaleX="39120" custScaleY="59586"/>
      <dgm:spPr/>
    </dgm:pt>
    <dgm:pt modelId="{CE59B6FE-E80C-4850-B117-311E1BA9FFBC}" type="pres">
      <dgm:prSet presAssocID="{43952F2D-0229-400F-9360-190C95BB9990}" presName="ParentText" presStyleLbl="revTx" presStyleIdx="1" presStyleCnt="3" custScaleX="119220" custScaleY="116629">
        <dgm:presLayoutVars>
          <dgm:chMax val="0"/>
          <dgm:chPref val="0"/>
          <dgm:bulletEnabled val="1"/>
        </dgm:presLayoutVars>
      </dgm:prSet>
      <dgm:spPr/>
      <dgm:t>
        <a:bodyPr/>
        <a:lstStyle/>
        <a:p>
          <a:pPr rtl="1"/>
          <a:endParaRPr lang="ar-SA"/>
        </a:p>
      </dgm:t>
    </dgm:pt>
    <dgm:pt modelId="{8623ADFF-3593-45E5-BB34-01EB0F495DFB}" type="pres">
      <dgm:prSet presAssocID="{43952F2D-0229-400F-9360-190C95BB9990}" presName="tlFrame" presStyleLbl="node1" presStyleIdx="4" presStyleCnt="12"/>
      <dgm:spPr/>
    </dgm:pt>
    <dgm:pt modelId="{F35E848F-1289-4106-AEC8-40AAD9C6060D}" type="pres">
      <dgm:prSet presAssocID="{43952F2D-0229-400F-9360-190C95BB9990}" presName="trFrame" presStyleLbl="node1" presStyleIdx="5" presStyleCnt="12"/>
      <dgm:spPr/>
    </dgm:pt>
    <dgm:pt modelId="{2DC4223F-1E9F-41BC-9A74-1B1C2A623BC7}" type="pres">
      <dgm:prSet presAssocID="{43952F2D-0229-400F-9360-190C95BB9990}" presName="blFrame" presStyleLbl="node1" presStyleIdx="6" presStyleCnt="12"/>
      <dgm:spPr/>
    </dgm:pt>
    <dgm:pt modelId="{40911C22-0835-4EFA-AC3E-798C1C7ACCFC}" type="pres">
      <dgm:prSet presAssocID="{43952F2D-0229-400F-9360-190C95BB9990}" presName="brFrame" presStyleLbl="node1" presStyleIdx="7" presStyleCnt="12"/>
      <dgm:spPr/>
    </dgm:pt>
    <dgm:pt modelId="{BBA203EB-FFE7-47C1-AAC6-06BCD3AE87E2}" type="pres">
      <dgm:prSet presAssocID="{39D97274-7EA6-441B-8B30-E1C987024C84}" presName="sibTrans" presStyleCnt="0"/>
      <dgm:spPr/>
    </dgm:pt>
    <dgm:pt modelId="{C26B3F94-B7E5-4884-BC33-09CAAF355E32}" type="pres">
      <dgm:prSet presAssocID="{83E2CA07-6F95-4B18-A2CF-AEBCA566EC58}" presName="composite" presStyleCnt="0">
        <dgm:presLayoutVars>
          <dgm:chMax/>
          <dgm:chPref/>
        </dgm:presLayoutVars>
      </dgm:prSet>
      <dgm:spPr/>
    </dgm:pt>
    <dgm:pt modelId="{EC3AA6DC-7803-4A56-A8C5-3B35409BDCC3}" type="pres">
      <dgm:prSet presAssocID="{83E2CA07-6F95-4B18-A2CF-AEBCA566EC58}" presName="Image" presStyleLbl="bgImgPlace1" presStyleIdx="2" presStyleCnt="3" custScaleX="44256" custScaleY="60195"/>
      <dgm:spPr/>
    </dgm:pt>
    <dgm:pt modelId="{E9B8267C-DE9A-4F62-B21A-78C432727A3A}" type="pres">
      <dgm:prSet presAssocID="{83E2CA07-6F95-4B18-A2CF-AEBCA566EC58}" presName="ParentText" presStyleLbl="revTx" presStyleIdx="2" presStyleCnt="3" custScaleX="108864" custScaleY="101723">
        <dgm:presLayoutVars>
          <dgm:chMax val="0"/>
          <dgm:chPref val="0"/>
          <dgm:bulletEnabled val="1"/>
        </dgm:presLayoutVars>
      </dgm:prSet>
      <dgm:spPr/>
      <dgm:t>
        <a:bodyPr/>
        <a:lstStyle/>
        <a:p>
          <a:pPr rtl="1"/>
          <a:endParaRPr lang="ar-SA"/>
        </a:p>
      </dgm:t>
    </dgm:pt>
    <dgm:pt modelId="{C9DA34D1-FA48-4E1F-BABD-3AA0295AFCA7}" type="pres">
      <dgm:prSet presAssocID="{83E2CA07-6F95-4B18-A2CF-AEBCA566EC58}" presName="tlFrame" presStyleLbl="node1" presStyleIdx="8" presStyleCnt="12"/>
      <dgm:spPr/>
    </dgm:pt>
    <dgm:pt modelId="{631E348D-A81F-4A13-96D9-8B106925B05B}" type="pres">
      <dgm:prSet presAssocID="{83E2CA07-6F95-4B18-A2CF-AEBCA566EC58}" presName="trFrame" presStyleLbl="node1" presStyleIdx="9" presStyleCnt="12"/>
      <dgm:spPr/>
    </dgm:pt>
    <dgm:pt modelId="{397CF743-DCF1-49C8-9108-EDCD5ACD1288}" type="pres">
      <dgm:prSet presAssocID="{83E2CA07-6F95-4B18-A2CF-AEBCA566EC58}" presName="blFrame" presStyleLbl="node1" presStyleIdx="10" presStyleCnt="12"/>
      <dgm:spPr/>
    </dgm:pt>
    <dgm:pt modelId="{97482F51-5993-41C6-A877-F3335C8036F7}" type="pres">
      <dgm:prSet presAssocID="{83E2CA07-6F95-4B18-A2CF-AEBCA566EC58}" presName="brFrame" presStyleLbl="node1" presStyleIdx="11" presStyleCnt="12"/>
      <dgm:spPr/>
    </dgm:pt>
  </dgm:ptLst>
  <dgm:cxnLst>
    <dgm:cxn modelId="{D07A163B-8A0E-4D5E-A0D1-C58CBC9D0422}" type="presOf" srcId="{6C68BD90-D4FC-4CDB-A556-CDDEC8FCFB07}" destId="{933232BD-61F4-4680-935C-C7ECB4253954}" srcOrd="0" destOrd="0" presId="urn:microsoft.com/office/officeart/2009/3/layout/FramedTextPicture"/>
    <dgm:cxn modelId="{AC5E3F8E-EB8D-4FCB-BB6E-15DB849F155C}" type="presOf" srcId="{43952F2D-0229-400F-9360-190C95BB9990}" destId="{CE59B6FE-E80C-4850-B117-311E1BA9FFBC}" srcOrd="0" destOrd="0" presId="urn:microsoft.com/office/officeart/2009/3/layout/FramedTextPicture"/>
    <dgm:cxn modelId="{BB68B3C8-D462-4365-AA85-FCBFD2779CD5}" srcId="{4A42C468-BCEA-4B09-9133-5FFC272A5A9D}" destId="{6C68BD90-D4FC-4CDB-A556-CDDEC8FCFB07}" srcOrd="0" destOrd="0" parTransId="{F8A5391D-5A36-47CF-854E-E202E854614B}" sibTransId="{50150125-98E8-4FFF-BF26-1FFE06EAAC22}"/>
    <dgm:cxn modelId="{49CB4508-B770-4369-8D63-F8BFCC65BEED}" srcId="{4A42C468-BCEA-4B09-9133-5FFC272A5A9D}" destId="{83E2CA07-6F95-4B18-A2CF-AEBCA566EC58}" srcOrd="2" destOrd="0" parTransId="{26696007-64CD-4777-B423-327F6A5E3553}" sibTransId="{E1CD530F-BBDF-4923-A311-8C0C62D0C504}"/>
    <dgm:cxn modelId="{E0254044-D2C1-40FA-99AB-0BA32B55243F}" type="presOf" srcId="{4A42C468-BCEA-4B09-9133-5FFC272A5A9D}" destId="{A6EF2804-E9B0-4A95-8704-B8520014B0CB}" srcOrd="0" destOrd="0" presId="urn:microsoft.com/office/officeart/2009/3/layout/FramedTextPicture"/>
    <dgm:cxn modelId="{B9192D71-563F-4D84-A09E-EA4726C353AB}" type="presOf" srcId="{83E2CA07-6F95-4B18-A2CF-AEBCA566EC58}" destId="{E9B8267C-DE9A-4F62-B21A-78C432727A3A}" srcOrd="0" destOrd="0" presId="urn:microsoft.com/office/officeart/2009/3/layout/FramedTextPicture"/>
    <dgm:cxn modelId="{11777B17-F811-43C6-A01F-0E95556D9908}" srcId="{4A42C468-BCEA-4B09-9133-5FFC272A5A9D}" destId="{43952F2D-0229-400F-9360-190C95BB9990}" srcOrd="1" destOrd="0" parTransId="{4B7693F2-9052-4F3E-ACA1-3521E644DA9C}" sibTransId="{39D97274-7EA6-441B-8B30-E1C987024C84}"/>
    <dgm:cxn modelId="{2D3DDCCB-3168-4C8B-9E2F-BBD316965971}" type="presParOf" srcId="{A6EF2804-E9B0-4A95-8704-B8520014B0CB}" destId="{0FD09EB1-28FE-4E62-847A-792F2CF0819F}" srcOrd="0" destOrd="0" presId="urn:microsoft.com/office/officeart/2009/3/layout/FramedTextPicture"/>
    <dgm:cxn modelId="{256B4548-7712-43C3-8A03-48804ABAA3EF}" type="presParOf" srcId="{0FD09EB1-28FE-4E62-847A-792F2CF0819F}" destId="{A42CD3FB-6457-4D4C-9C78-48096B5563B7}" srcOrd="0" destOrd="0" presId="urn:microsoft.com/office/officeart/2009/3/layout/FramedTextPicture"/>
    <dgm:cxn modelId="{3C2A9D7C-72C4-4DE4-9D92-7030136FCBFC}" type="presParOf" srcId="{0FD09EB1-28FE-4E62-847A-792F2CF0819F}" destId="{933232BD-61F4-4680-935C-C7ECB4253954}" srcOrd="1" destOrd="0" presId="urn:microsoft.com/office/officeart/2009/3/layout/FramedTextPicture"/>
    <dgm:cxn modelId="{490FD46C-895C-475D-B1AB-EB0D6629EF60}" type="presParOf" srcId="{0FD09EB1-28FE-4E62-847A-792F2CF0819F}" destId="{06620FEE-15A9-4523-9701-F701DD409511}" srcOrd="2" destOrd="0" presId="urn:microsoft.com/office/officeart/2009/3/layout/FramedTextPicture"/>
    <dgm:cxn modelId="{CE84ED0D-906B-46D4-A077-27F8EF380F88}" type="presParOf" srcId="{0FD09EB1-28FE-4E62-847A-792F2CF0819F}" destId="{0C441345-747A-4E17-ABC8-58BAEE1A4DFE}" srcOrd="3" destOrd="0" presId="urn:microsoft.com/office/officeart/2009/3/layout/FramedTextPicture"/>
    <dgm:cxn modelId="{7EE319B8-3EB5-4510-9A33-BE7383781B34}" type="presParOf" srcId="{0FD09EB1-28FE-4E62-847A-792F2CF0819F}" destId="{8F7B1C56-D120-4E97-9934-D02D7052D3E3}" srcOrd="4" destOrd="0" presId="urn:microsoft.com/office/officeart/2009/3/layout/FramedTextPicture"/>
    <dgm:cxn modelId="{70FD1E61-F384-4223-9C7B-3796781E2234}" type="presParOf" srcId="{0FD09EB1-28FE-4E62-847A-792F2CF0819F}" destId="{60A6D83A-C6F0-43F1-B66F-5DAFFFA47758}" srcOrd="5" destOrd="0" presId="urn:microsoft.com/office/officeart/2009/3/layout/FramedTextPicture"/>
    <dgm:cxn modelId="{3F9E65A8-DC4B-4F69-988A-C750EE0678D2}" type="presParOf" srcId="{A6EF2804-E9B0-4A95-8704-B8520014B0CB}" destId="{23522454-DDD8-4DD9-8E12-CC200922DC78}" srcOrd="1" destOrd="0" presId="urn:microsoft.com/office/officeart/2009/3/layout/FramedTextPicture"/>
    <dgm:cxn modelId="{25CE30CC-8872-40F6-AFD7-A9FDF4A9265E}" type="presParOf" srcId="{A6EF2804-E9B0-4A95-8704-B8520014B0CB}" destId="{602750CE-FEEC-4CD2-A08C-1029439A0D3B}" srcOrd="2" destOrd="0" presId="urn:microsoft.com/office/officeart/2009/3/layout/FramedTextPicture"/>
    <dgm:cxn modelId="{C582B61E-8F83-43C0-A897-15763D04D5A1}" type="presParOf" srcId="{602750CE-FEEC-4CD2-A08C-1029439A0D3B}" destId="{55859B0E-360E-46D5-8257-32E8A7E5D5F5}" srcOrd="0" destOrd="0" presId="urn:microsoft.com/office/officeart/2009/3/layout/FramedTextPicture"/>
    <dgm:cxn modelId="{2BB69D1F-E017-487A-A333-46B8308EDA99}" type="presParOf" srcId="{602750CE-FEEC-4CD2-A08C-1029439A0D3B}" destId="{CE59B6FE-E80C-4850-B117-311E1BA9FFBC}" srcOrd="1" destOrd="0" presId="urn:microsoft.com/office/officeart/2009/3/layout/FramedTextPicture"/>
    <dgm:cxn modelId="{DD8F1137-BB14-4F3B-872E-2A7F28AF7F17}" type="presParOf" srcId="{602750CE-FEEC-4CD2-A08C-1029439A0D3B}" destId="{8623ADFF-3593-45E5-BB34-01EB0F495DFB}" srcOrd="2" destOrd="0" presId="urn:microsoft.com/office/officeart/2009/3/layout/FramedTextPicture"/>
    <dgm:cxn modelId="{DC914C66-EB4D-4E82-858E-4B6E56890D38}" type="presParOf" srcId="{602750CE-FEEC-4CD2-A08C-1029439A0D3B}" destId="{F35E848F-1289-4106-AEC8-40AAD9C6060D}" srcOrd="3" destOrd="0" presId="urn:microsoft.com/office/officeart/2009/3/layout/FramedTextPicture"/>
    <dgm:cxn modelId="{C0DEBD2C-6941-4C33-BDEE-E4BA9283AB2C}" type="presParOf" srcId="{602750CE-FEEC-4CD2-A08C-1029439A0D3B}" destId="{2DC4223F-1E9F-41BC-9A74-1B1C2A623BC7}" srcOrd="4" destOrd="0" presId="urn:microsoft.com/office/officeart/2009/3/layout/FramedTextPicture"/>
    <dgm:cxn modelId="{A22130E7-F003-4C08-BFF2-EB8F6C104B79}" type="presParOf" srcId="{602750CE-FEEC-4CD2-A08C-1029439A0D3B}" destId="{40911C22-0835-4EFA-AC3E-798C1C7ACCFC}" srcOrd="5" destOrd="0" presId="urn:microsoft.com/office/officeart/2009/3/layout/FramedTextPicture"/>
    <dgm:cxn modelId="{28E8163F-326E-40C9-BCCB-CC57A75B2A3C}" type="presParOf" srcId="{A6EF2804-E9B0-4A95-8704-B8520014B0CB}" destId="{BBA203EB-FFE7-47C1-AAC6-06BCD3AE87E2}" srcOrd="3" destOrd="0" presId="urn:microsoft.com/office/officeart/2009/3/layout/FramedTextPicture"/>
    <dgm:cxn modelId="{F6478199-E862-4ABE-BA16-621D23B6B88B}" type="presParOf" srcId="{A6EF2804-E9B0-4A95-8704-B8520014B0CB}" destId="{C26B3F94-B7E5-4884-BC33-09CAAF355E32}" srcOrd="4" destOrd="0" presId="urn:microsoft.com/office/officeart/2009/3/layout/FramedTextPicture"/>
    <dgm:cxn modelId="{B5C19316-C1DE-42EB-893C-6122AA98DA2F}" type="presParOf" srcId="{C26B3F94-B7E5-4884-BC33-09CAAF355E32}" destId="{EC3AA6DC-7803-4A56-A8C5-3B35409BDCC3}" srcOrd="0" destOrd="0" presId="urn:microsoft.com/office/officeart/2009/3/layout/FramedTextPicture"/>
    <dgm:cxn modelId="{65159045-7F9F-4A05-9C94-A217598A3511}" type="presParOf" srcId="{C26B3F94-B7E5-4884-BC33-09CAAF355E32}" destId="{E9B8267C-DE9A-4F62-B21A-78C432727A3A}" srcOrd="1" destOrd="0" presId="urn:microsoft.com/office/officeart/2009/3/layout/FramedTextPicture"/>
    <dgm:cxn modelId="{97CFD89E-1EEF-4818-BA48-EFAE694633FB}" type="presParOf" srcId="{C26B3F94-B7E5-4884-BC33-09CAAF355E32}" destId="{C9DA34D1-FA48-4E1F-BABD-3AA0295AFCA7}" srcOrd="2" destOrd="0" presId="urn:microsoft.com/office/officeart/2009/3/layout/FramedTextPicture"/>
    <dgm:cxn modelId="{E2BDBC6E-2856-43F5-B3AB-CC8EFACE1780}" type="presParOf" srcId="{C26B3F94-B7E5-4884-BC33-09CAAF355E32}" destId="{631E348D-A81F-4A13-96D9-8B106925B05B}" srcOrd="3" destOrd="0" presId="urn:microsoft.com/office/officeart/2009/3/layout/FramedTextPicture"/>
    <dgm:cxn modelId="{BB9A899D-3D2D-4FC4-9B86-008CAA51F49D}" type="presParOf" srcId="{C26B3F94-B7E5-4884-BC33-09CAAF355E32}" destId="{397CF743-DCF1-49C8-9108-EDCD5ACD1288}" srcOrd="4" destOrd="0" presId="urn:microsoft.com/office/officeart/2009/3/layout/FramedTextPicture"/>
    <dgm:cxn modelId="{75AE83A8-9EAE-4B36-ACE7-B4948E66ED91}" type="presParOf" srcId="{C26B3F94-B7E5-4884-BC33-09CAAF355E32}" destId="{97482F51-5993-41C6-A877-F3335C8036F7}"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E30B5C-8D82-4F2B-9CC9-0145FDA436E5}" type="doc">
      <dgm:prSet loTypeId="urn:microsoft.com/office/officeart/2005/8/layout/vList3" loCatId="list" qsTypeId="urn:microsoft.com/office/officeart/2005/8/quickstyle/3d3" qsCatId="3D" csTypeId="urn:microsoft.com/office/officeart/2005/8/colors/accent3_4" csCatId="accent3" phldr="1"/>
      <dgm:spPr/>
      <dgm:t>
        <a:bodyPr/>
        <a:lstStyle/>
        <a:p>
          <a:pPr rtl="1"/>
          <a:endParaRPr lang="ar-SA"/>
        </a:p>
      </dgm:t>
    </dgm:pt>
    <dgm:pt modelId="{77864A73-87AD-4B72-B0CE-D84B39C67EDB}">
      <dgm:prSet/>
      <dgm:spPr/>
      <dgm:t>
        <a:bodyPr/>
        <a:lstStyle/>
        <a:p>
          <a:pPr rtl="1"/>
          <a:r>
            <a:rPr lang="ar-IQ" b="1" smtClean="0">
              <a:solidFill>
                <a:srgbClr val="FFFF00"/>
              </a:solidFill>
            </a:rPr>
            <a:t>أيجاد الأسس العلمية للاختبارات والقياسات المستخدمة (الصدق والثبات والموضوعية)</a:t>
          </a:r>
          <a:endParaRPr lang="en-US" b="1">
            <a:solidFill>
              <a:srgbClr val="FFFF00"/>
            </a:solidFill>
          </a:endParaRPr>
        </a:p>
      </dgm:t>
    </dgm:pt>
    <dgm:pt modelId="{5487960A-91B6-40CA-B667-2902BA8DD126}" type="parTrans" cxnId="{326C7491-345E-489F-B86C-87AB5AEA0629}">
      <dgm:prSet/>
      <dgm:spPr/>
      <dgm:t>
        <a:bodyPr/>
        <a:lstStyle/>
        <a:p>
          <a:pPr rtl="1"/>
          <a:endParaRPr lang="ar-SA" b="1">
            <a:solidFill>
              <a:srgbClr val="FFFF00"/>
            </a:solidFill>
          </a:endParaRPr>
        </a:p>
      </dgm:t>
    </dgm:pt>
    <dgm:pt modelId="{E273B9E6-961A-4784-BDFA-E9FC5D1C921F}" type="sibTrans" cxnId="{326C7491-345E-489F-B86C-87AB5AEA0629}">
      <dgm:prSet/>
      <dgm:spPr/>
      <dgm:t>
        <a:bodyPr/>
        <a:lstStyle/>
        <a:p>
          <a:pPr rtl="1"/>
          <a:endParaRPr lang="ar-SA" b="1">
            <a:solidFill>
              <a:srgbClr val="FFFF00"/>
            </a:solidFill>
          </a:endParaRPr>
        </a:p>
      </dgm:t>
    </dgm:pt>
    <dgm:pt modelId="{D6A6E603-E02F-4294-AF56-919EE9A91C87}">
      <dgm:prSet/>
      <dgm:spPr/>
      <dgm:t>
        <a:bodyPr/>
        <a:lstStyle/>
        <a:p>
          <a:pPr rtl="1"/>
          <a:r>
            <a:rPr lang="ar-IQ" b="1" smtClean="0">
              <a:solidFill>
                <a:srgbClr val="FFFF00"/>
              </a:solidFill>
            </a:rPr>
            <a:t>معرفة الأدوات والأجهزة المناسبة لإجراء تلك الاختبارات.</a:t>
          </a:r>
          <a:endParaRPr lang="en-US" b="1">
            <a:solidFill>
              <a:srgbClr val="FFFF00"/>
            </a:solidFill>
          </a:endParaRPr>
        </a:p>
      </dgm:t>
    </dgm:pt>
    <dgm:pt modelId="{C701803B-9293-4C56-97DD-37A44D0FD28B}" type="parTrans" cxnId="{A50A06D9-8ED4-48C6-90AA-881541CDD55C}">
      <dgm:prSet/>
      <dgm:spPr/>
      <dgm:t>
        <a:bodyPr/>
        <a:lstStyle/>
        <a:p>
          <a:pPr rtl="1"/>
          <a:endParaRPr lang="ar-SA" b="1">
            <a:solidFill>
              <a:srgbClr val="FFFF00"/>
            </a:solidFill>
          </a:endParaRPr>
        </a:p>
      </dgm:t>
    </dgm:pt>
    <dgm:pt modelId="{773D789B-84CF-459B-AF7C-858C9158C40A}" type="sibTrans" cxnId="{A50A06D9-8ED4-48C6-90AA-881541CDD55C}">
      <dgm:prSet/>
      <dgm:spPr/>
      <dgm:t>
        <a:bodyPr/>
        <a:lstStyle/>
        <a:p>
          <a:pPr rtl="1"/>
          <a:endParaRPr lang="ar-SA" b="1">
            <a:solidFill>
              <a:srgbClr val="FFFF00"/>
            </a:solidFill>
          </a:endParaRPr>
        </a:p>
      </dgm:t>
    </dgm:pt>
    <dgm:pt modelId="{0D0F068C-757F-476F-84C3-9D0B7959624D}">
      <dgm:prSet/>
      <dgm:spPr/>
      <dgm:t>
        <a:bodyPr/>
        <a:lstStyle/>
        <a:p>
          <a:pPr rtl="1"/>
          <a:r>
            <a:rPr lang="ar-IQ" b="1" dirty="0" smtClean="0">
              <a:solidFill>
                <a:schemeClr val="bg1"/>
              </a:solidFill>
            </a:rPr>
            <a:t>معرفة الوقت والمكان المناسب </a:t>
          </a:r>
          <a:r>
            <a:rPr lang="ar-IQ" b="1" dirty="0" err="1" smtClean="0">
              <a:solidFill>
                <a:schemeClr val="bg1"/>
              </a:solidFill>
            </a:rPr>
            <a:t>لاجرائها</a:t>
          </a:r>
          <a:r>
            <a:rPr lang="ar-IQ" b="1" dirty="0" smtClean="0">
              <a:solidFill>
                <a:schemeClr val="bg1"/>
              </a:solidFill>
            </a:rPr>
            <a:t>.</a:t>
          </a:r>
          <a:endParaRPr lang="en-US" b="1" dirty="0">
            <a:solidFill>
              <a:schemeClr val="bg1"/>
            </a:solidFill>
          </a:endParaRPr>
        </a:p>
      </dgm:t>
    </dgm:pt>
    <dgm:pt modelId="{420BA91E-EBF2-4B19-8668-406D80627DD8}" type="parTrans" cxnId="{E1EFAA1A-FAEC-44ED-91F5-6D778C8A9DCC}">
      <dgm:prSet/>
      <dgm:spPr/>
      <dgm:t>
        <a:bodyPr/>
        <a:lstStyle/>
        <a:p>
          <a:pPr rtl="1"/>
          <a:endParaRPr lang="ar-SA" b="1">
            <a:solidFill>
              <a:srgbClr val="FFFF00"/>
            </a:solidFill>
          </a:endParaRPr>
        </a:p>
      </dgm:t>
    </dgm:pt>
    <dgm:pt modelId="{DBEE8447-C889-499C-8A2B-81250D5EE263}" type="sibTrans" cxnId="{E1EFAA1A-FAEC-44ED-91F5-6D778C8A9DCC}">
      <dgm:prSet/>
      <dgm:spPr/>
      <dgm:t>
        <a:bodyPr/>
        <a:lstStyle/>
        <a:p>
          <a:pPr rtl="1"/>
          <a:endParaRPr lang="ar-SA" b="1">
            <a:solidFill>
              <a:srgbClr val="FFFF00"/>
            </a:solidFill>
          </a:endParaRPr>
        </a:p>
      </dgm:t>
    </dgm:pt>
    <dgm:pt modelId="{43DAB403-FE36-4407-8800-09376D8D8B63}">
      <dgm:prSet/>
      <dgm:spPr/>
      <dgm:t>
        <a:bodyPr/>
        <a:lstStyle/>
        <a:p>
          <a:pPr rtl="1"/>
          <a:r>
            <a:rPr lang="ar-IQ" b="1" dirty="0" smtClean="0">
              <a:solidFill>
                <a:schemeClr val="bg1"/>
              </a:solidFill>
            </a:rPr>
            <a:t>تعريف الكادر المساعد في كيفية تطبيق تلك الاختبارات.</a:t>
          </a:r>
          <a:endParaRPr lang="en-US" b="1" dirty="0">
            <a:solidFill>
              <a:schemeClr val="bg1"/>
            </a:solidFill>
          </a:endParaRPr>
        </a:p>
      </dgm:t>
    </dgm:pt>
    <dgm:pt modelId="{80B7C532-CD55-4EB5-96AE-53820EBA549F}" type="parTrans" cxnId="{C7949718-0FC5-4D31-B76A-3C008BED48ED}">
      <dgm:prSet/>
      <dgm:spPr/>
      <dgm:t>
        <a:bodyPr/>
        <a:lstStyle/>
        <a:p>
          <a:pPr rtl="1"/>
          <a:endParaRPr lang="ar-SA" b="1">
            <a:solidFill>
              <a:srgbClr val="FFFF00"/>
            </a:solidFill>
          </a:endParaRPr>
        </a:p>
      </dgm:t>
    </dgm:pt>
    <dgm:pt modelId="{881C39A9-7EF1-40E1-9855-02B6539D4CA1}" type="sibTrans" cxnId="{C7949718-0FC5-4D31-B76A-3C008BED48ED}">
      <dgm:prSet/>
      <dgm:spPr/>
      <dgm:t>
        <a:bodyPr/>
        <a:lstStyle/>
        <a:p>
          <a:pPr rtl="1"/>
          <a:endParaRPr lang="ar-SA" b="1">
            <a:solidFill>
              <a:srgbClr val="FFFF00"/>
            </a:solidFill>
          </a:endParaRPr>
        </a:p>
      </dgm:t>
    </dgm:pt>
    <dgm:pt modelId="{7F15C0A2-F71C-483B-BED0-F82F045E8DED}">
      <dgm:prSet/>
      <dgm:spPr/>
      <dgm:t>
        <a:bodyPr/>
        <a:lstStyle/>
        <a:p>
          <a:pPr rtl="1"/>
          <a:r>
            <a:rPr lang="ar-IQ" b="1" smtClean="0">
              <a:solidFill>
                <a:srgbClr val="FFFF00"/>
              </a:solidFill>
            </a:rPr>
            <a:t>معرفة الصعوبات والمشاكل التي تواجه الباحث في تطبيق تلك الاختبارات قبل تطبيقها في التجربة الرئيسية.</a:t>
          </a:r>
          <a:endParaRPr lang="en-US" b="1">
            <a:solidFill>
              <a:srgbClr val="FFFF00"/>
            </a:solidFill>
          </a:endParaRPr>
        </a:p>
      </dgm:t>
    </dgm:pt>
    <dgm:pt modelId="{496DC25B-24D8-4C22-99B6-408A85BFDEA1}" type="parTrans" cxnId="{5D5C0CFB-2980-4989-9468-B4ED8178EF4A}">
      <dgm:prSet/>
      <dgm:spPr/>
      <dgm:t>
        <a:bodyPr/>
        <a:lstStyle/>
        <a:p>
          <a:pPr rtl="1"/>
          <a:endParaRPr lang="ar-SA" b="1">
            <a:solidFill>
              <a:srgbClr val="FFFF00"/>
            </a:solidFill>
          </a:endParaRPr>
        </a:p>
      </dgm:t>
    </dgm:pt>
    <dgm:pt modelId="{F87EA044-8067-4329-9445-CD903FAF778D}" type="sibTrans" cxnId="{5D5C0CFB-2980-4989-9468-B4ED8178EF4A}">
      <dgm:prSet/>
      <dgm:spPr/>
      <dgm:t>
        <a:bodyPr/>
        <a:lstStyle/>
        <a:p>
          <a:pPr rtl="1"/>
          <a:endParaRPr lang="ar-SA" b="1">
            <a:solidFill>
              <a:srgbClr val="FFFF00"/>
            </a:solidFill>
          </a:endParaRPr>
        </a:p>
      </dgm:t>
    </dgm:pt>
    <dgm:pt modelId="{C77A8669-1007-408C-B2E3-7D5D8BCA47CB}" type="pres">
      <dgm:prSet presAssocID="{00E30B5C-8D82-4F2B-9CC9-0145FDA436E5}" presName="linearFlow" presStyleCnt="0">
        <dgm:presLayoutVars>
          <dgm:dir/>
          <dgm:resizeHandles val="exact"/>
        </dgm:presLayoutVars>
      </dgm:prSet>
      <dgm:spPr/>
      <dgm:t>
        <a:bodyPr/>
        <a:lstStyle/>
        <a:p>
          <a:pPr rtl="1"/>
          <a:endParaRPr lang="ar-SA"/>
        </a:p>
      </dgm:t>
    </dgm:pt>
    <dgm:pt modelId="{E7FF84D6-6E1F-49D1-A124-C9648C4AE808}" type="pres">
      <dgm:prSet presAssocID="{77864A73-87AD-4B72-B0CE-D84B39C67EDB}" presName="composite" presStyleCnt="0"/>
      <dgm:spPr/>
    </dgm:pt>
    <dgm:pt modelId="{A416E60D-A0C2-4A3E-BA2A-4FAE1FA2238A}" type="pres">
      <dgm:prSet presAssocID="{77864A73-87AD-4B72-B0CE-D84B39C67EDB}" presName="imgShp" presStyleLbl="fgImgPlace1" presStyleIdx="0" presStyleCnt="5"/>
      <dgm:spPr/>
    </dgm:pt>
    <dgm:pt modelId="{B6F666F8-045C-47EB-8F6D-4C4D16B3EC33}" type="pres">
      <dgm:prSet presAssocID="{77864A73-87AD-4B72-B0CE-D84B39C67EDB}" presName="txShp" presStyleLbl="node1" presStyleIdx="0" presStyleCnt="5">
        <dgm:presLayoutVars>
          <dgm:bulletEnabled val="1"/>
        </dgm:presLayoutVars>
      </dgm:prSet>
      <dgm:spPr/>
      <dgm:t>
        <a:bodyPr/>
        <a:lstStyle/>
        <a:p>
          <a:pPr rtl="1"/>
          <a:endParaRPr lang="ar-SA"/>
        </a:p>
      </dgm:t>
    </dgm:pt>
    <dgm:pt modelId="{9E4D652A-0342-432C-8D9C-0281C7B5D633}" type="pres">
      <dgm:prSet presAssocID="{E273B9E6-961A-4784-BDFA-E9FC5D1C921F}" presName="spacing" presStyleCnt="0"/>
      <dgm:spPr/>
    </dgm:pt>
    <dgm:pt modelId="{2396B7F5-B938-44B5-8811-307FD7A4F6F3}" type="pres">
      <dgm:prSet presAssocID="{D6A6E603-E02F-4294-AF56-919EE9A91C87}" presName="composite" presStyleCnt="0"/>
      <dgm:spPr/>
    </dgm:pt>
    <dgm:pt modelId="{4FB5DAB9-8FC4-4A54-9324-CBB6135B12CE}" type="pres">
      <dgm:prSet presAssocID="{D6A6E603-E02F-4294-AF56-919EE9A91C87}" presName="imgShp" presStyleLbl="fgImgPlace1" presStyleIdx="1" presStyleCnt="5"/>
      <dgm:spPr/>
    </dgm:pt>
    <dgm:pt modelId="{EDF70891-E8C8-4B08-8851-7C8F16F6F39A}" type="pres">
      <dgm:prSet presAssocID="{D6A6E603-E02F-4294-AF56-919EE9A91C87}" presName="txShp" presStyleLbl="node1" presStyleIdx="1" presStyleCnt="5">
        <dgm:presLayoutVars>
          <dgm:bulletEnabled val="1"/>
        </dgm:presLayoutVars>
      </dgm:prSet>
      <dgm:spPr/>
      <dgm:t>
        <a:bodyPr/>
        <a:lstStyle/>
        <a:p>
          <a:pPr rtl="1"/>
          <a:endParaRPr lang="ar-SA"/>
        </a:p>
      </dgm:t>
    </dgm:pt>
    <dgm:pt modelId="{E39A365B-5D1E-4778-B0E7-09F6A8414A2B}" type="pres">
      <dgm:prSet presAssocID="{773D789B-84CF-459B-AF7C-858C9158C40A}" presName="spacing" presStyleCnt="0"/>
      <dgm:spPr/>
    </dgm:pt>
    <dgm:pt modelId="{A727D1E7-895F-4E1E-B291-1167EAABC11B}" type="pres">
      <dgm:prSet presAssocID="{0D0F068C-757F-476F-84C3-9D0B7959624D}" presName="composite" presStyleCnt="0"/>
      <dgm:spPr/>
    </dgm:pt>
    <dgm:pt modelId="{45392626-4236-451A-B0BB-2196C1E1F93B}" type="pres">
      <dgm:prSet presAssocID="{0D0F068C-757F-476F-84C3-9D0B7959624D}" presName="imgShp" presStyleLbl="fgImgPlace1" presStyleIdx="2" presStyleCnt="5"/>
      <dgm:spPr/>
    </dgm:pt>
    <dgm:pt modelId="{2DBA185D-F2A0-4B81-889F-E71C3BBDF7CA}" type="pres">
      <dgm:prSet presAssocID="{0D0F068C-757F-476F-84C3-9D0B7959624D}" presName="txShp" presStyleLbl="node1" presStyleIdx="2" presStyleCnt="5">
        <dgm:presLayoutVars>
          <dgm:bulletEnabled val="1"/>
        </dgm:presLayoutVars>
      </dgm:prSet>
      <dgm:spPr/>
      <dgm:t>
        <a:bodyPr/>
        <a:lstStyle/>
        <a:p>
          <a:pPr rtl="1"/>
          <a:endParaRPr lang="ar-SA"/>
        </a:p>
      </dgm:t>
    </dgm:pt>
    <dgm:pt modelId="{538998FA-F703-4341-AAFA-97D7AD829C46}" type="pres">
      <dgm:prSet presAssocID="{DBEE8447-C889-499C-8A2B-81250D5EE263}" presName="spacing" presStyleCnt="0"/>
      <dgm:spPr/>
    </dgm:pt>
    <dgm:pt modelId="{89D74EED-530A-4630-866D-86B639D18D8C}" type="pres">
      <dgm:prSet presAssocID="{43DAB403-FE36-4407-8800-09376D8D8B63}" presName="composite" presStyleCnt="0"/>
      <dgm:spPr/>
    </dgm:pt>
    <dgm:pt modelId="{3073FCEC-D010-4F35-B513-6C66DE15FF11}" type="pres">
      <dgm:prSet presAssocID="{43DAB403-FE36-4407-8800-09376D8D8B63}" presName="imgShp" presStyleLbl="fgImgPlace1" presStyleIdx="3" presStyleCnt="5"/>
      <dgm:spPr/>
    </dgm:pt>
    <dgm:pt modelId="{20AFCFBB-654A-456C-A901-0B565126BE81}" type="pres">
      <dgm:prSet presAssocID="{43DAB403-FE36-4407-8800-09376D8D8B63}" presName="txShp" presStyleLbl="node1" presStyleIdx="3" presStyleCnt="5">
        <dgm:presLayoutVars>
          <dgm:bulletEnabled val="1"/>
        </dgm:presLayoutVars>
      </dgm:prSet>
      <dgm:spPr/>
      <dgm:t>
        <a:bodyPr/>
        <a:lstStyle/>
        <a:p>
          <a:pPr rtl="1"/>
          <a:endParaRPr lang="ar-SA"/>
        </a:p>
      </dgm:t>
    </dgm:pt>
    <dgm:pt modelId="{81A7D850-D4DD-4F64-8BAA-801ADA08AE64}" type="pres">
      <dgm:prSet presAssocID="{881C39A9-7EF1-40E1-9855-02B6539D4CA1}" presName="spacing" presStyleCnt="0"/>
      <dgm:spPr/>
    </dgm:pt>
    <dgm:pt modelId="{63041ACB-1FB1-455F-8A25-941D0E68E287}" type="pres">
      <dgm:prSet presAssocID="{7F15C0A2-F71C-483B-BED0-F82F045E8DED}" presName="composite" presStyleCnt="0"/>
      <dgm:spPr/>
    </dgm:pt>
    <dgm:pt modelId="{D4FD130E-AE71-4662-8B0C-75E319400FB6}" type="pres">
      <dgm:prSet presAssocID="{7F15C0A2-F71C-483B-BED0-F82F045E8DED}" presName="imgShp" presStyleLbl="fgImgPlace1" presStyleIdx="4" presStyleCnt="5"/>
      <dgm:spPr/>
    </dgm:pt>
    <dgm:pt modelId="{2C69FAD6-D995-48D2-A926-E020965A13EE}" type="pres">
      <dgm:prSet presAssocID="{7F15C0A2-F71C-483B-BED0-F82F045E8DED}" presName="txShp" presStyleLbl="node1" presStyleIdx="4" presStyleCnt="5">
        <dgm:presLayoutVars>
          <dgm:bulletEnabled val="1"/>
        </dgm:presLayoutVars>
      </dgm:prSet>
      <dgm:spPr/>
      <dgm:t>
        <a:bodyPr/>
        <a:lstStyle/>
        <a:p>
          <a:pPr rtl="1"/>
          <a:endParaRPr lang="ar-SA"/>
        </a:p>
      </dgm:t>
    </dgm:pt>
  </dgm:ptLst>
  <dgm:cxnLst>
    <dgm:cxn modelId="{A50A06D9-8ED4-48C6-90AA-881541CDD55C}" srcId="{00E30B5C-8D82-4F2B-9CC9-0145FDA436E5}" destId="{D6A6E603-E02F-4294-AF56-919EE9A91C87}" srcOrd="1" destOrd="0" parTransId="{C701803B-9293-4C56-97DD-37A44D0FD28B}" sibTransId="{773D789B-84CF-459B-AF7C-858C9158C40A}"/>
    <dgm:cxn modelId="{E1EFAA1A-FAEC-44ED-91F5-6D778C8A9DCC}" srcId="{00E30B5C-8D82-4F2B-9CC9-0145FDA436E5}" destId="{0D0F068C-757F-476F-84C3-9D0B7959624D}" srcOrd="2" destOrd="0" parTransId="{420BA91E-EBF2-4B19-8668-406D80627DD8}" sibTransId="{DBEE8447-C889-499C-8A2B-81250D5EE263}"/>
    <dgm:cxn modelId="{C7949718-0FC5-4D31-B76A-3C008BED48ED}" srcId="{00E30B5C-8D82-4F2B-9CC9-0145FDA436E5}" destId="{43DAB403-FE36-4407-8800-09376D8D8B63}" srcOrd="3" destOrd="0" parTransId="{80B7C532-CD55-4EB5-96AE-53820EBA549F}" sibTransId="{881C39A9-7EF1-40E1-9855-02B6539D4CA1}"/>
    <dgm:cxn modelId="{CACCB2B4-7E22-45B7-B0AF-8D6B0793F866}" type="presOf" srcId="{77864A73-87AD-4B72-B0CE-D84B39C67EDB}" destId="{B6F666F8-045C-47EB-8F6D-4C4D16B3EC33}" srcOrd="0" destOrd="0" presId="urn:microsoft.com/office/officeart/2005/8/layout/vList3"/>
    <dgm:cxn modelId="{C28D6910-43A0-46A4-87D3-B6EA2397D2CC}" type="presOf" srcId="{0D0F068C-757F-476F-84C3-9D0B7959624D}" destId="{2DBA185D-F2A0-4B81-889F-E71C3BBDF7CA}" srcOrd="0" destOrd="0" presId="urn:microsoft.com/office/officeart/2005/8/layout/vList3"/>
    <dgm:cxn modelId="{5D5C0CFB-2980-4989-9468-B4ED8178EF4A}" srcId="{00E30B5C-8D82-4F2B-9CC9-0145FDA436E5}" destId="{7F15C0A2-F71C-483B-BED0-F82F045E8DED}" srcOrd="4" destOrd="0" parTransId="{496DC25B-24D8-4C22-99B6-408A85BFDEA1}" sibTransId="{F87EA044-8067-4329-9445-CD903FAF778D}"/>
    <dgm:cxn modelId="{0C817D46-BA20-4D99-81C0-4C27FF5E6D2A}" type="presOf" srcId="{D6A6E603-E02F-4294-AF56-919EE9A91C87}" destId="{EDF70891-E8C8-4B08-8851-7C8F16F6F39A}" srcOrd="0" destOrd="0" presId="urn:microsoft.com/office/officeart/2005/8/layout/vList3"/>
    <dgm:cxn modelId="{326C7491-345E-489F-B86C-87AB5AEA0629}" srcId="{00E30B5C-8D82-4F2B-9CC9-0145FDA436E5}" destId="{77864A73-87AD-4B72-B0CE-D84B39C67EDB}" srcOrd="0" destOrd="0" parTransId="{5487960A-91B6-40CA-B667-2902BA8DD126}" sibTransId="{E273B9E6-961A-4784-BDFA-E9FC5D1C921F}"/>
    <dgm:cxn modelId="{A262B101-D1A7-456A-A99C-8A4DE6D1E188}" type="presOf" srcId="{43DAB403-FE36-4407-8800-09376D8D8B63}" destId="{20AFCFBB-654A-456C-A901-0B565126BE81}" srcOrd="0" destOrd="0" presId="urn:microsoft.com/office/officeart/2005/8/layout/vList3"/>
    <dgm:cxn modelId="{5EF3273F-0FC8-4026-B98E-05B946CE1D65}" type="presOf" srcId="{7F15C0A2-F71C-483B-BED0-F82F045E8DED}" destId="{2C69FAD6-D995-48D2-A926-E020965A13EE}" srcOrd="0" destOrd="0" presId="urn:microsoft.com/office/officeart/2005/8/layout/vList3"/>
    <dgm:cxn modelId="{DFBFF14D-C392-4CB0-94AC-19659EA163CA}" type="presOf" srcId="{00E30B5C-8D82-4F2B-9CC9-0145FDA436E5}" destId="{C77A8669-1007-408C-B2E3-7D5D8BCA47CB}" srcOrd="0" destOrd="0" presId="urn:microsoft.com/office/officeart/2005/8/layout/vList3"/>
    <dgm:cxn modelId="{747EB235-8347-431B-BD70-9365BF1F8761}" type="presParOf" srcId="{C77A8669-1007-408C-B2E3-7D5D8BCA47CB}" destId="{E7FF84D6-6E1F-49D1-A124-C9648C4AE808}" srcOrd="0" destOrd="0" presId="urn:microsoft.com/office/officeart/2005/8/layout/vList3"/>
    <dgm:cxn modelId="{EB4D66B6-2D8F-4EB4-901A-4B29BDD933A0}" type="presParOf" srcId="{E7FF84D6-6E1F-49D1-A124-C9648C4AE808}" destId="{A416E60D-A0C2-4A3E-BA2A-4FAE1FA2238A}" srcOrd="0" destOrd="0" presId="urn:microsoft.com/office/officeart/2005/8/layout/vList3"/>
    <dgm:cxn modelId="{C5014358-C03A-4068-8BA2-3277489DEADC}" type="presParOf" srcId="{E7FF84D6-6E1F-49D1-A124-C9648C4AE808}" destId="{B6F666F8-045C-47EB-8F6D-4C4D16B3EC33}" srcOrd="1" destOrd="0" presId="urn:microsoft.com/office/officeart/2005/8/layout/vList3"/>
    <dgm:cxn modelId="{9A997D3E-C39E-4A2C-AE8D-7C1AD2B726C5}" type="presParOf" srcId="{C77A8669-1007-408C-B2E3-7D5D8BCA47CB}" destId="{9E4D652A-0342-432C-8D9C-0281C7B5D633}" srcOrd="1" destOrd="0" presId="urn:microsoft.com/office/officeart/2005/8/layout/vList3"/>
    <dgm:cxn modelId="{D6EA3606-4DD6-4A45-8FFA-410E632664EF}" type="presParOf" srcId="{C77A8669-1007-408C-B2E3-7D5D8BCA47CB}" destId="{2396B7F5-B938-44B5-8811-307FD7A4F6F3}" srcOrd="2" destOrd="0" presId="urn:microsoft.com/office/officeart/2005/8/layout/vList3"/>
    <dgm:cxn modelId="{25313A5A-36A6-4989-89BF-8EF13216473A}" type="presParOf" srcId="{2396B7F5-B938-44B5-8811-307FD7A4F6F3}" destId="{4FB5DAB9-8FC4-4A54-9324-CBB6135B12CE}" srcOrd="0" destOrd="0" presId="urn:microsoft.com/office/officeart/2005/8/layout/vList3"/>
    <dgm:cxn modelId="{0DFFC9A6-3DEB-4A21-9B53-A4FE49D2C233}" type="presParOf" srcId="{2396B7F5-B938-44B5-8811-307FD7A4F6F3}" destId="{EDF70891-E8C8-4B08-8851-7C8F16F6F39A}" srcOrd="1" destOrd="0" presId="urn:microsoft.com/office/officeart/2005/8/layout/vList3"/>
    <dgm:cxn modelId="{0FD829AA-FBAD-4BED-88D1-3CBC88757197}" type="presParOf" srcId="{C77A8669-1007-408C-B2E3-7D5D8BCA47CB}" destId="{E39A365B-5D1E-4778-B0E7-09F6A8414A2B}" srcOrd="3" destOrd="0" presId="urn:microsoft.com/office/officeart/2005/8/layout/vList3"/>
    <dgm:cxn modelId="{F3EA461A-0E1B-4138-B510-EF383BD4EB06}" type="presParOf" srcId="{C77A8669-1007-408C-B2E3-7D5D8BCA47CB}" destId="{A727D1E7-895F-4E1E-B291-1167EAABC11B}" srcOrd="4" destOrd="0" presId="urn:microsoft.com/office/officeart/2005/8/layout/vList3"/>
    <dgm:cxn modelId="{F7FE4376-30CC-481E-8E2B-86CFD221969F}" type="presParOf" srcId="{A727D1E7-895F-4E1E-B291-1167EAABC11B}" destId="{45392626-4236-451A-B0BB-2196C1E1F93B}" srcOrd="0" destOrd="0" presId="urn:microsoft.com/office/officeart/2005/8/layout/vList3"/>
    <dgm:cxn modelId="{97383FCF-2078-4D67-A36E-1340E11A7ED7}" type="presParOf" srcId="{A727D1E7-895F-4E1E-B291-1167EAABC11B}" destId="{2DBA185D-F2A0-4B81-889F-E71C3BBDF7CA}" srcOrd="1" destOrd="0" presId="urn:microsoft.com/office/officeart/2005/8/layout/vList3"/>
    <dgm:cxn modelId="{513ADE87-57E5-4B68-9234-101B6029F59D}" type="presParOf" srcId="{C77A8669-1007-408C-B2E3-7D5D8BCA47CB}" destId="{538998FA-F703-4341-AAFA-97D7AD829C46}" srcOrd="5" destOrd="0" presId="urn:microsoft.com/office/officeart/2005/8/layout/vList3"/>
    <dgm:cxn modelId="{0E371D99-D7C3-457F-AE8F-182447C98402}" type="presParOf" srcId="{C77A8669-1007-408C-B2E3-7D5D8BCA47CB}" destId="{89D74EED-530A-4630-866D-86B639D18D8C}" srcOrd="6" destOrd="0" presId="urn:microsoft.com/office/officeart/2005/8/layout/vList3"/>
    <dgm:cxn modelId="{E495F677-7341-4DCB-8C5C-A8CED8F6C19F}" type="presParOf" srcId="{89D74EED-530A-4630-866D-86B639D18D8C}" destId="{3073FCEC-D010-4F35-B513-6C66DE15FF11}" srcOrd="0" destOrd="0" presId="urn:microsoft.com/office/officeart/2005/8/layout/vList3"/>
    <dgm:cxn modelId="{57A79EDF-11FA-4087-958F-28ECE6E44CB5}" type="presParOf" srcId="{89D74EED-530A-4630-866D-86B639D18D8C}" destId="{20AFCFBB-654A-456C-A901-0B565126BE81}" srcOrd="1" destOrd="0" presId="urn:microsoft.com/office/officeart/2005/8/layout/vList3"/>
    <dgm:cxn modelId="{5966BEFB-02DB-4BB8-BEC2-6F6F68526102}" type="presParOf" srcId="{C77A8669-1007-408C-B2E3-7D5D8BCA47CB}" destId="{81A7D850-D4DD-4F64-8BAA-801ADA08AE64}" srcOrd="7" destOrd="0" presId="urn:microsoft.com/office/officeart/2005/8/layout/vList3"/>
    <dgm:cxn modelId="{274F8D44-87E3-4CD1-9FC1-A41D1518ED09}" type="presParOf" srcId="{C77A8669-1007-408C-B2E3-7D5D8BCA47CB}" destId="{63041ACB-1FB1-455F-8A25-941D0E68E287}" srcOrd="8" destOrd="0" presId="urn:microsoft.com/office/officeart/2005/8/layout/vList3"/>
    <dgm:cxn modelId="{39422A25-CBE5-4232-B222-7E6AC0986CA6}" type="presParOf" srcId="{63041ACB-1FB1-455F-8A25-941D0E68E287}" destId="{D4FD130E-AE71-4662-8B0C-75E319400FB6}" srcOrd="0" destOrd="0" presId="urn:microsoft.com/office/officeart/2005/8/layout/vList3"/>
    <dgm:cxn modelId="{89D2C12D-D792-4B16-9CBD-4E77D4ED17AF}" type="presParOf" srcId="{63041ACB-1FB1-455F-8A25-941D0E68E287}" destId="{2C69FAD6-D995-48D2-A926-E020965A13E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829BE4-1BE3-4E2D-8C5C-7EC8A74415E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SA"/>
        </a:p>
      </dgm:t>
    </dgm:pt>
    <dgm:pt modelId="{0D8FBCED-063E-4C60-BD5D-21E6612A4557}">
      <dgm:prSet custT="1"/>
      <dgm:spPr/>
      <dgm:t>
        <a:bodyPr/>
        <a:lstStyle/>
        <a:p>
          <a:pPr algn="ctr" rtl="1"/>
          <a:r>
            <a:rPr lang="ar-IQ" sz="2400" b="1" smtClean="0">
              <a:latin typeface="Simplified Arabic" panose="02020603050405020304" pitchFamily="18" charset="-78"/>
              <a:cs typeface="Simplified Arabic" panose="02020603050405020304" pitchFamily="18" charset="-78"/>
            </a:rPr>
            <a:t>تقنين تلك التمرينات ٕوايجاد مكونات الحمل لها (الشدة والحجم والراحة)</a:t>
          </a:r>
          <a:endParaRPr lang="en-US" sz="2400" b="1">
            <a:latin typeface="Simplified Arabic" panose="02020603050405020304" pitchFamily="18" charset="-78"/>
            <a:cs typeface="Simplified Arabic" panose="02020603050405020304" pitchFamily="18" charset="-78"/>
          </a:endParaRPr>
        </a:p>
      </dgm:t>
    </dgm:pt>
    <dgm:pt modelId="{573B9CF2-58FE-4D2F-A4FF-824AE37F4BBA}" type="parTrans" cxnId="{A320E948-9644-43F4-B015-932438DA6DAF}">
      <dgm:prSet/>
      <dgm:spPr/>
      <dgm:t>
        <a:bodyPr/>
        <a:lstStyle/>
        <a:p>
          <a:pPr algn="ctr" rtl="1"/>
          <a:endParaRPr lang="ar-SA" sz="3200" b="1">
            <a:latin typeface="Simplified Arabic" panose="02020603050405020304" pitchFamily="18" charset="-78"/>
            <a:cs typeface="Simplified Arabic" panose="02020603050405020304" pitchFamily="18" charset="-78"/>
          </a:endParaRPr>
        </a:p>
      </dgm:t>
    </dgm:pt>
    <dgm:pt modelId="{15EE4A38-526E-49FF-90DC-459EDAA2548B}" type="sibTrans" cxnId="{A320E948-9644-43F4-B015-932438DA6DAF}">
      <dgm:prSet/>
      <dgm:spPr/>
      <dgm:t>
        <a:bodyPr/>
        <a:lstStyle/>
        <a:p>
          <a:pPr algn="ctr" rtl="1"/>
          <a:endParaRPr lang="ar-SA" sz="3200" b="1">
            <a:latin typeface="Simplified Arabic" panose="02020603050405020304" pitchFamily="18" charset="-78"/>
            <a:cs typeface="Simplified Arabic" panose="02020603050405020304" pitchFamily="18" charset="-78"/>
          </a:endParaRPr>
        </a:p>
      </dgm:t>
    </dgm:pt>
    <dgm:pt modelId="{DB55CF37-4695-490D-8FBC-86CBEA75FB4B}">
      <dgm:prSet custT="1"/>
      <dgm:spPr/>
      <dgm:t>
        <a:bodyPr/>
        <a:lstStyle/>
        <a:p>
          <a:pPr algn="ctr" rtl="1"/>
          <a:r>
            <a:rPr lang="ar-IQ" sz="2400" b="1" smtClean="0">
              <a:latin typeface="Simplified Arabic" panose="02020603050405020304" pitchFamily="18" charset="-78"/>
              <a:cs typeface="Simplified Arabic" panose="02020603050405020304" pitchFamily="18" charset="-78"/>
            </a:rPr>
            <a:t>معرفة مدى قدرة العينة في تطبيق تلك التمرينات.</a:t>
          </a:r>
          <a:endParaRPr lang="en-US" sz="2400" b="1">
            <a:latin typeface="Simplified Arabic" panose="02020603050405020304" pitchFamily="18" charset="-78"/>
            <a:cs typeface="Simplified Arabic" panose="02020603050405020304" pitchFamily="18" charset="-78"/>
          </a:endParaRPr>
        </a:p>
      </dgm:t>
    </dgm:pt>
    <dgm:pt modelId="{C97FCBB3-6E80-441D-B09C-FACBADC91902}" type="parTrans" cxnId="{8EC4182C-FC53-45D2-8FF6-67F02C883932}">
      <dgm:prSet/>
      <dgm:spPr/>
      <dgm:t>
        <a:bodyPr/>
        <a:lstStyle/>
        <a:p>
          <a:pPr algn="ctr" rtl="1"/>
          <a:endParaRPr lang="ar-SA" sz="3200" b="1">
            <a:latin typeface="Simplified Arabic" panose="02020603050405020304" pitchFamily="18" charset="-78"/>
            <a:cs typeface="Simplified Arabic" panose="02020603050405020304" pitchFamily="18" charset="-78"/>
          </a:endParaRPr>
        </a:p>
      </dgm:t>
    </dgm:pt>
    <dgm:pt modelId="{A95FE752-02D8-4034-9B5C-87B4BD0C5B1E}" type="sibTrans" cxnId="{8EC4182C-FC53-45D2-8FF6-67F02C883932}">
      <dgm:prSet/>
      <dgm:spPr/>
      <dgm:t>
        <a:bodyPr/>
        <a:lstStyle/>
        <a:p>
          <a:pPr algn="ctr" rtl="1"/>
          <a:endParaRPr lang="ar-SA" sz="3200" b="1">
            <a:latin typeface="Simplified Arabic" panose="02020603050405020304" pitchFamily="18" charset="-78"/>
            <a:cs typeface="Simplified Arabic" panose="02020603050405020304" pitchFamily="18" charset="-78"/>
          </a:endParaRPr>
        </a:p>
      </dgm:t>
    </dgm:pt>
    <dgm:pt modelId="{C19BD2AF-46FD-4AC4-B9BF-EE07D0BBB183}">
      <dgm:prSet custT="1"/>
      <dgm:spPr/>
      <dgm:t>
        <a:bodyPr/>
        <a:lstStyle/>
        <a:p>
          <a:pPr algn="ctr" rtl="1"/>
          <a:r>
            <a:rPr lang="ar-IQ" sz="2400" b="1" smtClean="0">
              <a:latin typeface="Simplified Arabic" panose="02020603050405020304" pitchFamily="18" charset="-78"/>
              <a:cs typeface="Simplified Arabic" panose="02020603050405020304" pitchFamily="18" charset="-78"/>
            </a:rPr>
            <a:t>معرف الزمن اللازم لتطبيق تلك التمرينات.</a:t>
          </a:r>
          <a:endParaRPr lang="en-US" sz="2400" b="1">
            <a:latin typeface="Simplified Arabic" panose="02020603050405020304" pitchFamily="18" charset="-78"/>
            <a:cs typeface="Simplified Arabic" panose="02020603050405020304" pitchFamily="18" charset="-78"/>
          </a:endParaRPr>
        </a:p>
      </dgm:t>
    </dgm:pt>
    <dgm:pt modelId="{EB735B20-D9C3-4939-8E23-62C9BEB3E1A0}" type="parTrans" cxnId="{6DFE5110-DA00-4617-A972-648FD16F4E81}">
      <dgm:prSet/>
      <dgm:spPr/>
      <dgm:t>
        <a:bodyPr/>
        <a:lstStyle/>
        <a:p>
          <a:pPr algn="ctr" rtl="1"/>
          <a:endParaRPr lang="ar-SA" sz="3200" b="1">
            <a:latin typeface="Simplified Arabic" panose="02020603050405020304" pitchFamily="18" charset="-78"/>
            <a:cs typeface="Simplified Arabic" panose="02020603050405020304" pitchFamily="18" charset="-78"/>
          </a:endParaRPr>
        </a:p>
      </dgm:t>
    </dgm:pt>
    <dgm:pt modelId="{B25E5F41-3D3F-46A9-A6FC-E639F3B2458A}" type="sibTrans" cxnId="{6DFE5110-DA00-4617-A972-648FD16F4E81}">
      <dgm:prSet/>
      <dgm:spPr/>
      <dgm:t>
        <a:bodyPr/>
        <a:lstStyle/>
        <a:p>
          <a:pPr algn="ctr" rtl="1"/>
          <a:endParaRPr lang="ar-SA" sz="3200" b="1">
            <a:latin typeface="Simplified Arabic" panose="02020603050405020304" pitchFamily="18" charset="-78"/>
            <a:cs typeface="Simplified Arabic" panose="02020603050405020304" pitchFamily="18" charset="-78"/>
          </a:endParaRPr>
        </a:p>
      </dgm:t>
    </dgm:pt>
    <dgm:pt modelId="{3A027E99-B50D-4C84-939F-BBF7C4104D6A}">
      <dgm:prSet custT="1"/>
      <dgm:spPr/>
      <dgm:t>
        <a:bodyPr/>
        <a:lstStyle/>
        <a:p>
          <a:pPr algn="ctr" rtl="1"/>
          <a:r>
            <a:rPr lang="ar-IQ" sz="2400" b="1" dirty="0" smtClean="0">
              <a:latin typeface="Simplified Arabic" panose="02020603050405020304" pitchFamily="18" charset="-78"/>
              <a:cs typeface="Simplified Arabic" panose="02020603050405020304" pitchFamily="18" charset="-78"/>
            </a:rPr>
            <a:t>تعريف الكادر المساعد أو المدرب أو المعلم في كيفية تطبيق تلك التمرينات لان ليس من حق الباحث تطبيقها بنفسه لأنه يعتبر تحيز لعمله.</a:t>
          </a:r>
          <a:endParaRPr lang="en-US" sz="2400" b="1" dirty="0">
            <a:latin typeface="Simplified Arabic" panose="02020603050405020304" pitchFamily="18" charset="-78"/>
            <a:cs typeface="Simplified Arabic" panose="02020603050405020304" pitchFamily="18" charset="-78"/>
          </a:endParaRPr>
        </a:p>
      </dgm:t>
    </dgm:pt>
    <dgm:pt modelId="{2A2BAFD3-78DE-4083-A56D-3CF863CCE84D}" type="parTrans" cxnId="{3A336C57-3E92-44A3-AF34-583256349BFA}">
      <dgm:prSet/>
      <dgm:spPr/>
      <dgm:t>
        <a:bodyPr/>
        <a:lstStyle/>
        <a:p>
          <a:pPr algn="ctr" rtl="1"/>
          <a:endParaRPr lang="ar-SA" sz="3200" b="1">
            <a:latin typeface="Simplified Arabic" panose="02020603050405020304" pitchFamily="18" charset="-78"/>
            <a:cs typeface="Simplified Arabic" panose="02020603050405020304" pitchFamily="18" charset="-78"/>
          </a:endParaRPr>
        </a:p>
      </dgm:t>
    </dgm:pt>
    <dgm:pt modelId="{07E266ED-F7F8-4E54-A1B6-689AE7E3E276}" type="sibTrans" cxnId="{3A336C57-3E92-44A3-AF34-583256349BFA}">
      <dgm:prSet/>
      <dgm:spPr/>
      <dgm:t>
        <a:bodyPr/>
        <a:lstStyle/>
        <a:p>
          <a:pPr algn="ctr" rtl="1"/>
          <a:endParaRPr lang="ar-SA" sz="3200" b="1">
            <a:latin typeface="Simplified Arabic" panose="02020603050405020304" pitchFamily="18" charset="-78"/>
            <a:cs typeface="Simplified Arabic" panose="02020603050405020304" pitchFamily="18" charset="-78"/>
          </a:endParaRPr>
        </a:p>
      </dgm:t>
    </dgm:pt>
    <dgm:pt modelId="{BFC3D817-FCF6-4153-B537-BF2E5A3E1395}">
      <dgm:prSet custT="1"/>
      <dgm:spPr/>
      <dgm:t>
        <a:bodyPr/>
        <a:lstStyle/>
        <a:p>
          <a:pPr algn="ctr" rtl="1"/>
          <a:r>
            <a:rPr lang="ar-IQ" sz="2400" b="1" smtClean="0">
              <a:latin typeface="Simplified Arabic" panose="02020603050405020304" pitchFamily="18" charset="-78"/>
              <a:cs typeface="Simplified Arabic" panose="02020603050405020304" pitchFamily="18" charset="-78"/>
            </a:rPr>
            <a:t>معرفة الأدوات والأجهزة المطلوبة في تطبيق تلك التمرينات والوحدات والبرامج.</a:t>
          </a:r>
          <a:endParaRPr lang="en-US" sz="2400" b="1">
            <a:latin typeface="Simplified Arabic" panose="02020603050405020304" pitchFamily="18" charset="-78"/>
            <a:cs typeface="Simplified Arabic" panose="02020603050405020304" pitchFamily="18" charset="-78"/>
          </a:endParaRPr>
        </a:p>
      </dgm:t>
    </dgm:pt>
    <dgm:pt modelId="{642B5B82-72F7-4A59-B816-249901D8EDE6}" type="parTrans" cxnId="{B6FD94DA-DCFE-47AD-9DC7-C5986A6E05D0}">
      <dgm:prSet/>
      <dgm:spPr/>
      <dgm:t>
        <a:bodyPr/>
        <a:lstStyle/>
        <a:p>
          <a:pPr algn="ctr" rtl="1"/>
          <a:endParaRPr lang="ar-SA" sz="3200" b="1">
            <a:latin typeface="Simplified Arabic" panose="02020603050405020304" pitchFamily="18" charset="-78"/>
            <a:cs typeface="Simplified Arabic" panose="02020603050405020304" pitchFamily="18" charset="-78"/>
          </a:endParaRPr>
        </a:p>
      </dgm:t>
    </dgm:pt>
    <dgm:pt modelId="{0EAD25CF-0CFF-4CB2-809B-D77C7D7082B2}" type="sibTrans" cxnId="{B6FD94DA-DCFE-47AD-9DC7-C5986A6E05D0}">
      <dgm:prSet/>
      <dgm:spPr/>
      <dgm:t>
        <a:bodyPr/>
        <a:lstStyle/>
        <a:p>
          <a:pPr algn="ctr" rtl="1"/>
          <a:endParaRPr lang="ar-SA" sz="3200" b="1">
            <a:latin typeface="Simplified Arabic" panose="02020603050405020304" pitchFamily="18" charset="-78"/>
            <a:cs typeface="Simplified Arabic" panose="02020603050405020304" pitchFamily="18" charset="-78"/>
          </a:endParaRPr>
        </a:p>
      </dgm:t>
    </dgm:pt>
    <dgm:pt modelId="{49B3664A-0425-435C-964F-C6E306E6874F}">
      <dgm:prSet custT="1"/>
      <dgm:spPr/>
      <dgm:t>
        <a:bodyPr/>
        <a:lstStyle/>
        <a:p>
          <a:pPr algn="ctr" rtl="1"/>
          <a:r>
            <a:rPr lang="ar-IQ" sz="2400" b="1" dirty="0" smtClean="0">
              <a:latin typeface="Simplified Arabic" panose="02020603050405020304" pitchFamily="18" charset="-78"/>
              <a:cs typeface="Simplified Arabic" panose="02020603050405020304" pitchFamily="18" charset="-78"/>
            </a:rPr>
            <a:t>معرفة الصعوبات والمشاكل التي تواجه الباحث في تطبيق تلك التمرينات قبل تطبيقها في التجربة الرئيسية.</a:t>
          </a:r>
          <a:endParaRPr lang="en-US" sz="2400" b="1" dirty="0">
            <a:latin typeface="Simplified Arabic" panose="02020603050405020304" pitchFamily="18" charset="-78"/>
            <a:cs typeface="Simplified Arabic" panose="02020603050405020304" pitchFamily="18" charset="-78"/>
          </a:endParaRPr>
        </a:p>
      </dgm:t>
    </dgm:pt>
    <dgm:pt modelId="{0CDED16C-C97F-49AA-AB94-CA700CA508DF}" type="parTrans" cxnId="{DB0B6919-88C7-4552-847D-8E6BE1DCB46A}">
      <dgm:prSet/>
      <dgm:spPr/>
      <dgm:t>
        <a:bodyPr/>
        <a:lstStyle/>
        <a:p>
          <a:pPr algn="ctr" rtl="1"/>
          <a:endParaRPr lang="ar-SA" sz="3200" b="1">
            <a:latin typeface="Simplified Arabic" panose="02020603050405020304" pitchFamily="18" charset="-78"/>
            <a:cs typeface="Simplified Arabic" panose="02020603050405020304" pitchFamily="18" charset="-78"/>
          </a:endParaRPr>
        </a:p>
      </dgm:t>
    </dgm:pt>
    <dgm:pt modelId="{1494E243-751F-4E5B-AAC1-434B7A5EA9F7}" type="sibTrans" cxnId="{DB0B6919-88C7-4552-847D-8E6BE1DCB46A}">
      <dgm:prSet/>
      <dgm:spPr/>
      <dgm:t>
        <a:bodyPr/>
        <a:lstStyle/>
        <a:p>
          <a:pPr algn="ctr" rtl="1"/>
          <a:endParaRPr lang="ar-SA" sz="3200" b="1">
            <a:latin typeface="Simplified Arabic" panose="02020603050405020304" pitchFamily="18" charset="-78"/>
            <a:cs typeface="Simplified Arabic" panose="02020603050405020304" pitchFamily="18" charset="-78"/>
          </a:endParaRPr>
        </a:p>
      </dgm:t>
    </dgm:pt>
    <dgm:pt modelId="{2B896C87-7AE4-4983-98BA-7820997FC3D3}" type="pres">
      <dgm:prSet presAssocID="{33829BE4-1BE3-4E2D-8C5C-7EC8A74415EF}" presName="Name0" presStyleCnt="0">
        <dgm:presLayoutVars>
          <dgm:chMax val="7"/>
          <dgm:chPref val="7"/>
          <dgm:dir/>
        </dgm:presLayoutVars>
      </dgm:prSet>
      <dgm:spPr/>
      <dgm:t>
        <a:bodyPr/>
        <a:lstStyle/>
        <a:p>
          <a:pPr rtl="1"/>
          <a:endParaRPr lang="ar-SA"/>
        </a:p>
      </dgm:t>
    </dgm:pt>
    <dgm:pt modelId="{D4940F6C-EF90-4C41-B946-203A16E0B467}" type="pres">
      <dgm:prSet presAssocID="{33829BE4-1BE3-4E2D-8C5C-7EC8A74415EF}" presName="Name1" presStyleCnt="0"/>
      <dgm:spPr/>
    </dgm:pt>
    <dgm:pt modelId="{A647E3D5-A393-41B9-80D1-00653DA3CF22}" type="pres">
      <dgm:prSet presAssocID="{33829BE4-1BE3-4E2D-8C5C-7EC8A74415EF}" presName="cycle" presStyleCnt="0"/>
      <dgm:spPr/>
    </dgm:pt>
    <dgm:pt modelId="{ED57AF35-B7AE-4C57-97C9-2B61F8AB8569}" type="pres">
      <dgm:prSet presAssocID="{33829BE4-1BE3-4E2D-8C5C-7EC8A74415EF}" presName="srcNode" presStyleLbl="node1" presStyleIdx="0" presStyleCnt="6"/>
      <dgm:spPr/>
    </dgm:pt>
    <dgm:pt modelId="{D72E7CF9-02C9-40DC-B7A8-E8D03EA4FCD8}" type="pres">
      <dgm:prSet presAssocID="{33829BE4-1BE3-4E2D-8C5C-7EC8A74415EF}" presName="conn" presStyleLbl="parChTrans1D2" presStyleIdx="0" presStyleCnt="1"/>
      <dgm:spPr/>
      <dgm:t>
        <a:bodyPr/>
        <a:lstStyle/>
        <a:p>
          <a:pPr rtl="1"/>
          <a:endParaRPr lang="ar-SA"/>
        </a:p>
      </dgm:t>
    </dgm:pt>
    <dgm:pt modelId="{76A9DDE5-499E-4879-BD08-8013FD6E0C83}" type="pres">
      <dgm:prSet presAssocID="{33829BE4-1BE3-4E2D-8C5C-7EC8A74415EF}" presName="extraNode" presStyleLbl="node1" presStyleIdx="0" presStyleCnt="6"/>
      <dgm:spPr/>
    </dgm:pt>
    <dgm:pt modelId="{F3BFD1A5-1A41-435E-BE6E-77A8EC0F59D5}" type="pres">
      <dgm:prSet presAssocID="{33829BE4-1BE3-4E2D-8C5C-7EC8A74415EF}" presName="dstNode" presStyleLbl="node1" presStyleIdx="0" presStyleCnt="6"/>
      <dgm:spPr/>
    </dgm:pt>
    <dgm:pt modelId="{B6E4FA2A-B2C0-4B7B-8406-A111CF3FB285}" type="pres">
      <dgm:prSet presAssocID="{0D8FBCED-063E-4C60-BD5D-21E6612A4557}" presName="text_1" presStyleLbl="node1" presStyleIdx="0" presStyleCnt="6">
        <dgm:presLayoutVars>
          <dgm:bulletEnabled val="1"/>
        </dgm:presLayoutVars>
      </dgm:prSet>
      <dgm:spPr/>
      <dgm:t>
        <a:bodyPr/>
        <a:lstStyle/>
        <a:p>
          <a:pPr rtl="1"/>
          <a:endParaRPr lang="ar-SA"/>
        </a:p>
      </dgm:t>
    </dgm:pt>
    <dgm:pt modelId="{4566081E-8225-4AFB-AEF7-94AA4ACA9918}" type="pres">
      <dgm:prSet presAssocID="{0D8FBCED-063E-4C60-BD5D-21E6612A4557}" presName="accent_1" presStyleCnt="0"/>
      <dgm:spPr/>
    </dgm:pt>
    <dgm:pt modelId="{50880AB2-8E57-496C-81CA-B7842DE014ED}" type="pres">
      <dgm:prSet presAssocID="{0D8FBCED-063E-4C60-BD5D-21E6612A4557}" presName="accentRepeatNode" presStyleLbl="solidFgAcc1" presStyleIdx="0" presStyleCnt="6"/>
      <dgm:spPr/>
    </dgm:pt>
    <dgm:pt modelId="{29F94C41-BD47-4649-8B99-D724FBEC1FCC}" type="pres">
      <dgm:prSet presAssocID="{DB55CF37-4695-490D-8FBC-86CBEA75FB4B}" presName="text_2" presStyleLbl="node1" presStyleIdx="1" presStyleCnt="6" custScaleY="71658">
        <dgm:presLayoutVars>
          <dgm:bulletEnabled val="1"/>
        </dgm:presLayoutVars>
      </dgm:prSet>
      <dgm:spPr/>
      <dgm:t>
        <a:bodyPr/>
        <a:lstStyle/>
        <a:p>
          <a:pPr rtl="1"/>
          <a:endParaRPr lang="ar-SA"/>
        </a:p>
      </dgm:t>
    </dgm:pt>
    <dgm:pt modelId="{FB29A60E-06C2-48F7-82DB-A656E637160D}" type="pres">
      <dgm:prSet presAssocID="{DB55CF37-4695-490D-8FBC-86CBEA75FB4B}" presName="accent_2" presStyleCnt="0"/>
      <dgm:spPr/>
    </dgm:pt>
    <dgm:pt modelId="{28A829D7-ACBD-4AD3-83D9-9BDB125BE2E1}" type="pres">
      <dgm:prSet presAssocID="{DB55CF37-4695-490D-8FBC-86CBEA75FB4B}" presName="accentRepeatNode" presStyleLbl="solidFgAcc1" presStyleIdx="1" presStyleCnt="6"/>
      <dgm:spPr/>
    </dgm:pt>
    <dgm:pt modelId="{2EF4103E-A7F6-4226-99BC-2DC29515C3BB}" type="pres">
      <dgm:prSet presAssocID="{C19BD2AF-46FD-4AC4-B9BF-EE07D0BBB183}" presName="text_3" presStyleLbl="node1" presStyleIdx="2" presStyleCnt="6" custScaleY="66174">
        <dgm:presLayoutVars>
          <dgm:bulletEnabled val="1"/>
        </dgm:presLayoutVars>
      </dgm:prSet>
      <dgm:spPr/>
      <dgm:t>
        <a:bodyPr/>
        <a:lstStyle/>
        <a:p>
          <a:pPr rtl="1"/>
          <a:endParaRPr lang="ar-SA"/>
        </a:p>
      </dgm:t>
    </dgm:pt>
    <dgm:pt modelId="{0F2DE49F-5236-42BB-A107-967F2B5F086E}" type="pres">
      <dgm:prSet presAssocID="{C19BD2AF-46FD-4AC4-B9BF-EE07D0BBB183}" presName="accent_3" presStyleCnt="0"/>
      <dgm:spPr/>
    </dgm:pt>
    <dgm:pt modelId="{4725B723-303C-4FA5-98CA-05DC793DDC0C}" type="pres">
      <dgm:prSet presAssocID="{C19BD2AF-46FD-4AC4-B9BF-EE07D0BBB183}" presName="accentRepeatNode" presStyleLbl="solidFgAcc1" presStyleIdx="2" presStyleCnt="6"/>
      <dgm:spPr/>
    </dgm:pt>
    <dgm:pt modelId="{BC5C3379-1D86-4F55-8E9A-C0BDC5D2B1F2}" type="pres">
      <dgm:prSet presAssocID="{3A027E99-B50D-4C84-939F-BBF7C4104D6A}" presName="text_4" presStyleLbl="node1" presStyleIdx="3" presStyleCnt="6" custScaleY="135439">
        <dgm:presLayoutVars>
          <dgm:bulletEnabled val="1"/>
        </dgm:presLayoutVars>
      </dgm:prSet>
      <dgm:spPr/>
      <dgm:t>
        <a:bodyPr/>
        <a:lstStyle/>
        <a:p>
          <a:pPr rtl="1"/>
          <a:endParaRPr lang="ar-SA"/>
        </a:p>
      </dgm:t>
    </dgm:pt>
    <dgm:pt modelId="{B927B97D-966D-4068-B7E6-9B4FCFA49503}" type="pres">
      <dgm:prSet presAssocID="{3A027E99-B50D-4C84-939F-BBF7C4104D6A}" presName="accent_4" presStyleCnt="0"/>
      <dgm:spPr/>
    </dgm:pt>
    <dgm:pt modelId="{0EF116BC-3797-43B3-998A-5B5239AEAC84}" type="pres">
      <dgm:prSet presAssocID="{3A027E99-B50D-4C84-939F-BBF7C4104D6A}" presName="accentRepeatNode" presStyleLbl="solidFgAcc1" presStyleIdx="3" presStyleCnt="6"/>
      <dgm:spPr/>
    </dgm:pt>
    <dgm:pt modelId="{229EE7C5-B01B-4066-9BA4-6977ABF82766}" type="pres">
      <dgm:prSet presAssocID="{BFC3D817-FCF6-4153-B537-BF2E5A3E1395}" presName="text_5" presStyleLbl="node1" presStyleIdx="4" presStyleCnt="6">
        <dgm:presLayoutVars>
          <dgm:bulletEnabled val="1"/>
        </dgm:presLayoutVars>
      </dgm:prSet>
      <dgm:spPr/>
      <dgm:t>
        <a:bodyPr/>
        <a:lstStyle/>
        <a:p>
          <a:pPr rtl="1"/>
          <a:endParaRPr lang="ar-SA"/>
        </a:p>
      </dgm:t>
    </dgm:pt>
    <dgm:pt modelId="{30C73D75-755A-400F-BD76-3750BD9FAA15}" type="pres">
      <dgm:prSet presAssocID="{BFC3D817-FCF6-4153-B537-BF2E5A3E1395}" presName="accent_5" presStyleCnt="0"/>
      <dgm:spPr/>
    </dgm:pt>
    <dgm:pt modelId="{E9BFFE71-56A1-4E75-965E-7B12FEB5FE68}" type="pres">
      <dgm:prSet presAssocID="{BFC3D817-FCF6-4153-B537-BF2E5A3E1395}" presName="accentRepeatNode" presStyleLbl="solidFgAcc1" presStyleIdx="4" presStyleCnt="6"/>
      <dgm:spPr/>
    </dgm:pt>
    <dgm:pt modelId="{3DF8A577-130B-4A38-AA16-CAFCAC0C2113}" type="pres">
      <dgm:prSet presAssocID="{49B3664A-0425-435C-964F-C6E306E6874F}" presName="text_6" presStyleLbl="node1" presStyleIdx="5" presStyleCnt="6" custScaleY="142298">
        <dgm:presLayoutVars>
          <dgm:bulletEnabled val="1"/>
        </dgm:presLayoutVars>
      </dgm:prSet>
      <dgm:spPr/>
      <dgm:t>
        <a:bodyPr/>
        <a:lstStyle/>
        <a:p>
          <a:pPr rtl="1"/>
          <a:endParaRPr lang="ar-SA"/>
        </a:p>
      </dgm:t>
    </dgm:pt>
    <dgm:pt modelId="{0087F144-866D-4307-9126-E1B76ACA4D54}" type="pres">
      <dgm:prSet presAssocID="{49B3664A-0425-435C-964F-C6E306E6874F}" presName="accent_6" presStyleCnt="0"/>
      <dgm:spPr/>
    </dgm:pt>
    <dgm:pt modelId="{C76D6101-99FC-4ED4-9525-433DA6ABC86D}" type="pres">
      <dgm:prSet presAssocID="{49B3664A-0425-435C-964F-C6E306E6874F}" presName="accentRepeatNode" presStyleLbl="solidFgAcc1" presStyleIdx="5" presStyleCnt="6"/>
      <dgm:spPr/>
    </dgm:pt>
  </dgm:ptLst>
  <dgm:cxnLst>
    <dgm:cxn modelId="{9E6CB2A1-799A-4C5A-A9C7-EA64A2E9D9B9}" type="presOf" srcId="{33829BE4-1BE3-4E2D-8C5C-7EC8A74415EF}" destId="{2B896C87-7AE4-4983-98BA-7820997FC3D3}" srcOrd="0" destOrd="0" presId="urn:microsoft.com/office/officeart/2008/layout/VerticalCurvedList"/>
    <dgm:cxn modelId="{E197C387-5290-4A88-8CCE-301E948E32D5}" type="presOf" srcId="{BFC3D817-FCF6-4153-B537-BF2E5A3E1395}" destId="{229EE7C5-B01B-4066-9BA4-6977ABF82766}" srcOrd="0" destOrd="0" presId="urn:microsoft.com/office/officeart/2008/layout/VerticalCurvedList"/>
    <dgm:cxn modelId="{6466222D-11EF-42E0-94E4-38D162FC0997}" type="presOf" srcId="{C19BD2AF-46FD-4AC4-B9BF-EE07D0BBB183}" destId="{2EF4103E-A7F6-4226-99BC-2DC29515C3BB}" srcOrd="0" destOrd="0" presId="urn:microsoft.com/office/officeart/2008/layout/VerticalCurvedList"/>
    <dgm:cxn modelId="{A320E948-9644-43F4-B015-932438DA6DAF}" srcId="{33829BE4-1BE3-4E2D-8C5C-7EC8A74415EF}" destId="{0D8FBCED-063E-4C60-BD5D-21E6612A4557}" srcOrd="0" destOrd="0" parTransId="{573B9CF2-58FE-4D2F-A4FF-824AE37F4BBA}" sibTransId="{15EE4A38-526E-49FF-90DC-459EDAA2548B}"/>
    <dgm:cxn modelId="{B2E805E8-2917-4AAA-8314-13186E7066C4}" type="presOf" srcId="{3A027E99-B50D-4C84-939F-BBF7C4104D6A}" destId="{BC5C3379-1D86-4F55-8E9A-C0BDC5D2B1F2}" srcOrd="0" destOrd="0" presId="urn:microsoft.com/office/officeart/2008/layout/VerticalCurvedList"/>
    <dgm:cxn modelId="{03BBDE08-8AEB-45C8-858F-CAF7D2F14DB9}" type="presOf" srcId="{49B3664A-0425-435C-964F-C6E306E6874F}" destId="{3DF8A577-130B-4A38-AA16-CAFCAC0C2113}" srcOrd="0" destOrd="0" presId="urn:microsoft.com/office/officeart/2008/layout/VerticalCurvedList"/>
    <dgm:cxn modelId="{8EC4182C-FC53-45D2-8FF6-67F02C883932}" srcId="{33829BE4-1BE3-4E2D-8C5C-7EC8A74415EF}" destId="{DB55CF37-4695-490D-8FBC-86CBEA75FB4B}" srcOrd="1" destOrd="0" parTransId="{C97FCBB3-6E80-441D-B09C-FACBADC91902}" sibTransId="{A95FE752-02D8-4034-9B5C-87B4BD0C5B1E}"/>
    <dgm:cxn modelId="{7F7CE46C-822D-4DCD-ACF6-F93C5E6DC04F}" type="presOf" srcId="{15EE4A38-526E-49FF-90DC-459EDAA2548B}" destId="{D72E7CF9-02C9-40DC-B7A8-E8D03EA4FCD8}" srcOrd="0" destOrd="0" presId="urn:microsoft.com/office/officeart/2008/layout/VerticalCurvedList"/>
    <dgm:cxn modelId="{B6FD94DA-DCFE-47AD-9DC7-C5986A6E05D0}" srcId="{33829BE4-1BE3-4E2D-8C5C-7EC8A74415EF}" destId="{BFC3D817-FCF6-4153-B537-BF2E5A3E1395}" srcOrd="4" destOrd="0" parTransId="{642B5B82-72F7-4A59-B816-249901D8EDE6}" sibTransId="{0EAD25CF-0CFF-4CB2-809B-D77C7D7082B2}"/>
    <dgm:cxn modelId="{3A336C57-3E92-44A3-AF34-583256349BFA}" srcId="{33829BE4-1BE3-4E2D-8C5C-7EC8A74415EF}" destId="{3A027E99-B50D-4C84-939F-BBF7C4104D6A}" srcOrd="3" destOrd="0" parTransId="{2A2BAFD3-78DE-4083-A56D-3CF863CCE84D}" sibTransId="{07E266ED-F7F8-4E54-A1B6-689AE7E3E276}"/>
    <dgm:cxn modelId="{6DFE5110-DA00-4617-A972-648FD16F4E81}" srcId="{33829BE4-1BE3-4E2D-8C5C-7EC8A74415EF}" destId="{C19BD2AF-46FD-4AC4-B9BF-EE07D0BBB183}" srcOrd="2" destOrd="0" parTransId="{EB735B20-D9C3-4939-8E23-62C9BEB3E1A0}" sibTransId="{B25E5F41-3D3F-46A9-A6FC-E639F3B2458A}"/>
    <dgm:cxn modelId="{EC3ACF5B-8585-46DD-AC34-C35C9EA4A412}" type="presOf" srcId="{DB55CF37-4695-490D-8FBC-86CBEA75FB4B}" destId="{29F94C41-BD47-4649-8B99-D724FBEC1FCC}" srcOrd="0" destOrd="0" presId="urn:microsoft.com/office/officeart/2008/layout/VerticalCurvedList"/>
    <dgm:cxn modelId="{91389E85-8AE5-48BE-A324-23B88A267A3E}" type="presOf" srcId="{0D8FBCED-063E-4C60-BD5D-21E6612A4557}" destId="{B6E4FA2A-B2C0-4B7B-8406-A111CF3FB285}" srcOrd="0" destOrd="0" presId="urn:microsoft.com/office/officeart/2008/layout/VerticalCurvedList"/>
    <dgm:cxn modelId="{DB0B6919-88C7-4552-847D-8E6BE1DCB46A}" srcId="{33829BE4-1BE3-4E2D-8C5C-7EC8A74415EF}" destId="{49B3664A-0425-435C-964F-C6E306E6874F}" srcOrd="5" destOrd="0" parTransId="{0CDED16C-C97F-49AA-AB94-CA700CA508DF}" sibTransId="{1494E243-751F-4E5B-AAC1-434B7A5EA9F7}"/>
    <dgm:cxn modelId="{584C5B30-E781-4BDA-A93C-37CDED1D9BF0}" type="presParOf" srcId="{2B896C87-7AE4-4983-98BA-7820997FC3D3}" destId="{D4940F6C-EF90-4C41-B946-203A16E0B467}" srcOrd="0" destOrd="0" presId="urn:microsoft.com/office/officeart/2008/layout/VerticalCurvedList"/>
    <dgm:cxn modelId="{C18C6BD8-A1A4-4B78-80C3-D21A4F28E396}" type="presParOf" srcId="{D4940F6C-EF90-4C41-B946-203A16E0B467}" destId="{A647E3D5-A393-41B9-80D1-00653DA3CF22}" srcOrd="0" destOrd="0" presId="urn:microsoft.com/office/officeart/2008/layout/VerticalCurvedList"/>
    <dgm:cxn modelId="{E320AA63-4EB8-419B-946A-FD4E4D78495E}" type="presParOf" srcId="{A647E3D5-A393-41B9-80D1-00653DA3CF22}" destId="{ED57AF35-B7AE-4C57-97C9-2B61F8AB8569}" srcOrd="0" destOrd="0" presId="urn:microsoft.com/office/officeart/2008/layout/VerticalCurvedList"/>
    <dgm:cxn modelId="{B270106D-47CB-4510-83D4-779AE14195EC}" type="presParOf" srcId="{A647E3D5-A393-41B9-80D1-00653DA3CF22}" destId="{D72E7CF9-02C9-40DC-B7A8-E8D03EA4FCD8}" srcOrd="1" destOrd="0" presId="urn:microsoft.com/office/officeart/2008/layout/VerticalCurvedList"/>
    <dgm:cxn modelId="{A593A383-70CC-4B33-830F-D5EAFC02527B}" type="presParOf" srcId="{A647E3D5-A393-41B9-80D1-00653DA3CF22}" destId="{76A9DDE5-499E-4879-BD08-8013FD6E0C83}" srcOrd="2" destOrd="0" presId="urn:microsoft.com/office/officeart/2008/layout/VerticalCurvedList"/>
    <dgm:cxn modelId="{0EFB1C87-A37B-426C-A276-E1E1D972D100}" type="presParOf" srcId="{A647E3D5-A393-41B9-80D1-00653DA3CF22}" destId="{F3BFD1A5-1A41-435E-BE6E-77A8EC0F59D5}" srcOrd="3" destOrd="0" presId="urn:microsoft.com/office/officeart/2008/layout/VerticalCurvedList"/>
    <dgm:cxn modelId="{AB69F750-E3DA-4BFE-9DD2-E2965FC2F56A}" type="presParOf" srcId="{D4940F6C-EF90-4C41-B946-203A16E0B467}" destId="{B6E4FA2A-B2C0-4B7B-8406-A111CF3FB285}" srcOrd="1" destOrd="0" presId="urn:microsoft.com/office/officeart/2008/layout/VerticalCurvedList"/>
    <dgm:cxn modelId="{8A81C3EA-5B4B-4521-AB17-13F6505ECF9F}" type="presParOf" srcId="{D4940F6C-EF90-4C41-B946-203A16E0B467}" destId="{4566081E-8225-4AFB-AEF7-94AA4ACA9918}" srcOrd="2" destOrd="0" presId="urn:microsoft.com/office/officeart/2008/layout/VerticalCurvedList"/>
    <dgm:cxn modelId="{33B87B01-8A01-47E2-9950-076F5F777F65}" type="presParOf" srcId="{4566081E-8225-4AFB-AEF7-94AA4ACA9918}" destId="{50880AB2-8E57-496C-81CA-B7842DE014ED}" srcOrd="0" destOrd="0" presId="urn:microsoft.com/office/officeart/2008/layout/VerticalCurvedList"/>
    <dgm:cxn modelId="{CED682F9-57E6-4FE8-B0DA-851DFBE49A92}" type="presParOf" srcId="{D4940F6C-EF90-4C41-B946-203A16E0B467}" destId="{29F94C41-BD47-4649-8B99-D724FBEC1FCC}" srcOrd="3" destOrd="0" presId="urn:microsoft.com/office/officeart/2008/layout/VerticalCurvedList"/>
    <dgm:cxn modelId="{72AA975F-63C6-4E35-BEE0-7660C735A511}" type="presParOf" srcId="{D4940F6C-EF90-4C41-B946-203A16E0B467}" destId="{FB29A60E-06C2-48F7-82DB-A656E637160D}" srcOrd="4" destOrd="0" presId="urn:microsoft.com/office/officeart/2008/layout/VerticalCurvedList"/>
    <dgm:cxn modelId="{A8A4D0C7-C90D-43C4-ABEE-16F23CE3C649}" type="presParOf" srcId="{FB29A60E-06C2-48F7-82DB-A656E637160D}" destId="{28A829D7-ACBD-4AD3-83D9-9BDB125BE2E1}" srcOrd="0" destOrd="0" presId="urn:microsoft.com/office/officeart/2008/layout/VerticalCurvedList"/>
    <dgm:cxn modelId="{04763F06-85A3-4BED-A12D-32FF80E736DF}" type="presParOf" srcId="{D4940F6C-EF90-4C41-B946-203A16E0B467}" destId="{2EF4103E-A7F6-4226-99BC-2DC29515C3BB}" srcOrd="5" destOrd="0" presId="urn:microsoft.com/office/officeart/2008/layout/VerticalCurvedList"/>
    <dgm:cxn modelId="{784E75A7-FC52-46F3-AE43-212F6AD1CB25}" type="presParOf" srcId="{D4940F6C-EF90-4C41-B946-203A16E0B467}" destId="{0F2DE49F-5236-42BB-A107-967F2B5F086E}" srcOrd="6" destOrd="0" presId="urn:microsoft.com/office/officeart/2008/layout/VerticalCurvedList"/>
    <dgm:cxn modelId="{CC865B09-B199-4FE7-B8EF-BA4B2192B523}" type="presParOf" srcId="{0F2DE49F-5236-42BB-A107-967F2B5F086E}" destId="{4725B723-303C-4FA5-98CA-05DC793DDC0C}" srcOrd="0" destOrd="0" presId="urn:microsoft.com/office/officeart/2008/layout/VerticalCurvedList"/>
    <dgm:cxn modelId="{A6703ECE-E0F1-43DC-BE02-FFBA8E5C627E}" type="presParOf" srcId="{D4940F6C-EF90-4C41-B946-203A16E0B467}" destId="{BC5C3379-1D86-4F55-8E9A-C0BDC5D2B1F2}" srcOrd="7" destOrd="0" presId="urn:microsoft.com/office/officeart/2008/layout/VerticalCurvedList"/>
    <dgm:cxn modelId="{4AC0F121-8681-4662-A665-98C40419EA0B}" type="presParOf" srcId="{D4940F6C-EF90-4C41-B946-203A16E0B467}" destId="{B927B97D-966D-4068-B7E6-9B4FCFA49503}" srcOrd="8" destOrd="0" presId="urn:microsoft.com/office/officeart/2008/layout/VerticalCurvedList"/>
    <dgm:cxn modelId="{A872AA21-8689-4ED0-95AD-E72B53A23E6E}" type="presParOf" srcId="{B927B97D-966D-4068-B7E6-9B4FCFA49503}" destId="{0EF116BC-3797-43B3-998A-5B5239AEAC84}" srcOrd="0" destOrd="0" presId="urn:microsoft.com/office/officeart/2008/layout/VerticalCurvedList"/>
    <dgm:cxn modelId="{8F387AD0-C12F-4BA2-B36D-2E80F08D40AB}" type="presParOf" srcId="{D4940F6C-EF90-4C41-B946-203A16E0B467}" destId="{229EE7C5-B01B-4066-9BA4-6977ABF82766}" srcOrd="9" destOrd="0" presId="urn:microsoft.com/office/officeart/2008/layout/VerticalCurvedList"/>
    <dgm:cxn modelId="{0D099B9E-DA7A-4FAB-85CE-C75F3C4361F2}" type="presParOf" srcId="{D4940F6C-EF90-4C41-B946-203A16E0B467}" destId="{30C73D75-755A-400F-BD76-3750BD9FAA15}" srcOrd="10" destOrd="0" presId="urn:microsoft.com/office/officeart/2008/layout/VerticalCurvedList"/>
    <dgm:cxn modelId="{59A05B59-49AD-423B-AF33-0AF9DF12D6D6}" type="presParOf" srcId="{30C73D75-755A-400F-BD76-3750BD9FAA15}" destId="{E9BFFE71-56A1-4E75-965E-7B12FEB5FE68}" srcOrd="0" destOrd="0" presId="urn:microsoft.com/office/officeart/2008/layout/VerticalCurvedList"/>
    <dgm:cxn modelId="{BB6886AE-0849-47D7-A552-AEA356BF1763}" type="presParOf" srcId="{D4940F6C-EF90-4C41-B946-203A16E0B467}" destId="{3DF8A577-130B-4A38-AA16-CAFCAC0C2113}" srcOrd="11" destOrd="0" presId="urn:microsoft.com/office/officeart/2008/layout/VerticalCurvedList"/>
    <dgm:cxn modelId="{FB0D6728-6F1B-420D-9E1A-7C1AE00DD503}" type="presParOf" srcId="{D4940F6C-EF90-4C41-B946-203A16E0B467}" destId="{0087F144-866D-4307-9126-E1B76ACA4D54}" srcOrd="12" destOrd="0" presId="urn:microsoft.com/office/officeart/2008/layout/VerticalCurvedList"/>
    <dgm:cxn modelId="{FC4B6792-6B62-4564-8629-1FC8ADE95C17}" type="presParOf" srcId="{0087F144-866D-4307-9126-E1B76ACA4D54}" destId="{C76D6101-99FC-4ED4-9525-433DA6ABC86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EFB4-FAC2-42A4-8959-9ED628F6E66E}">
      <dsp:nvSpPr>
        <dsp:cNvPr id="0" name=""/>
        <dsp:cNvSpPr/>
      </dsp:nvSpPr>
      <dsp:spPr>
        <a:xfrm>
          <a:off x="6393027" y="409765"/>
          <a:ext cx="5760720" cy="5760720"/>
        </a:xfrm>
        <a:prstGeom prst="pie">
          <a:avLst>
            <a:gd name="adj1" fmla="val 16200000"/>
            <a:gd name="adj2" fmla="val 20520000"/>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latin typeface="AGA Arabesque Desktop" panose="05010101010101010101" pitchFamily="2" charset="2"/>
              <a:cs typeface="PT Bold Broken" panose="02010400000000000000" pitchFamily="2" charset="-78"/>
            </a:rPr>
            <a:t>طريقة الاستجابة (استجابة افراد العينة للاختبارات او المتغيرات المقاسة).</a:t>
          </a:r>
          <a:endParaRPr lang="ar-SA" sz="1800" b="1" kern="1200" dirty="0">
            <a:latin typeface="AGA Arabesque Desktop" panose="05010101010101010101" pitchFamily="2" charset="2"/>
            <a:cs typeface="PT Bold Broken" panose="02010400000000000000" pitchFamily="2" charset="-78"/>
          </a:endParaRPr>
        </a:p>
      </dsp:txBody>
      <dsp:txXfrm>
        <a:off x="9346082" y="1270444"/>
        <a:ext cx="1954530" cy="1337310"/>
      </dsp:txXfrm>
    </dsp:sp>
    <dsp:sp modelId="{17F40364-1BEC-4ACA-B223-08D7A32E1C72}">
      <dsp:nvSpPr>
        <dsp:cNvPr id="0" name=""/>
        <dsp:cNvSpPr/>
      </dsp:nvSpPr>
      <dsp:spPr>
        <a:xfrm>
          <a:off x="6191402" y="687514"/>
          <a:ext cx="5760720" cy="5760720"/>
        </a:xfrm>
        <a:prstGeom prst="pie">
          <a:avLst>
            <a:gd name="adj1" fmla="val 20520000"/>
            <a:gd name="adj2" fmla="val 3240000"/>
          </a:avLst>
        </a:prstGeom>
        <a:solidFill>
          <a:schemeClr val="accent1">
            <a:shade val="80000"/>
            <a:hueOff val="-164768"/>
            <a:satOff val="-3390"/>
            <a:lumOff val="80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solidFill>
                <a:srgbClr val="C00000"/>
              </a:solidFill>
              <a:latin typeface="AGA Arabesque Desktop" panose="05010101010101010101" pitchFamily="2" charset="2"/>
              <a:cs typeface="PT Bold Broken" panose="02010400000000000000" pitchFamily="2" charset="-78"/>
            </a:rPr>
            <a:t>الزمن الذي يستغرقه الاختبار</a:t>
          </a:r>
          <a:r>
            <a:rPr lang="ar-IQ" sz="2900" kern="1200" dirty="0" smtClean="0">
              <a:solidFill>
                <a:srgbClr val="C00000"/>
              </a:solidFill>
            </a:rPr>
            <a:t>.</a:t>
          </a:r>
          <a:endParaRPr lang="en-US" sz="2900" kern="1200" dirty="0">
            <a:solidFill>
              <a:srgbClr val="C00000"/>
            </a:solidFill>
          </a:endParaRPr>
        </a:p>
      </dsp:txBody>
      <dsp:txXfrm>
        <a:off x="9956444" y="3293554"/>
        <a:ext cx="1714500" cy="1447038"/>
      </dsp:txXfrm>
    </dsp:sp>
    <dsp:sp modelId="{14C1892A-9750-42DB-A300-20CAFB21591D}">
      <dsp:nvSpPr>
        <dsp:cNvPr id="0" name=""/>
        <dsp:cNvSpPr/>
      </dsp:nvSpPr>
      <dsp:spPr>
        <a:xfrm>
          <a:off x="6191402" y="687514"/>
          <a:ext cx="5760720" cy="5760720"/>
        </a:xfrm>
        <a:prstGeom prst="pie">
          <a:avLst>
            <a:gd name="adj1" fmla="val 3240000"/>
            <a:gd name="adj2" fmla="val 7560000"/>
          </a:avLst>
        </a:prstGeom>
        <a:solidFill>
          <a:schemeClr val="accent1">
            <a:shade val="80000"/>
            <a:hueOff val="-329536"/>
            <a:satOff val="-6780"/>
            <a:lumOff val="160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solidFill>
                <a:srgbClr val="002060"/>
              </a:solidFill>
              <a:latin typeface="AGA Arabesque Desktop" panose="05010101010101010101" pitchFamily="2" charset="2"/>
              <a:cs typeface="PT Bold Broken" panose="02010400000000000000" pitchFamily="2" charset="-78"/>
            </a:rPr>
            <a:t>مدى ملائمة المكان</a:t>
          </a:r>
          <a:r>
            <a:rPr lang="ar-IQ" sz="2900" kern="1200" dirty="0" smtClean="0">
              <a:solidFill>
                <a:srgbClr val="002060"/>
              </a:solidFill>
            </a:rPr>
            <a:t>.</a:t>
          </a:r>
          <a:endParaRPr lang="en-US" sz="2900" kern="1200" dirty="0">
            <a:solidFill>
              <a:srgbClr val="002060"/>
            </a:solidFill>
          </a:endParaRPr>
        </a:p>
      </dsp:txBody>
      <dsp:txXfrm>
        <a:off x="8043062" y="5008054"/>
        <a:ext cx="2057400" cy="1234440"/>
      </dsp:txXfrm>
    </dsp:sp>
    <dsp:sp modelId="{508F89B5-C013-4B63-A62F-49A4BAFF27AE}">
      <dsp:nvSpPr>
        <dsp:cNvPr id="0" name=""/>
        <dsp:cNvSpPr/>
      </dsp:nvSpPr>
      <dsp:spPr>
        <a:xfrm>
          <a:off x="6191402" y="687514"/>
          <a:ext cx="5760720" cy="5760720"/>
        </a:xfrm>
        <a:prstGeom prst="pie">
          <a:avLst>
            <a:gd name="adj1" fmla="val 7560000"/>
            <a:gd name="adj2" fmla="val 11880000"/>
          </a:avLst>
        </a:prstGeom>
        <a:solidFill>
          <a:schemeClr val="accent1">
            <a:shade val="80000"/>
            <a:hueOff val="-494303"/>
            <a:satOff val="-10171"/>
            <a:lumOff val="2411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solidFill>
                <a:schemeClr val="bg1"/>
              </a:solidFill>
              <a:latin typeface="AGA Arabesque Desktop" panose="05010101010101010101" pitchFamily="2" charset="2"/>
              <a:cs typeface="PT Bold Broken" panose="02010400000000000000" pitchFamily="2" charset="-78"/>
            </a:rPr>
            <a:t>التأكد من صلاحية الاختبار (معامل الصعوبة او السهولة والصدق والثبات والموضوعية).</a:t>
          </a:r>
          <a:endParaRPr lang="en-US" sz="1800" b="1" kern="1200" dirty="0">
            <a:solidFill>
              <a:schemeClr val="bg1"/>
            </a:solidFill>
            <a:latin typeface="AGA Arabesque Desktop" panose="05010101010101010101" pitchFamily="2" charset="2"/>
            <a:cs typeface="PT Bold Broken" panose="02010400000000000000" pitchFamily="2" charset="-78"/>
          </a:endParaRPr>
        </a:p>
      </dsp:txBody>
      <dsp:txXfrm>
        <a:off x="6465722" y="3293554"/>
        <a:ext cx="1714500" cy="1447038"/>
      </dsp:txXfrm>
    </dsp:sp>
    <dsp:sp modelId="{D6C6AAB6-18C5-4A88-94A5-1D49422678DD}">
      <dsp:nvSpPr>
        <dsp:cNvPr id="0" name=""/>
        <dsp:cNvSpPr/>
      </dsp:nvSpPr>
      <dsp:spPr>
        <a:xfrm>
          <a:off x="6191402" y="687514"/>
          <a:ext cx="5760720" cy="5760720"/>
        </a:xfrm>
        <a:prstGeom prst="pie">
          <a:avLst>
            <a:gd name="adj1" fmla="val 11880000"/>
            <a:gd name="adj2" fmla="val 16200000"/>
          </a:avLst>
        </a:prstGeom>
        <a:solidFill>
          <a:schemeClr val="accent1">
            <a:shade val="80000"/>
            <a:hueOff val="-659071"/>
            <a:satOff val="-13561"/>
            <a:lumOff val="3215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IQ" sz="1800" b="1" kern="1200" dirty="0" smtClean="0">
              <a:solidFill>
                <a:srgbClr val="7030A0"/>
              </a:solidFill>
              <a:latin typeface="AGA Arabesque Desktop" panose="05010101010101010101" pitchFamily="2" charset="2"/>
              <a:cs typeface="PT Bold Broken" panose="02010400000000000000" pitchFamily="2" charset="-78"/>
            </a:rPr>
            <a:t>الاستقرار على الترتيب الامثل للاختبارات</a:t>
          </a:r>
          <a:r>
            <a:rPr lang="ar-IQ" sz="1600" kern="1200" dirty="0" smtClean="0">
              <a:solidFill>
                <a:srgbClr val="7030A0"/>
              </a:solidFill>
            </a:rPr>
            <a:t>.</a:t>
          </a:r>
          <a:endParaRPr lang="en-US" sz="1600" kern="1200" dirty="0">
            <a:solidFill>
              <a:srgbClr val="7030A0"/>
            </a:solidFill>
          </a:endParaRPr>
        </a:p>
      </dsp:txBody>
      <dsp:txXfrm>
        <a:off x="7031507" y="1565338"/>
        <a:ext cx="1954530" cy="1337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CDCB9-16F0-4154-A4CF-F26194F8B651}">
      <dsp:nvSpPr>
        <dsp:cNvPr id="0" name=""/>
        <dsp:cNvSpPr/>
      </dsp:nvSpPr>
      <dsp:spPr>
        <a:xfrm>
          <a:off x="10606" y="231268"/>
          <a:ext cx="5467433" cy="1708573"/>
        </a:xfrm>
        <a:prstGeom prst="rect">
          <a:avLst/>
        </a:prstGeom>
        <a:solidFill>
          <a:schemeClr val="dk1">
            <a:alpha val="4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57273"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latin typeface="Simplified Arabic" panose="02020603050405020304" pitchFamily="18" charset="-78"/>
              <a:cs typeface="Simplified Arabic" panose="02020603050405020304" pitchFamily="18" charset="-78"/>
            </a:rPr>
            <a:t>تقويم الأجهزة والأدوات المستخدمة وبيان مدى صلاحيتها، وفي بعض الأحيان يتم معايرتها هندسيا.</a:t>
          </a:r>
          <a:endParaRPr lang="en-US" sz="2800" b="1" kern="1200" dirty="0">
            <a:latin typeface="Simplified Arabic" panose="02020603050405020304" pitchFamily="18" charset="-78"/>
            <a:cs typeface="Simplified Arabic" panose="02020603050405020304" pitchFamily="18" charset="-78"/>
          </a:endParaRPr>
        </a:p>
      </dsp:txBody>
      <dsp:txXfrm>
        <a:off x="10606" y="231268"/>
        <a:ext cx="5467433" cy="1708573"/>
      </dsp:txXfrm>
    </dsp:sp>
    <dsp:sp modelId="{EBF4B28F-1AE5-4E81-A79C-64EDB2E44B87}">
      <dsp:nvSpPr>
        <dsp:cNvPr id="0" name=""/>
        <dsp:cNvSpPr/>
      </dsp:nvSpPr>
      <dsp:spPr>
        <a:xfrm>
          <a:off x="63851" y="544436"/>
          <a:ext cx="633892" cy="674078"/>
        </a:xfrm>
        <a:prstGeom prst="rect">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FA50FFC-5319-4774-B291-8E984BFDE143}">
      <dsp:nvSpPr>
        <dsp:cNvPr id="0" name=""/>
        <dsp:cNvSpPr/>
      </dsp:nvSpPr>
      <dsp:spPr>
        <a:xfrm>
          <a:off x="5780510" y="231268"/>
          <a:ext cx="5467433" cy="1708573"/>
        </a:xfrm>
        <a:prstGeom prst="rect">
          <a:avLst/>
        </a:prstGeom>
        <a:solidFill>
          <a:schemeClr val="dk1">
            <a:alpha val="4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57273"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latin typeface="Simplified Arabic" panose="02020603050405020304" pitchFamily="18" charset="-78"/>
              <a:cs typeface="Simplified Arabic" panose="02020603050405020304" pitchFamily="18" charset="-78"/>
            </a:rPr>
            <a:t>معرفة قدرة العينة في استخدمها</a:t>
          </a:r>
          <a:endParaRPr lang="en-US" sz="2800" b="1" kern="1200" dirty="0">
            <a:latin typeface="Simplified Arabic" panose="02020603050405020304" pitchFamily="18" charset="-78"/>
            <a:cs typeface="Simplified Arabic" panose="02020603050405020304" pitchFamily="18" charset="-78"/>
          </a:endParaRPr>
        </a:p>
      </dsp:txBody>
      <dsp:txXfrm>
        <a:off x="5780510" y="231268"/>
        <a:ext cx="5467433" cy="1708573"/>
      </dsp:txXfrm>
    </dsp:sp>
    <dsp:sp modelId="{754CC92F-8D31-42A7-8DCD-7BA48BBD7942}">
      <dsp:nvSpPr>
        <dsp:cNvPr id="0" name=""/>
        <dsp:cNvSpPr/>
      </dsp:nvSpPr>
      <dsp:spPr>
        <a:xfrm>
          <a:off x="5832337" y="572396"/>
          <a:ext cx="636727" cy="618159"/>
        </a:xfrm>
        <a:prstGeom prst="rect">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F707038-28B5-485B-BE84-87C8C9D968B5}">
      <dsp:nvSpPr>
        <dsp:cNvPr id="0" name=""/>
        <dsp:cNvSpPr/>
      </dsp:nvSpPr>
      <dsp:spPr>
        <a:xfrm>
          <a:off x="10606" y="2135378"/>
          <a:ext cx="5467433" cy="1708573"/>
        </a:xfrm>
        <a:prstGeom prst="rect">
          <a:avLst/>
        </a:prstGeom>
        <a:solidFill>
          <a:schemeClr val="dk1">
            <a:alpha val="4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57273"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latin typeface="Simplified Arabic" panose="02020603050405020304" pitchFamily="18" charset="-78"/>
              <a:cs typeface="Simplified Arabic" panose="02020603050405020304" pitchFamily="18" charset="-78"/>
            </a:rPr>
            <a:t>معرفة الصعوبات والمشاكل العلمية في تطبيقها قبل استخدمها في التجربة الرئيسة.</a:t>
          </a:r>
          <a:endParaRPr lang="en-US" sz="2800" b="1" kern="1200" dirty="0">
            <a:latin typeface="Simplified Arabic" panose="02020603050405020304" pitchFamily="18" charset="-78"/>
            <a:cs typeface="Simplified Arabic" panose="02020603050405020304" pitchFamily="18" charset="-78"/>
          </a:endParaRPr>
        </a:p>
      </dsp:txBody>
      <dsp:txXfrm>
        <a:off x="10606" y="2135378"/>
        <a:ext cx="5467433" cy="1708573"/>
      </dsp:txXfrm>
    </dsp:sp>
    <dsp:sp modelId="{E9F483BB-04DD-4497-BA27-100AF7E0E3FE}">
      <dsp:nvSpPr>
        <dsp:cNvPr id="0" name=""/>
        <dsp:cNvSpPr/>
      </dsp:nvSpPr>
      <dsp:spPr>
        <a:xfrm>
          <a:off x="56740" y="2468387"/>
          <a:ext cx="648113" cy="634394"/>
        </a:xfrm>
        <a:prstGeom prst="rect">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E36B6C7-0D06-438A-B19A-2A5BF3966790}">
      <dsp:nvSpPr>
        <dsp:cNvPr id="0" name=""/>
        <dsp:cNvSpPr/>
      </dsp:nvSpPr>
      <dsp:spPr>
        <a:xfrm>
          <a:off x="5780510" y="2135378"/>
          <a:ext cx="5467433" cy="1708573"/>
        </a:xfrm>
        <a:prstGeom prst="rect">
          <a:avLst/>
        </a:prstGeom>
        <a:solidFill>
          <a:schemeClr val="dk1">
            <a:alpha val="4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57273" tIns="106680" rIns="106680" bIns="106680" numCol="1" spcCol="1270" anchor="ctr" anchorCtr="0">
          <a:noAutofit/>
        </a:bodyPr>
        <a:lstStyle/>
        <a:p>
          <a:pPr lvl="0" algn="ctr" defTabSz="1244600" rtl="1">
            <a:lnSpc>
              <a:spcPct val="90000"/>
            </a:lnSpc>
            <a:spcBef>
              <a:spcPct val="0"/>
            </a:spcBef>
            <a:spcAft>
              <a:spcPct val="35000"/>
            </a:spcAft>
          </a:pPr>
          <a:r>
            <a:rPr lang="ar-IQ" sz="2800" b="1" kern="1200" smtClean="0">
              <a:latin typeface="Simplified Arabic" panose="02020603050405020304" pitchFamily="18" charset="-78"/>
              <a:cs typeface="Simplified Arabic" panose="02020603050405020304" pitchFamily="18" charset="-78"/>
            </a:rPr>
            <a:t>معرفة المكان المناسب لاستخدمها وتنصيبها.</a:t>
          </a:r>
          <a:endParaRPr lang="en-US" sz="2800" b="1" kern="1200">
            <a:latin typeface="Simplified Arabic" panose="02020603050405020304" pitchFamily="18" charset="-78"/>
            <a:cs typeface="Simplified Arabic" panose="02020603050405020304" pitchFamily="18" charset="-78"/>
          </a:endParaRPr>
        </a:p>
      </dsp:txBody>
      <dsp:txXfrm>
        <a:off x="5780510" y="2135378"/>
        <a:ext cx="5467433" cy="1708573"/>
      </dsp:txXfrm>
    </dsp:sp>
    <dsp:sp modelId="{0C8E38A0-F77E-47AB-84E3-874873F5A936}">
      <dsp:nvSpPr>
        <dsp:cNvPr id="0" name=""/>
        <dsp:cNvSpPr/>
      </dsp:nvSpPr>
      <dsp:spPr>
        <a:xfrm>
          <a:off x="5805350" y="2411240"/>
          <a:ext cx="690702" cy="748690"/>
        </a:xfrm>
        <a:prstGeom prst="rect">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102FB50-E4CC-4C2C-8931-3E35F3E36314}">
      <dsp:nvSpPr>
        <dsp:cNvPr id="0" name=""/>
        <dsp:cNvSpPr/>
      </dsp:nvSpPr>
      <dsp:spPr>
        <a:xfrm>
          <a:off x="2703405" y="4039488"/>
          <a:ext cx="5851739" cy="1708573"/>
        </a:xfrm>
        <a:prstGeom prst="rect">
          <a:avLst/>
        </a:prstGeom>
        <a:solidFill>
          <a:schemeClr val="dk1">
            <a:alpha val="4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57273"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latin typeface="Simplified Arabic" panose="02020603050405020304" pitchFamily="18" charset="-78"/>
              <a:cs typeface="Simplified Arabic" panose="02020603050405020304" pitchFamily="18" charset="-78"/>
            </a:rPr>
            <a:t>معرفة الزمن المطلوب في استخدم العينة لهذا الأجهزة، كذلك الزمن المطلوب لتنصيب تلك الأجهزة والأدوات</a:t>
          </a:r>
          <a:endParaRPr lang="ar-IQ" sz="2800" b="1" kern="1200" dirty="0">
            <a:latin typeface="Simplified Arabic" panose="02020603050405020304" pitchFamily="18" charset="-78"/>
            <a:cs typeface="Simplified Arabic" panose="02020603050405020304" pitchFamily="18" charset="-78"/>
          </a:endParaRPr>
        </a:p>
      </dsp:txBody>
      <dsp:txXfrm>
        <a:off x="2703405" y="4039488"/>
        <a:ext cx="5851739" cy="1708573"/>
      </dsp:txXfrm>
    </dsp:sp>
    <dsp:sp modelId="{8EB8AEE9-CFC8-4A0F-84CF-6E44920E7769}">
      <dsp:nvSpPr>
        <dsp:cNvPr id="0" name=""/>
        <dsp:cNvSpPr/>
      </dsp:nvSpPr>
      <dsp:spPr>
        <a:xfrm>
          <a:off x="2931048" y="4295409"/>
          <a:ext cx="669401" cy="788571"/>
        </a:xfrm>
        <a:prstGeom prst="rect">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0A125-6A75-4D24-A972-82E939717585}">
      <dsp:nvSpPr>
        <dsp:cNvPr id="0" name=""/>
        <dsp:cNvSpPr/>
      </dsp:nvSpPr>
      <dsp:spPr>
        <a:xfrm>
          <a:off x="4833888" y="3908619"/>
          <a:ext cx="2700804" cy="270080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IQ" sz="3600" b="1" kern="1200" dirty="0" smtClean="0">
              <a:solidFill>
                <a:srgbClr val="7030A0"/>
              </a:solidFill>
              <a:latin typeface="Simplified Arabic" panose="02020603050405020304" pitchFamily="18" charset="-78"/>
              <a:ea typeface="Calibri" panose="020F0502020204030204" pitchFamily="34" charset="0"/>
              <a:cs typeface="Simplified Arabic" panose="02020603050405020304" pitchFamily="18" charset="-78"/>
            </a:rPr>
            <a:t>الملاحظات الواجب مراعاتها </a:t>
          </a:r>
          <a:endParaRPr lang="ar-SA" sz="3600" b="1" kern="1200" dirty="0">
            <a:solidFill>
              <a:srgbClr val="7030A0"/>
            </a:solidFill>
            <a:latin typeface="Simplified Arabic" panose="02020603050405020304" pitchFamily="18" charset="-78"/>
            <a:cs typeface="Simplified Arabic" panose="02020603050405020304" pitchFamily="18" charset="-78"/>
          </a:endParaRPr>
        </a:p>
      </dsp:txBody>
      <dsp:txXfrm>
        <a:off x="5229412" y="4304143"/>
        <a:ext cx="1909756" cy="1909756"/>
      </dsp:txXfrm>
    </dsp:sp>
    <dsp:sp modelId="{FD53E263-F373-456C-9F22-42C418203BC8}">
      <dsp:nvSpPr>
        <dsp:cNvPr id="0" name=""/>
        <dsp:cNvSpPr/>
      </dsp:nvSpPr>
      <dsp:spPr>
        <a:xfrm rot="10800000">
          <a:off x="1682419" y="4874157"/>
          <a:ext cx="2978138" cy="76972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C88F25-83BC-4267-A5BB-B2A12799C408}">
      <dsp:nvSpPr>
        <dsp:cNvPr id="0" name=""/>
        <dsp:cNvSpPr/>
      </dsp:nvSpPr>
      <dsp:spPr>
        <a:xfrm>
          <a:off x="737137" y="4502796"/>
          <a:ext cx="1890563" cy="151245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ar-IQ" sz="1400" b="1" kern="1200" dirty="0" smtClean="0">
              <a:latin typeface="Simplified Arabic" panose="02020603050405020304" pitchFamily="18" charset="-78"/>
              <a:cs typeface="Simplified Arabic" panose="02020603050405020304" pitchFamily="18" charset="-78"/>
            </a:rPr>
            <a:t>يجب على الباحث استخدام التحفيز في اجراء التجربة الرئيسية للعينة للحصول على معلومات حقيقية.</a:t>
          </a:r>
          <a:endParaRPr lang="ar-SA" sz="1400" b="1" kern="1200" dirty="0">
            <a:latin typeface="Simplified Arabic" panose="02020603050405020304" pitchFamily="18" charset="-78"/>
            <a:cs typeface="Simplified Arabic" panose="02020603050405020304" pitchFamily="18" charset="-78"/>
          </a:endParaRPr>
        </a:p>
      </dsp:txBody>
      <dsp:txXfrm>
        <a:off x="781435" y="4547094"/>
        <a:ext cx="1801967" cy="1423854"/>
      </dsp:txXfrm>
    </dsp:sp>
    <dsp:sp modelId="{B6608C6B-3407-40C0-B486-B703257141D2}">
      <dsp:nvSpPr>
        <dsp:cNvPr id="0" name=""/>
        <dsp:cNvSpPr/>
      </dsp:nvSpPr>
      <dsp:spPr>
        <a:xfrm rot="12600000">
          <a:off x="2086058" y="3367756"/>
          <a:ext cx="2978138" cy="76972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355A91-0C20-4ED9-90A4-B6185F4D0EAC}">
      <dsp:nvSpPr>
        <dsp:cNvPr id="0" name=""/>
        <dsp:cNvSpPr/>
      </dsp:nvSpPr>
      <dsp:spPr>
        <a:xfrm>
          <a:off x="1340274" y="2251861"/>
          <a:ext cx="1890563" cy="1512450"/>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ar-IQ" sz="1400" b="1" kern="1200" smtClean="0">
              <a:latin typeface="Simplified Arabic" panose="02020603050405020304" pitchFamily="18" charset="-78"/>
              <a:cs typeface="Simplified Arabic" panose="02020603050405020304" pitchFamily="18" charset="-78"/>
            </a:rPr>
            <a:t>التأكد من صلاحية الاجهزة الالكترونية والميكانيكية باستمرار وعدم الاعتماد على التجربة الاستطلاعية اعتمادا كاملا.</a:t>
          </a:r>
          <a:endParaRPr lang="en-US" sz="1400" b="1" kern="1200">
            <a:latin typeface="Simplified Arabic" panose="02020603050405020304" pitchFamily="18" charset="-78"/>
            <a:cs typeface="Simplified Arabic" panose="02020603050405020304" pitchFamily="18" charset="-78"/>
          </a:endParaRPr>
        </a:p>
      </dsp:txBody>
      <dsp:txXfrm>
        <a:off x="1384572" y="2296159"/>
        <a:ext cx="1801967" cy="1423854"/>
      </dsp:txXfrm>
    </dsp:sp>
    <dsp:sp modelId="{25C89967-B5A3-44EA-BE2A-5AB351F107A9}">
      <dsp:nvSpPr>
        <dsp:cNvPr id="0" name=""/>
        <dsp:cNvSpPr/>
      </dsp:nvSpPr>
      <dsp:spPr>
        <a:xfrm rot="14400000">
          <a:off x="3188820" y="2264994"/>
          <a:ext cx="2978138" cy="76972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445191-CD20-4371-B6A3-A0A2FCBD55B6}">
      <dsp:nvSpPr>
        <dsp:cNvPr id="0" name=""/>
        <dsp:cNvSpPr/>
      </dsp:nvSpPr>
      <dsp:spPr>
        <a:xfrm>
          <a:off x="2988073" y="604061"/>
          <a:ext cx="1890563" cy="151245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ar-IQ" sz="1400" b="1" kern="1200" smtClean="0">
              <a:latin typeface="Simplified Arabic" panose="02020603050405020304" pitchFamily="18" charset="-78"/>
              <a:cs typeface="Simplified Arabic" panose="02020603050405020304" pitchFamily="18" charset="-78"/>
            </a:rPr>
            <a:t>قبول النتائج كما هي ولا يغير بها وعليه اثبات السلبية والايجابية بالطرق العلمية.</a:t>
          </a:r>
          <a:endParaRPr lang="en-US" sz="1400" b="1" kern="1200">
            <a:latin typeface="Simplified Arabic" panose="02020603050405020304" pitchFamily="18" charset="-78"/>
            <a:cs typeface="Simplified Arabic" panose="02020603050405020304" pitchFamily="18" charset="-78"/>
          </a:endParaRPr>
        </a:p>
      </dsp:txBody>
      <dsp:txXfrm>
        <a:off x="3032371" y="648359"/>
        <a:ext cx="1801967" cy="1423854"/>
      </dsp:txXfrm>
    </dsp:sp>
    <dsp:sp modelId="{04E73749-EBBF-4063-B9CA-A90C91E59A5D}">
      <dsp:nvSpPr>
        <dsp:cNvPr id="0" name=""/>
        <dsp:cNvSpPr/>
      </dsp:nvSpPr>
      <dsp:spPr>
        <a:xfrm rot="16200000">
          <a:off x="4695221" y="1861355"/>
          <a:ext cx="2978138" cy="76972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A7BC64-0B8F-4EED-80FA-7CEF4C90B613}">
      <dsp:nvSpPr>
        <dsp:cNvPr id="0" name=""/>
        <dsp:cNvSpPr/>
      </dsp:nvSpPr>
      <dsp:spPr>
        <a:xfrm>
          <a:off x="5239008" y="925"/>
          <a:ext cx="1890563" cy="1512450"/>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ar-IQ" sz="1400" b="1" kern="1200" smtClean="0">
              <a:latin typeface="Simplified Arabic" panose="02020603050405020304" pitchFamily="18" charset="-78"/>
              <a:cs typeface="Simplified Arabic" panose="02020603050405020304" pitchFamily="18" charset="-78"/>
            </a:rPr>
            <a:t>يجب على الباحث عند اجراء التجربة الاستطلاعية التعامل معها كأنها تجربة رئيسية وليست اسقاط فرض.</a:t>
          </a:r>
          <a:endParaRPr lang="en-US" sz="1400" b="1" kern="1200">
            <a:latin typeface="Simplified Arabic" panose="02020603050405020304" pitchFamily="18" charset="-78"/>
            <a:cs typeface="Simplified Arabic" panose="02020603050405020304" pitchFamily="18" charset="-78"/>
          </a:endParaRPr>
        </a:p>
      </dsp:txBody>
      <dsp:txXfrm>
        <a:off x="5283306" y="45223"/>
        <a:ext cx="1801967" cy="1423854"/>
      </dsp:txXfrm>
    </dsp:sp>
    <dsp:sp modelId="{9496B7B0-A237-46DD-B828-ABB10F7150F3}">
      <dsp:nvSpPr>
        <dsp:cNvPr id="0" name=""/>
        <dsp:cNvSpPr/>
      </dsp:nvSpPr>
      <dsp:spPr>
        <a:xfrm rot="18000000">
          <a:off x="6201622" y="2264994"/>
          <a:ext cx="2978138" cy="769729"/>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327DF-4ED6-4BB1-9594-BAC30A3ED915}">
      <dsp:nvSpPr>
        <dsp:cNvPr id="0" name=""/>
        <dsp:cNvSpPr/>
      </dsp:nvSpPr>
      <dsp:spPr>
        <a:xfrm>
          <a:off x="7489944" y="604061"/>
          <a:ext cx="1890563" cy="1512450"/>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ar-IQ" sz="1400" b="1" kern="1200" dirty="0" smtClean="0">
              <a:latin typeface="Simplified Arabic" panose="02020603050405020304" pitchFamily="18" charset="-78"/>
              <a:cs typeface="Simplified Arabic" panose="02020603050405020304" pitchFamily="18" charset="-78"/>
            </a:rPr>
            <a:t>لا يجوز إهمال التجربة الاستطلاعية والا ستكون هنالك اخفاقات كثيرة للباحث.</a:t>
          </a:r>
          <a:endParaRPr lang="en-US" sz="1400" b="1" kern="1200" dirty="0">
            <a:latin typeface="Simplified Arabic" panose="02020603050405020304" pitchFamily="18" charset="-78"/>
            <a:cs typeface="Simplified Arabic" panose="02020603050405020304" pitchFamily="18" charset="-78"/>
          </a:endParaRPr>
        </a:p>
      </dsp:txBody>
      <dsp:txXfrm>
        <a:off x="7534242" y="648359"/>
        <a:ext cx="1801967" cy="1423854"/>
      </dsp:txXfrm>
    </dsp:sp>
    <dsp:sp modelId="{6F2DC515-F660-44EA-B7F9-3720154C896B}">
      <dsp:nvSpPr>
        <dsp:cNvPr id="0" name=""/>
        <dsp:cNvSpPr/>
      </dsp:nvSpPr>
      <dsp:spPr>
        <a:xfrm rot="19800000">
          <a:off x="7304384" y="3367756"/>
          <a:ext cx="2978138" cy="76972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17004D-D71B-4CB8-9434-7C3E04F744DF}">
      <dsp:nvSpPr>
        <dsp:cNvPr id="0" name=""/>
        <dsp:cNvSpPr/>
      </dsp:nvSpPr>
      <dsp:spPr>
        <a:xfrm>
          <a:off x="9137743" y="2251861"/>
          <a:ext cx="1890563" cy="151245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ar-IQ" sz="1400" b="1" kern="1200" smtClean="0">
              <a:latin typeface="Simplified Arabic" panose="02020603050405020304" pitchFamily="18" charset="-78"/>
              <a:cs typeface="Simplified Arabic" panose="02020603050405020304" pitchFamily="18" charset="-78"/>
            </a:rPr>
            <a:t>قد تكون التجربة الاستطلاعية احيانا وخصوصا في المختبرات والقاعات المعملية افكار لبحوث جديدة.</a:t>
          </a:r>
          <a:endParaRPr lang="en-US" sz="1400" b="1" kern="1200">
            <a:latin typeface="Simplified Arabic" panose="02020603050405020304" pitchFamily="18" charset="-78"/>
            <a:cs typeface="Simplified Arabic" panose="02020603050405020304" pitchFamily="18" charset="-78"/>
          </a:endParaRPr>
        </a:p>
      </dsp:txBody>
      <dsp:txXfrm>
        <a:off x="9182041" y="2296159"/>
        <a:ext cx="1801967" cy="1423854"/>
      </dsp:txXfrm>
    </dsp:sp>
    <dsp:sp modelId="{3A05BF7D-30B0-4D9D-A43C-DFBE8E0740F9}">
      <dsp:nvSpPr>
        <dsp:cNvPr id="0" name=""/>
        <dsp:cNvSpPr/>
      </dsp:nvSpPr>
      <dsp:spPr>
        <a:xfrm>
          <a:off x="7708023" y="4874157"/>
          <a:ext cx="2978138" cy="76972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9D47F3-3930-466A-B3DE-448657F8738C}">
      <dsp:nvSpPr>
        <dsp:cNvPr id="0" name=""/>
        <dsp:cNvSpPr/>
      </dsp:nvSpPr>
      <dsp:spPr>
        <a:xfrm>
          <a:off x="9479311" y="4419604"/>
          <a:ext cx="2413700" cy="1678835"/>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ar-IQ" sz="1400" b="1" kern="1200" dirty="0" smtClean="0">
              <a:latin typeface="Simplified Arabic" panose="02020603050405020304" pitchFamily="18" charset="-78"/>
              <a:cs typeface="Simplified Arabic" panose="02020603050405020304" pitchFamily="18" charset="-78"/>
            </a:rPr>
            <a:t>قد يحتاج الباحث أكثر من تجربة استطلاعية لغرض الوصول الى الاختبارات الافضل ومعرفة كل الامور التي تحيط بالتجربة الرئيسية لان المعرفة النظرية تختلف عن التطبيق العملي.</a:t>
          </a:r>
          <a:endParaRPr lang="en-US" sz="1400" b="1" kern="1200" dirty="0">
            <a:latin typeface="Simplified Arabic" panose="02020603050405020304" pitchFamily="18" charset="-78"/>
            <a:cs typeface="Simplified Arabic" panose="02020603050405020304" pitchFamily="18" charset="-78"/>
          </a:endParaRPr>
        </a:p>
      </dsp:txBody>
      <dsp:txXfrm>
        <a:off x="9528482" y="4468775"/>
        <a:ext cx="2315358" cy="15804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74450-9A66-46BE-9114-07A73E081B4B}">
      <dsp:nvSpPr>
        <dsp:cNvPr id="0" name=""/>
        <dsp:cNvSpPr/>
      </dsp:nvSpPr>
      <dsp:spPr>
        <a:xfrm>
          <a:off x="3324827" y="1376362"/>
          <a:ext cx="4129087" cy="4129087"/>
        </a:xfrm>
        <a:prstGeom prst="ellipse">
          <a:avLst/>
        </a:prstGeom>
        <a:solidFill>
          <a:schemeClr val="accent2">
            <a:hueOff val="893727"/>
            <a:satOff val="-19162"/>
            <a:lumOff val="-745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BA0CF-A126-4005-AD0A-77D615B066BB}">
      <dsp:nvSpPr>
        <dsp:cNvPr id="0" name=""/>
        <dsp:cNvSpPr/>
      </dsp:nvSpPr>
      <dsp:spPr>
        <a:xfrm>
          <a:off x="3914943" y="1966477"/>
          <a:ext cx="2948856" cy="2948856"/>
        </a:xfrm>
        <a:prstGeom prst="ellipse">
          <a:avLst/>
        </a:prstGeom>
        <a:solidFill>
          <a:schemeClr val="accent2">
            <a:hueOff val="595818"/>
            <a:satOff val="-12775"/>
            <a:lumOff val="-49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DBAE66-A465-4F29-AEC6-923A9B6CD1A6}">
      <dsp:nvSpPr>
        <dsp:cNvPr id="0" name=""/>
        <dsp:cNvSpPr/>
      </dsp:nvSpPr>
      <dsp:spPr>
        <a:xfrm>
          <a:off x="4504714" y="2556249"/>
          <a:ext cx="1769313" cy="1769313"/>
        </a:xfrm>
        <a:prstGeom prst="ellipse">
          <a:avLst/>
        </a:prstGeom>
        <a:solidFill>
          <a:schemeClr val="accent2">
            <a:hueOff val="297909"/>
            <a:satOff val="-6387"/>
            <a:lumOff val="-24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D2849-A364-4B59-A3D7-B41A87C13A53}">
      <dsp:nvSpPr>
        <dsp:cNvPr id="0" name=""/>
        <dsp:cNvSpPr/>
      </dsp:nvSpPr>
      <dsp:spPr>
        <a:xfrm>
          <a:off x="5094485" y="3146020"/>
          <a:ext cx="589771" cy="589771"/>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AEB4C-7853-46B8-B86D-150A4146CD8B}">
      <dsp:nvSpPr>
        <dsp:cNvPr id="0" name=""/>
        <dsp:cNvSpPr/>
      </dsp:nvSpPr>
      <dsp:spPr>
        <a:xfrm>
          <a:off x="7720072" y="194308"/>
          <a:ext cx="4808508" cy="98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38100" rIns="38100" bIns="38100" numCol="1" spcCol="1270" anchor="ctr" anchorCtr="0">
          <a:noAutofit/>
        </a:bodyPr>
        <a:lstStyle/>
        <a:p>
          <a:pPr lvl="0" algn="ctr" defTabSz="1333500" rtl="1">
            <a:lnSpc>
              <a:spcPct val="90000"/>
            </a:lnSpc>
            <a:spcBef>
              <a:spcPct val="0"/>
            </a:spcBef>
            <a:spcAft>
              <a:spcPct val="35000"/>
            </a:spcAft>
          </a:pPr>
          <a:r>
            <a:rPr lang="ar-IQ" sz="3000" b="1" kern="1200" dirty="0" smtClean="0">
              <a:solidFill>
                <a:srgbClr val="002060"/>
              </a:solidFill>
            </a:rPr>
            <a:t>السيطرة على المراحل التجريبية</a:t>
          </a:r>
          <a:r>
            <a:rPr lang="ar-IQ" sz="3000" kern="1200" dirty="0" smtClean="0">
              <a:solidFill>
                <a:srgbClr val="002060"/>
              </a:solidFill>
            </a:rPr>
            <a:t>:</a:t>
          </a:r>
          <a:endParaRPr lang="ar-SA" sz="3000" kern="1200" dirty="0">
            <a:solidFill>
              <a:srgbClr val="002060"/>
            </a:solidFill>
          </a:endParaRPr>
        </a:p>
      </dsp:txBody>
      <dsp:txXfrm>
        <a:off x="7720072" y="194308"/>
        <a:ext cx="4808508" cy="987540"/>
      </dsp:txXfrm>
    </dsp:sp>
    <dsp:sp modelId="{1A3417A7-0AE7-4085-8643-8A35CB77056E}">
      <dsp:nvSpPr>
        <dsp:cNvPr id="0" name=""/>
        <dsp:cNvSpPr/>
      </dsp:nvSpPr>
      <dsp:spPr>
        <a:xfrm>
          <a:off x="7625960" y="493770"/>
          <a:ext cx="516135"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F28E77-AE1B-4F8C-BACB-E41FDBA72871}">
      <dsp:nvSpPr>
        <dsp:cNvPr id="0" name=""/>
        <dsp:cNvSpPr/>
      </dsp:nvSpPr>
      <dsp:spPr>
        <a:xfrm rot="5400000">
          <a:off x="5031517" y="818935"/>
          <a:ext cx="2917888" cy="2270998"/>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6E6944-CCBE-4AA0-9DBA-CE34194B0C1B}">
      <dsp:nvSpPr>
        <dsp:cNvPr id="0" name=""/>
        <dsp:cNvSpPr/>
      </dsp:nvSpPr>
      <dsp:spPr>
        <a:xfrm>
          <a:off x="8497321" y="1095488"/>
          <a:ext cx="3858549" cy="98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38100" rIns="38100" bIns="38100" numCol="1" spcCol="1270" anchor="ctr" anchorCtr="0">
          <a:noAutofit/>
        </a:bodyPr>
        <a:lstStyle/>
        <a:p>
          <a:pPr lvl="0" algn="ctr" defTabSz="1333500" rtl="1">
            <a:lnSpc>
              <a:spcPct val="90000"/>
            </a:lnSpc>
            <a:spcBef>
              <a:spcPct val="0"/>
            </a:spcBef>
            <a:spcAft>
              <a:spcPct val="35000"/>
            </a:spcAft>
          </a:pPr>
          <a:r>
            <a:rPr lang="ar-IQ" sz="3000" b="1" kern="1200" dirty="0" smtClean="0">
              <a:solidFill>
                <a:srgbClr val="FFFF00"/>
              </a:solidFill>
            </a:rPr>
            <a:t>ضبط التجربة</a:t>
          </a:r>
          <a:endParaRPr lang="ar-SA" sz="3000" kern="1200" dirty="0">
            <a:solidFill>
              <a:srgbClr val="FFFF00"/>
            </a:solidFill>
          </a:endParaRPr>
        </a:p>
      </dsp:txBody>
      <dsp:txXfrm>
        <a:off x="8497321" y="1095488"/>
        <a:ext cx="3858549" cy="987540"/>
      </dsp:txXfrm>
    </dsp:sp>
    <dsp:sp modelId="{624E5933-B8F1-47E7-97D0-641E64B4E2C0}">
      <dsp:nvSpPr>
        <dsp:cNvPr id="0" name=""/>
        <dsp:cNvSpPr/>
      </dsp:nvSpPr>
      <dsp:spPr>
        <a:xfrm>
          <a:off x="7625960" y="1481310"/>
          <a:ext cx="516135"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A823CB-87C7-4246-9EA0-BDE290F5F1DC}">
      <dsp:nvSpPr>
        <dsp:cNvPr id="0" name=""/>
        <dsp:cNvSpPr/>
      </dsp:nvSpPr>
      <dsp:spPr>
        <a:xfrm rot="5400000">
          <a:off x="5536642" y="1790303"/>
          <a:ext cx="2396247" cy="1778948"/>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C170EF-448D-4C40-A5FC-CFA318C6E8E5}">
      <dsp:nvSpPr>
        <dsp:cNvPr id="0" name=""/>
        <dsp:cNvSpPr/>
      </dsp:nvSpPr>
      <dsp:spPr>
        <a:xfrm>
          <a:off x="8004122" y="2061440"/>
          <a:ext cx="4331949" cy="98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36830" rIns="36830" bIns="36830" numCol="1" spcCol="1270" anchor="ctr" anchorCtr="0">
          <a:noAutofit/>
        </a:bodyPr>
        <a:lstStyle/>
        <a:p>
          <a:pPr lvl="0" algn="ctr" defTabSz="1289050" rtl="1">
            <a:lnSpc>
              <a:spcPct val="90000"/>
            </a:lnSpc>
            <a:spcBef>
              <a:spcPct val="0"/>
            </a:spcBef>
            <a:spcAft>
              <a:spcPct val="35000"/>
            </a:spcAft>
          </a:pPr>
          <a:r>
            <a:rPr lang="ar-IQ" sz="2900" b="1" kern="1200" dirty="0" smtClean="0"/>
            <a:t>العلامات المسببة لضبط التجربة</a:t>
          </a:r>
          <a:endParaRPr lang="ar-SA" sz="2900" kern="1200" dirty="0"/>
        </a:p>
      </dsp:txBody>
      <dsp:txXfrm>
        <a:off x="8004122" y="2061440"/>
        <a:ext cx="4331949" cy="987540"/>
      </dsp:txXfrm>
    </dsp:sp>
    <dsp:sp modelId="{4DE30122-6E3C-4112-96C1-6FF80F19CC9A}">
      <dsp:nvSpPr>
        <dsp:cNvPr id="0" name=""/>
        <dsp:cNvSpPr/>
      </dsp:nvSpPr>
      <dsp:spPr>
        <a:xfrm>
          <a:off x="7625960" y="2468850"/>
          <a:ext cx="516135"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D8D726-095B-4901-82CA-EA753AC3ACC5}">
      <dsp:nvSpPr>
        <dsp:cNvPr id="0" name=""/>
        <dsp:cNvSpPr/>
      </dsp:nvSpPr>
      <dsp:spPr>
        <a:xfrm rot="5400000">
          <a:off x="6025594" y="2695605"/>
          <a:ext cx="1827809" cy="1372921"/>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68F976-7940-4647-84B9-A39A7F79A95F}">
      <dsp:nvSpPr>
        <dsp:cNvPr id="0" name=""/>
        <dsp:cNvSpPr/>
      </dsp:nvSpPr>
      <dsp:spPr>
        <a:xfrm>
          <a:off x="7860007" y="3005795"/>
          <a:ext cx="4312728" cy="98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ctr" defTabSz="1244600" rtl="1">
            <a:lnSpc>
              <a:spcPct val="90000"/>
            </a:lnSpc>
            <a:spcBef>
              <a:spcPct val="0"/>
            </a:spcBef>
            <a:spcAft>
              <a:spcPct val="35000"/>
            </a:spcAft>
          </a:pPr>
          <a:r>
            <a:rPr lang="ar-IQ" sz="2800" b="1" kern="1200" dirty="0" smtClean="0">
              <a:solidFill>
                <a:schemeClr val="bg1"/>
              </a:solidFill>
            </a:rPr>
            <a:t>العوامل التي يجب ضبطها </a:t>
          </a:r>
          <a:endParaRPr lang="ar-SA" sz="2800" kern="1200" dirty="0">
            <a:solidFill>
              <a:schemeClr val="bg1"/>
            </a:solidFill>
          </a:endParaRPr>
        </a:p>
      </dsp:txBody>
      <dsp:txXfrm>
        <a:off x="7860007" y="3005795"/>
        <a:ext cx="4312728" cy="987540"/>
      </dsp:txXfrm>
    </dsp:sp>
    <dsp:sp modelId="{9856B962-6FC2-4ACE-9F24-B8E6AB54AE6D}">
      <dsp:nvSpPr>
        <dsp:cNvPr id="0" name=""/>
        <dsp:cNvSpPr/>
      </dsp:nvSpPr>
      <dsp:spPr>
        <a:xfrm>
          <a:off x="7625960" y="3456390"/>
          <a:ext cx="516135"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5E041A-9FC2-419D-86EC-F498CB1E35F7}">
      <dsp:nvSpPr>
        <dsp:cNvPr id="0" name=""/>
        <dsp:cNvSpPr/>
      </dsp:nvSpPr>
      <dsp:spPr>
        <a:xfrm rot="5400000">
          <a:off x="6515717" y="3604486"/>
          <a:ext cx="1256343" cy="959324"/>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1E015-6926-44BC-AF80-01717F9A55CF}">
      <dsp:nvSpPr>
        <dsp:cNvPr id="0" name=""/>
        <dsp:cNvSpPr/>
      </dsp:nvSpPr>
      <dsp:spPr>
        <a:xfrm>
          <a:off x="6948580" y="4283806"/>
          <a:ext cx="3112059" cy="20159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r" defTabSz="889000" rtl="1">
            <a:lnSpc>
              <a:spcPct val="90000"/>
            </a:lnSpc>
            <a:spcBef>
              <a:spcPct val="0"/>
            </a:spcBef>
            <a:spcAft>
              <a:spcPct val="15000"/>
            </a:spcAft>
            <a:buChar char="••"/>
          </a:pPr>
          <a:r>
            <a:rPr lang="ar-IQ" sz="2000" b="1" kern="1200" dirty="0" smtClean="0">
              <a:latin typeface="Simplified Arabic" panose="02020603050405020304" pitchFamily="18" charset="-78"/>
              <a:cs typeface="Simplified Arabic" panose="02020603050405020304" pitchFamily="18" charset="-78"/>
            </a:rPr>
            <a:t>ان يمتلك المؤهلات الفنية والعملية لإجراء التجربة </a:t>
          </a:r>
          <a:endParaRPr lang="ar-SA" sz="2000" b="1" kern="1200" dirty="0">
            <a:latin typeface="Simplified Arabic" panose="02020603050405020304" pitchFamily="18" charset="-78"/>
            <a:cs typeface="Simplified Arabic" panose="02020603050405020304" pitchFamily="18" charset="-78"/>
          </a:endParaRPr>
        </a:p>
      </dsp:txBody>
      <dsp:txXfrm>
        <a:off x="7926481" y="4832067"/>
        <a:ext cx="2089875" cy="1423365"/>
      </dsp:txXfrm>
    </dsp:sp>
    <dsp:sp modelId="{83BF1E2A-6401-44B5-AD23-B630D19D89DB}">
      <dsp:nvSpPr>
        <dsp:cNvPr id="0" name=""/>
        <dsp:cNvSpPr/>
      </dsp:nvSpPr>
      <dsp:spPr>
        <a:xfrm>
          <a:off x="1871009" y="4283806"/>
          <a:ext cx="3112059" cy="20159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r" defTabSz="889000" rtl="1">
            <a:lnSpc>
              <a:spcPct val="90000"/>
            </a:lnSpc>
            <a:spcBef>
              <a:spcPct val="0"/>
            </a:spcBef>
            <a:spcAft>
              <a:spcPct val="15000"/>
            </a:spcAft>
            <a:buChar char="••"/>
          </a:pPr>
          <a:r>
            <a:rPr lang="ar-IQ" sz="2000" b="1" kern="1200" dirty="0" smtClean="0">
              <a:latin typeface="Simplified Arabic" panose="02020603050405020304" pitchFamily="18" charset="-78"/>
              <a:cs typeface="Simplified Arabic" panose="02020603050405020304" pitchFamily="18" charset="-78"/>
            </a:rPr>
            <a:t>دقة عمل الأدوات والأجهزة يعطي نتائج صحيحة</a:t>
          </a:r>
          <a:endParaRPr lang="ar-SA" sz="2000" b="1" kern="1200" dirty="0">
            <a:latin typeface="Simplified Arabic" panose="02020603050405020304" pitchFamily="18" charset="-78"/>
            <a:cs typeface="Simplified Arabic" panose="02020603050405020304" pitchFamily="18" charset="-78"/>
          </a:endParaRPr>
        </a:p>
      </dsp:txBody>
      <dsp:txXfrm>
        <a:off x="1915292" y="4832067"/>
        <a:ext cx="2089875" cy="1423365"/>
      </dsp:txXfrm>
    </dsp:sp>
    <dsp:sp modelId="{D2EE2B6F-0DF1-4EC5-9F5F-7BC2CB2411A2}">
      <dsp:nvSpPr>
        <dsp:cNvPr id="0" name=""/>
        <dsp:cNvSpPr/>
      </dsp:nvSpPr>
      <dsp:spPr>
        <a:xfrm>
          <a:off x="6948580" y="0"/>
          <a:ext cx="3112059" cy="20159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ctr" defTabSz="889000" rtl="1">
            <a:lnSpc>
              <a:spcPct val="90000"/>
            </a:lnSpc>
            <a:spcBef>
              <a:spcPct val="0"/>
            </a:spcBef>
            <a:spcAft>
              <a:spcPct val="15000"/>
            </a:spcAft>
            <a:buChar char="••"/>
          </a:pPr>
          <a:r>
            <a:rPr lang="ar-IQ" sz="2000" b="1" kern="1200" dirty="0" smtClean="0">
              <a:latin typeface="Simplified Arabic" panose="02020603050405020304" pitchFamily="18" charset="-78"/>
              <a:cs typeface="Simplified Arabic" panose="02020603050405020304" pitchFamily="18" charset="-78"/>
            </a:rPr>
            <a:t>استخدام الأسلوب العلمي في التجربة</a:t>
          </a:r>
          <a:endParaRPr lang="ar-SA" sz="2000" b="1" kern="1200" dirty="0">
            <a:latin typeface="Simplified Arabic" panose="02020603050405020304" pitchFamily="18" charset="-78"/>
            <a:cs typeface="Simplified Arabic" panose="02020603050405020304" pitchFamily="18" charset="-78"/>
          </a:endParaRPr>
        </a:p>
      </dsp:txBody>
      <dsp:txXfrm>
        <a:off x="7926481" y="44283"/>
        <a:ext cx="2089875" cy="1423365"/>
      </dsp:txXfrm>
    </dsp:sp>
    <dsp:sp modelId="{655EEFAE-A49F-4BDA-AAA0-AB3BEF7DE9D0}">
      <dsp:nvSpPr>
        <dsp:cNvPr id="0" name=""/>
        <dsp:cNvSpPr/>
      </dsp:nvSpPr>
      <dsp:spPr>
        <a:xfrm>
          <a:off x="1871009" y="0"/>
          <a:ext cx="3112059" cy="201590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ar-IQ" sz="1600" b="1" kern="1200" dirty="0" smtClean="0">
              <a:latin typeface="Simplified Arabic" panose="02020603050405020304" pitchFamily="18" charset="-78"/>
              <a:cs typeface="Simplified Arabic" panose="02020603050405020304" pitchFamily="18" charset="-78"/>
            </a:rPr>
            <a:t>الاختيار العشوائي، تقارب الأعمار، توحيد الجنس، التكافؤ في مستوى القابلية البدنية، الرغبة والاندفاع لدى أفراد العينة</a:t>
          </a:r>
          <a:endParaRPr lang="ar-SA" sz="1600" b="1" kern="1200" dirty="0">
            <a:latin typeface="Simplified Arabic" panose="02020603050405020304" pitchFamily="18" charset="-78"/>
            <a:cs typeface="Simplified Arabic" panose="02020603050405020304" pitchFamily="18" charset="-78"/>
          </a:endParaRPr>
        </a:p>
      </dsp:txBody>
      <dsp:txXfrm>
        <a:off x="1915292" y="44283"/>
        <a:ext cx="2089875" cy="1423365"/>
      </dsp:txXfrm>
    </dsp:sp>
    <dsp:sp modelId="{2FEFCAB8-A5D2-4B52-9D65-587D979D0449}">
      <dsp:nvSpPr>
        <dsp:cNvPr id="0" name=""/>
        <dsp:cNvSpPr/>
      </dsp:nvSpPr>
      <dsp:spPr>
        <a:xfrm>
          <a:off x="3832745" y="946660"/>
          <a:ext cx="1907643" cy="1895504"/>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IQ" sz="2800" b="1" kern="1200" dirty="0" smtClean="0">
              <a:latin typeface="Simplified Arabic" panose="02020603050405020304" pitchFamily="18" charset="-78"/>
              <a:cs typeface="Simplified Arabic" panose="02020603050405020304" pitchFamily="18" charset="-78"/>
            </a:rPr>
            <a:t>العينات</a:t>
          </a:r>
          <a:endParaRPr lang="ar-SA" sz="2800" b="1" kern="1200" dirty="0">
            <a:latin typeface="Simplified Arabic" panose="02020603050405020304" pitchFamily="18" charset="-78"/>
            <a:cs typeface="Simplified Arabic" panose="02020603050405020304" pitchFamily="18" charset="-78"/>
          </a:endParaRPr>
        </a:p>
      </dsp:txBody>
      <dsp:txXfrm>
        <a:off x="4391481" y="1501840"/>
        <a:ext cx="1348907" cy="1340324"/>
      </dsp:txXfrm>
    </dsp:sp>
    <dsp:sp modelId="{EC8EE609-1658-40B2-AC34-0EADFC4CE522}">
      <dsp:nvSpPr>
        <dsp:cNvPr id="0" name=""/>
        <dsp:cNvSpPr/>
      </dsp:nvSpPr>
      <dsp:spPr>
        <a:xfrm rot="5400000">
          <a:off x="6292543" y="898788"/>
          <a:ext cx="2009826" cy="2029384"/>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IQ" sz="2800" b="1" kern="1200" dirty="0" smtClean="0">
              <a:latin typeface="Simplified Arabic" panose="02020603050405020304" pitchFamily="18" charset="-78"/>
              <a:cs typeface="Simplified Arabic" panose="02020603050405020304" pitchFamily="18" charset="-78"/>
            </a:rPr>
            <a:t>الاسلوب</a:t>
          </a:r>
          <a:endParaRPr lang="ar-SA" sz="2800" b="1" kern="1200" dirty="0">
            <a:latin typeface="Simplified Arabic" panose="02020603050405020304" pitchFamily="18" charset="-78"/>
            <a:cs typeface="Simplified Arabic" panose="02020603050405020304" pitchFamily="18" charset="-78"/>
          </a:endParaRPr>
        </a:p>
      </dsp:txBody>
      <dsp:txXfrm rot="-5400000">
        <a:off x="6282765" y="1497231"/>
        <a:ext cx="1434991" cy="1421162"/>
      </dsp:txXfrm>
    </dsp:sp>
    <dsp:sp modelId="{2BC0CDB1-78AA-4F97-B922-2B8ACD79F39E}">
      <dsp:nvSpPr>
        <dsp:cNvPr id="0" name=""/>
        <dsp:cNvSpPr/>
      </dsp:nvSpPr>
      <dsp:spPr>
        <a:xfrm rot="10800000">
          <a:off x="6282764" y="3158586"/>
          <a:ext cx="2029384" cy="2074338"/>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IQ" sz="2800" b="1" kern="1200" dirty="0" smtClean="0">
              <a:latin typeface="Simplified Arabic" panose="02020603050405020304" pitchFamily="18" charset="-78"/>
              <a:cs typeface="Simplified Arabic" panose="02020603050405020304" pitchFamily="18" charset="-78"/>
            </a:rPr>
            <a:t>الباحث</a:t>
          </a:r>
          <a:endParaRPr lang="ar-SA" sz="2800" b="1" kern="1200" dirty="0">
            <a:latin typeface="Simplified Arabic" panose="02020603050405020304" pitchFamily="18" charset="-78"/>
            <a:cs typeface="Simplified Arabic" panose="02020603050405020304" pitchFamily="18" charset="-78"/>
          </a:endParaRPr>
        </a:p>
      </dsp:txBody>
      <dsp:txXfrm rot="10800000">
        <a:off x="6282764" y="3158586"/>
        <a:ext cx="1434991" cy="1466778"/>
      </dsp:txXfrm>
    </dsp:sp>
    <dsp:sp modelId="{210D5825-6070-4255-A55D-C23818DD76D6}">
      <dsp:nvSpPr>
        <dsp:cNvPr id="0" name=""/>
        <dsp:cNvSpPr/>
      </dsp:nvSpPr>
      <dsp:spPr>
        <a:xfrm rot="16200000">
          <a:off x="3787518" y="3111218"/>
          <a:ext cx="1998151" cy="2169073"/>
        </a:xfrm>
        <a:prstGeom prst="pieWedg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IQ" sz="2800" b="1" kern="1200" dirty="0" smtClean="0">
              <a:latin typeface="Simplified Arabic" panose="02020603050405020304" pitchFamily="18" charset="-78"/>
              <a:cs typeface="Simplified Arabic" panose="02020603050405020304" pitchFamily="18" charset="-78"/>
            </a:rPr>
            <a:t>الأدوات والاجهزة</a:t>
          </a:r>
          <a:endParaRPr lang="ar-SA" sz="2800" b="1" kern="1200" dirty="0">
            <a:latin typeface="Simplified Arabic" panose="02020603050405020304" pitchFamily="18" charset="-78"/>
            <a:cs typeface="Simplified Arabic" panose="02020603050405020304" pitchFamily="18" charset="-78"/>
          </a:endParaRPr>
        </a:p>
      </dsp:txBody>
      <dsp:txXfrm rot="5400000">
        <a:off x="4337364" y="3196679"/>
        <a:ext cx="1533766" cy="1412906"/>
      </dsp:txXfrm>
    </dsp:sp>
    <dsp:sp modelId="{1128691E-0A44-45FD-8340-327BE513F294}">
      <dsp:nvSpPr>
        <dsp:cNvPr id="0" name=""/>
        <dsp:cNvSpPr/>
      </dsp:nvSpPr>
      <dsp:spPr>
        <a:xfrm>
          <a:off x="5494921" y="2582883"/>
          <a:ext cx="941807" cy="818963"/>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4A733-28C8-40F7-8869-33BF3153A088}">
      <dsp:nvSpPr>
        <dsp:cNvPr id="0" name=""/>
        <dsp:cNvSpPr/>
      </dsp:nvSpPr>
      <dsp:spPr>
        <a:xfrm rot="10800000">
          <a:off x="5494921" y="2897869"/>
          <a:ext cx="941807" cy="818963"/>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AC7CB-F250-4B85-BE5E-993E4514AE56}">
      <dsp:nvSpPr>
        <dsp:cNvPr id="0" name=""/>
        <dsp:cNvSpPr/>
      </dsp:nvSpPr>
      <dsp:spPr>
        <a:xfrm>
          <a:off x="0" y="0"/>
          <a:ext cx="9558972" cy="162560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dirty="0" smtClean="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أ‌-   المتغير المستقل (الأثر): وهو العامل الذي يتناوله الباحث بالتغيير للتحقق من علاقته بالمتغير التابع، وهو السبب او الأثر وهو الذي يسبق النتيجة.</a:t>
          </a:r>
          <a:endParaRPr lang="en-US" sz="2400" b="1" kern="12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sp:txBody>
      <dsp:txXfrm>
        <a:off x="47612" y="47612"/>
        <a:ext cx="7804823" cy="1530376"/>
      </dsp:txXfrm>
    </dsp:sp>
    <dsp:sp modelId="{FBE248DE-B0E6-4DE3-9C6E-4689302EEA90}">
      <dsp:nvSpPr>
        <dsp:cNvPr id="0" name=""/>
        <dsp:cNvSpPr/>
      </dsp:nvSpPr>
      <dsp:spPr>
        <a:xfrm>
          <a:off x="843438" y="1896533"/>
          <a:ext cx="9558972" cy="1625600"/>
        </a:xfrm>
        <a:prstGeom prst="roundRect">
          <a:avLst>
            <a:gd name="adj" fmla="val 10000"/>
          </a:avLst>
        </a:prstGeom>
        <a:solidFill>
          <a:schemeClr val="accent2">
            <a:hueOff val="446864"/>
            <a:satOff val="-9581"/>
            <a:lumOff val="-37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smtClean="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 المتغير التابع: وهو العامل الذي ينتج عن تأثير المتغير المستقل ويسمى العامل او المتغير الناتج: وهو الظاهرة التي توجد او تختفي او تتغير حينما يطبق الباحث المتغير المستقل عليه، وهو النتيجة او الاثر بعد إجراء المعاملة التجريبية.</a:t>
          </a:r>
          <a:endParaRPr lang="en-US" sz="2400" b="1" kern="120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sp:txBody>
      <dsp:txXfrm>
        <a:off x="891050" y="1944145"/>
        <a:ext cx="7563669" cy="1530376"/>
      </dsp:txXfrm>
    </dsp:sp>
    <dsp:sp modelId="{F7F4F4A9-4620-423C-9974-9FAF987104B8}">
      <dsp:nvSpPr>
        <dsp:cNvPr id="0" name=""/>
        <dsp:cNvSpPr/>
      </dsp:nvSpPr>
      <dsp:spPr>
        <a:xfrm>
          <a:off x="1686877" y="3793066"/>
          <a:ext cx="9558972" cy="1625600"/>
        </a:xfrm>
        <a:prstGeom prst="roundRect">
          <a:avLst>
            <a:gd name="adj" fmla="val 10000"/>
          </a:avLst>
        </a:prstGeom>
        <a:solidFill>
          <a:schemeClr val="accent2">
            <a:hueOff val="893727"/>
            <a:satOff val="-19162"/>
            <a:lumOff val="-745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smtClean="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ج- العوامل المحيطة: وهي العوامل او المتغيرات الدخيلة المحيطة بالتجربة والتي تؤثر في النتيجة (المتغير التابع)، وكذلك تؤثر في المتغير المستقل.</a:t>
          </a:r>
          <a:endParaRPr lang="en-US" sz="2400" b="1" kern="120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sp:txBody>
      <dsp:txXfrm>
        <a:off x="1734489" y="3840678"/>
        <a:ext cx="7563669" cy="1530376"/>
      </dsp:txXfrm>
    </dsp:sp>
    <dsp:sp modelId="{D18BFD6D-02ED-48D3-9370-CB1325F2A234}">
      <dsp:nvSpPr>
        <dsp:cNvPr id="0" name=""/>
        <dsp:cNvSpPr/>
      </dsp:nvSpPr>
      <dsp:spPr>
        <a:xfrm>
          <a:off x="8502332" y="1232746"/>
          <a:ext cx="1056640" cy="1056640"/>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endParaRPr lang="ar-SA" sz="4000" b="1" kern="120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sp:txBody>
      <dsp:txXfrm>
        <a:off x="8740076" y="1232746"/>
        <a:ext cx="581152" cy="795122"/>
      </dsp:txXfrm>
    </dsp:sp>
    <dsp:sp modelId="{EE7AC8C4-2494-4A71-9F8B-31B4D1B1AA7B}">
      <dsp:nvSpPr>
        <dsp:cNvPr id="0" name=""/>
        <dsp:cNvSpPr/>
      </dsp:nvSpPr>
      <dsp:spPr>
        <a:xfrm>
          <a:off x="9345771" y="3118442"/>
          <a:ext cx="1056640" cy="1056640"/>
        </a:xfrm>
        <a:prstGeom prst="downArrow">
          <a:avLst>
            <a:gd name="adj1" fmla="val 55000"/>
            <a:gd name="adj2" fmla="val 45000"/>
          </a:avLst>
        </a:prstGeom>
        <a:solidFill>
          <a:schemeClr val="accent2">
            <a:tint val="40000"/>
            <a:alpha val="90000"/>
            <a:hueOff val="773440"/>
            <a:satOff val="-19627"/>
            <a:lumOff val="-2328"/>
            <a:alphaOff val="0"/>
          </a:schemeClr>
        </a:solidFill>
        <a:ln w="15875" cap="rnd" cmpd="sng" algn="ctr">
          <a:solidFill>
            <a:schemeClr val="accent2">
              <a:tint val="40000"/>
              <a:alpha val="90000"/>
              <a:hueOff val="773440"/>
              <a:satOff val="-19627"/>
              <a:lumOff val="-23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endParaRPr lang="ar-SA" sz="4000" b="1" kern="120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dsp:txBody>
      <dsp:txXfrm>
        <a:off x="9583515" y="3118442"/>
        <a:ext cx="581152" cy="7951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58118-6CAD-4887-8B32-F8539EE402C5}">
      <dsp:nvSpPr>
        <dsp:cNvPr id="0" name=""/>
        <dsp:cNvSpPr/>
      </dsp:nvSpPr>
      <dsp:spPr>
        <a:xfrm>
          <a:off x="3208427" y="172324"/>
          <a:ext cx="3565344" cy="3565344"/>
        </a:xfrm>
        <a:prstGeom prst="ellipse">
          <a:avLst/>
        </a:prstGeom>
        <a:solidFill>
          <a:schemeClr val="accent2">
            <a:shade val="80000"/>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ar-IQ" sz="2400" b="1" kern="1200" dirty="0" smtClean="0">
              <a:solidFill>
                <a:srgbClr val="FFFF00"/>
              </a:solidFill>
              <a:latin typeface="Simplified Arabic" panose="02020603050405020304" pitchFamily="18" charset="-78"/>
              <a:cs typeface="Simplified Arabic" panose="02020603050405020304" pitchFamily="18" charset="-78"/>
            </a:rPr>
            <a:t>ضبط الإجراءات التجريبية.</a:t>
          </a:r>
          <a:endParaRPr lang="ar-SA" sz="2400" b="1" kern="1200" dirty="0">
            <a:solidFill>
              <a:srgbClr val="FFFF00"/>
            </a:solidFill>
            <a:latin typeface="Simplified Arabic" panose="02020603050405020304" pitchFamily="18" charset="-78"/>
            <a:cs typeface="Simplified Arabic" panose="02020603050405020304" pitchFamily="18" charset="-78"/>
          </a:endParaRPr>
        </a:p>
      </dsp:txBody>
      <dsp:txXfrm>
        <a:off x="3683807" y="796260"/>
        <a:ext cx="2614585" cy="1604404"/>
      </dsp:txXfrm>
    </dsp:sp>
    <dsp:sp modelId="{F49B3AEE-F097-4C76-BC28-A3115DF2426D}">
      <dsp:nvSpPr>
        <dsp:cNvPr id="0" name=""/>
        <dsp:cNvSpPr/>
      </dsp:nvSpPr>
      <dsp:spPr>
        <a:xfrm>
          <a:off x="4494922" y="2400664"/>
          <a:ext cx="3565344" cy="3565344"/>
        </a:xfrm>
        <a:prstGeom prst="ellipse">
          <a:avLst/>
        </a:prstGeom>
        <a:solidFill>
          <a:schemeClr val="accent2">
            <a:shade val="80000"/>
            <a:alpha val="50000"/>
            <a:hueOff val="-147737"/>
            <a:satOff val="-14486"/>
            <a:lumOff val="1579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ar-IQ" sz="2400" b="1" kern="1200" dirty="0" smtClean="0">
              <a:solidFill>
                <a:srgbClr val="FFFF00"/>
              </a:solidFill>
              <a:latin typeface="Simplified Arabic" panose="02020603050405020304" pitchFamily="18" charset="-78"/>
              <a:cs typeface="Simplified Arabic" panose="02020603050405020304" pitchFamily="18" charset="-78"/>
            </a:rPr>
            <a:t>ضبط المجتمع الأصلي للعينة.</a:t>
          </a:r>
          <a:endParaRPr lang="ar-SA" sz="2400" b="1" kern="1200" dirty="0">
            <a:solidFill>
              <a:srgbClr val="FFFF00"/>
            </a:solidFill>
            <a:latin typeface="Simplified Arabic" panose="02020603050405020304" pitchFamily="18" charset="-78"/>
            <a:cs typeface="Simplified Arabic" panose="02020603050405020304" pitchFamily="18" charset="-78"/>
          </a:endParaRPr>
        </a:p>
      </dsp:txBody>
      <dsp:txXfrm>
        <a:off x="5585324" y="3321712"/>
        <a:ext cx="2139206" cy="1960939"/>
      </dsp:txXfrm>
    </dsp:sp>
    <dsp:sp modelId="{A9BAEFC3-81F5-42F5-83DF-779831E96842}">
      <dsp:nvSpPr>
        <dsp:cNvPr id="0" name=""/>
        <dsp:cNvSpPr/>
      </dsp:nvSpPr>
      <dsp:spPr>
        <a:xfrm>
          <a:off x="1921933" y="2400664"/>
          <a:ext cx="3565344" cy="3565344"/>
        </a:xfrm>
        <a:prstGeom prst="ellipse">
          <a:avLst/>
        </a:prstGeom>
        <a:solidFill>
          <a:schemeClr val="accent2">
            <a:shade val="80000"/>
            <a:alpha val="50000"/>
            <a:hueOff val="-295474"/>
            <a:satOff val="-28971"/>
            <a:lumOff val="3159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r>
            <a:rPr lang="ar-IQ" sz="2400" b="1" kern="1200" dirty="0" smtClean="0">
              <a:solidFill>
                <a:srgbClr val="FFFF00"/>
              </a:solidFill>
              <a:latin typeface="Simplified Arabic" panose="02020603050405020304" pitchFamily="18" charset="-78"/>
              <a:cs typeface="Simplified Arabic" panose="02020603050405020304" pitchFamily="18" charset="-78"/>
            </a:rPr>
            <a:t>المؤثرات الخارجية على نتائج التجارب العملية لبحثه والمقارنة مع البحوث والدراسات السابقة.</a:t>
          </a:r>
          <a:endParaRPr lang="ar-SA" sz="2400" b="1" kern="1200" dirty="0">
            <a:solidFill>
              <a:srgbClr val="FFFF00"/>
            </a:solidFill>
            <a:latin typeface="Simplified Arabic" panose="02020603050405020304" pitchFamily="18" charset="-78"/>
            <a:cs typeface="Simplified Arabic" panose="02020603050405020304" pitchFamily="18" charset="-78"/>
          </a:endParaRPr>
        </a:p>
      </dsp:txBody>
      <dsp:txXfrm>
        <a:off x="2257669" y="3321712"/>
        <a:ext cx="2139206" cy="19609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6BF68-C92E-48D0-8C33-A6D136295F2A}">
      <dsp:nvSpPr>
        <dsp:cNvPr id="0" name=""/>
        <dsp:cNvSpPr/>
      </dsp:nvSpPr>
      <dsp:spPr>
        <a:xfrm>
          <a:off x="842009" y="0"/>
          <a:ext cx="9542780" cy="558164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D97A4-3E77-4639-9F97-17383998C7E5}">
      <dsp:nvSpPr>
        <dsp:cNvPr id="0" name=""/>
        <dsp:cNvSpPr/>
      </dsp:nvSpPr>
      <dsp:spPr>
        <a:xfrm>
          <a:off x="6178" y="1674494"/>
          <a:ext cx="4077092" cy="223266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IQ" sz="2300" kern="1200" dirty="0" smtClean="0"/>
            <a:t>التوزيع التكراري: يعد أحد الوسائل المستخدمة لتصنيف البينات وتقسيمها بحيث يسهل إيجاد العلاقة بينهما ووضع عدد مرات التي تكررت فيها الدرجة.</a:t>
          </a:r>
          <a:endParaRPr lang="ar-SA" sz="2300" kern="1200" dirty="0"/>
        </a:p>
      </dsp:txBody>
      <dsp:txXfrm>
        <a:off x="115167" y="1783483"/>
        <a:ext cx="3859114" cy="2014682"/>
      </dsp:txXfrm>
    </dsp:sp>
    <dsp:sp modelId="{AD212E97-4FCB-4D20-AA25-4117BD066183}">
      <dsp:nvSpPr>
        <dsp:cNvPr id="0" name=""/>
        <dsp:cNvSpPr/>
      </dsp:nvSpPr>
      <dsp:spPr>
        <a:xfrm>
          <a:off x="4253207" y="1674494"/>
          <a:ext cx="3398738" cy="223266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IQ" sz="2300" kern="1200" smtClean="0"/>
            <a:t>اختبار مدى الفئة: ويقصد بها الفرق بين الحد الأدنى والحد الأعلى.</a:t>
          </a:r>
          <a:endParaRPr lang="en-US" sz="2300" kern="1200"/>
        </a:p>
      </dsp:txBody>
      <dsp:txXfrm>
        <a:off x="4362196" y="1783483"/>
        <a:ext cx="3180760" cy="2014682"/>
      </dsp:txXfrm>
    </dsp:sp>
    <dsp:sp modelId="{DAA0F561-3532-4252-A602-22A1421CD71C}">
      <dsp:nvSpPr>
        <dsp:cNvPr id="0" name=""/>
        <dsp:cNvSpPr/>
      </dsp:nvSpPr>
      <dsp:spPr>
        <a:xfrm>
          <a:off x="7821883" y="1674494"/>
          <a:ext cx="3398738" cy="223266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IQ" sz="2300" kern="1200" smtClean="0"/>
            <a:t>التوزيع بالرسوم: هو توزيع القيم وتكراراها وزيادة الوضوح والمقارنة.</a:t>
          </a:r>
          <a:endParaRPr lang="en-US" sz="2300" kern="1200"/>
        </a:p>
      </dsp:txBody>
      <dsp:txXfrm>
        <a:off x="7930872" y="1783483"/>
        <a:ext cx="3180760" cy="20146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8B449-2CD6-4D16-81B4-026C07E939A0}">
      <dsp:nvSpPr>
        <dsp:cNvPr id="0" name=""/>
        <dsp:cNvSpPr/>
      </dsp:nvSpPr>
      <dsp:spPr>
        <a:xfrm>
          <a:off x="2359864" y="-150302"/>
          <a:ext cx="5473706" cy="5473706"/>
        </a:xfrm>
        <a:prstGeom prst="circularArrow">
          <a:avLst>
            <a:gd name="adj1" fmla="val 4668"/>
            <a:gd name="adj2" fmla="val 272909"/>
            <a:gd name="adj3" fmla="val 12821798"/>
            <a:gd name="adj4" fmla="val 1803742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A84C52-F358-40D0-B295-66EA0CAE8A22}">
      <dsp:nvSpPr>
        <dsp:cNvPr id="0" name=""/>
        <dsp:cNvSpPr/>
      </dsp:nvSpPr>
      <dsp:spPr>
        <a:xfrm>
          <a:off x="3270062" y="1081"/>
          <a:ext cx="3653311" cy="1826655"/>
        </a:xfrm>
        <a:prstGeom prst="roundRect">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IQ" sz="3600" b="1" kern="1200" dirty="0" smtClean="0">
              <a:latin typeface="Simplified Arabic" panose="02020603050405020304" pitchFamily="18" charset="-78"/>
              <a:cs typeface="Simplified Arabic" panose="02020603050405020304" pitchFamily="18" charset="-78"/>
            </a:rPr>
            <a:t>ترجمة المعلومات والبيانات</a:t>
          </a:r>
          <a:endParaRPr lang="ar-SA" sz="3600" b="1" kern="1200" dirty="0">
            <a:latin typeface="Simplified Arabic" panose="02020603050405020304" pitchFamily="18" charset="-78"/>
            <a:cs typeface="Simplified Arabic" panose="02020603050405020304" pitchFamily="18" charset="-78"/>
          </a:endParaRPr>
        </a:p>
      </dsp:txBody>
      <dsp:txXfrm>
        <a:off x="3359232" y="90251"/>
        <a:ext cx="3474971" cy="1648315"/>
      </dsp:txXfrm>
    </dsp:sp>
    <dsp:sp modelId="{FEDD5117-DFBB-43E5-9AF9-5A6808E4AD40}">
      <dsp:nvSpPr>
        <dsp:cNvPr id="0" name=""/>
        <dsp:cNvSpPr/>
      </dsp:nvSpPr>
      <dsp:spPr>
        <a:xfrm>
          <a:off x="5235486" y="1966506"/>
          <a:ext cx="3653311" cy="1826655"/>
        </a:xfrm>
        <a:prstGeom prst="roundRect">
          <a:avLst/>
        </a:prstGeom>
        <a:solidFill>
          <a:schemeClr val="accent1">
            <a:shade val="80000"/>
            <a:hueOff val="-219690"/>
            <a:satOff val="-4520"/>
            <a:lumOff val="1071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IQ" sz="3600" b="1" kern="1200" dirty="0" smtClean="0">
              <a:latin typeface="Simplified Arabic" panose="02020603050405020304" pitchFamily="18" charset="-78"/>
              <a:cs typeface="Simplified Arabic" panose="02020603050405020304" pitchFamily="18" charset="-78"/>
            </a:rPr>
            <a:t>الاتيان بالأدلة والبراهين</a:t>
          </a:r>
          <a:endParaRPr lang="ar-SA" sz="3600" b="1" kern="1200" dirty="0">
            <a:latin typeface="Simplified Arabic" panose="02020603050405020304" pitchFamily="18" charset="-78"/>
            <a:cs typeface="Simplified Arabic" panose="02020603050405020304" pitchFamily="18" charset="-78"/>
          </a:endParaRPr>
        </a:p>
      </dsp:txBody>
      <dsp:txXfrm>
        <a:off x="5324656" y="2055676"/>
        <a:ext cx="3474971" cy="1648315"/>
      </dsp:txXfrm>
    </dsp:sp>
    <dsp:sp modelId="{12E45307-A1C4-4C53-9060-0BD993DE5560}">
      <dsp:nvSpPr>
        <dsp:cNvPr id="0" name=""/>
        <dsp:cNvSpPr/>
      </dsp:nvSpPr>
      <dsp:spPr>
        <a:xfrm>
          <a:off x="3270062" y="3931930"/>
          <a:ext cx="3653311" cy="1826655"/>
        </a:xfrm>
        <a:prstGeom prst="roundRect">
          <a:avLst/>
        </a:prstGeom>
        <a:solidFill>
          <a:schemeClr val="accent1">
            <a:shade val="80000"/>
            <a:hueOff val="-439381"/>
            <a:satOff val="-9041"/>
            <a:lumOff val="214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IQ" sz="3600" b="1" kern="1200" dirty="0" smtClean="0">
              <a:latin typeface="Simplified Arabic" panose="02020603050405020304" pitchFamily="18" charset="-78"/>
              <a:cs typeface="Simplified Arabic" panose="02020603050405020304" pitchFamily="18" charset="-78"/>
            </a:rPr>
            <a:t>دقة النتائج التي يتم الوصول اليها</a:t>
          </a:r>
          <a:endParaRPr lang="ar-SA" sz="3600" b="1" kern="1200" dirty="0">
            <a:latin typeface="Simplified Arabic" panose="02020603050405020304" pitchFamily="18" charset="-78"/>
            <a:cs typeface="Simplified Arabic" panose="02020603050405020304" pitchFamily="18" charset="-78"/>
          </a:endParaRPr>
        </a:p>
      </dsp:txBody>
      <dsp:txXfrm>
        <a:off x="3359232" y="4021100"/>
        <a:ext cx="3474971" cy="1648315"/>
      </dsp:txXfrm>
    </dsp:sp>
    <dsp:sp modelId="{70D62CCA-BFB6-4527-9E7B-DB9E06C84BFD}">
      <dsp:nvSpPr>
        <dsp:cNvPr id="0" name=""/>
        <dsp:cNvSpPr/>
      </dsp:nvSpPr>
      <dsp:spPr>
        <a:xfrm>
          <a:off x="1304637" y="1966506"/>
          <a:ext cx="3653311" cy="1826655"/>
        </a:xfrm>
        <a:prstGeom prst="roundRect">
          <a:avLst/>
        </a:prstGeom>
        <a:solidFill>
          <a:schemeClr val="accent1">
            <a:shade val="80000"/>
            <a:hueOff val="-659071"/>
            <a:satOff val="-13561"/>
            <a:lumOff val="3215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IQ" sz="3600" b="1" kern="1200" dirty="0" smtClean="0">
              <a:latin typeface="Simplified Arabic" panose="02020603050405020304" pitchFamily="18" charset="-78"/>
              <a:cs typeface="Simplified Arabic" panose="02020603050405020304" pitchFamily="18" charset="-78"/>
            </a:rPr>
            <a:t>الربط بين البيانات والنتائج</a:t>
          </a:r>
          <a:endParaRPr lang="ar-SA" sz="3600" b="1" kern="1200" dirty="0">
            <a:latin typeface="Simplified Arabic" panose="02020603050405020304" pitchFamily="18" charset="-78"/>
            <a:cs typeface="Simplified Arabic" panose="02020603050405020304" pitchFamily="18" charset="-78"/>
          </a:endParaRPr>
        </a:p>
      </dsp:txBody>
      <dsp:txXfrm>
        <a:off x="1393807" y="2055676"/>
        <a:ext cx="3474971" cy="164831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D5DFF-12AA-4E59-AF39-BF9D8ABC7D30}">
      <dsp:nvSpPr>
        <dsp:cNvPr id="0" name=""/>
        <dsp:cNvSpPr/>
      </dsp:nvSpPr>
      <dsp:spPr>
        <a:xfrm>
          <a:off x="7566348" y="5070953"/>
          <a:ext cx="3246020" cy="1947955"/>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65938A6-A7CF-4A3B-A78D-F391506975DB}">
      <dsp:nvSpPr>
        <dsp:cNvPr id="0" name=""/>
        <dsp:cNvSpPr/>
      </dsp:nvSpPr>
      <dsp:spPr>
        <a:xfrm>
          <a:off x="7782245" y="5276055"/>
          <a:ext cx="3246020" cy="1947955"/>
        </a:xfrm>
        <a:prstGeom prst="roundRect">
          <a:avLst>
            <a:gd name="adj" fmla="val 10000"/>
          </a:avLst>
        </a:prstGeom>
        <a:solidFill>
          <a:schemeClr val="accent2">
            <a:alpha val="90000"/>
            <a:tint val="4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IQ" sz="1500" b="1" kern="1200" smtClean="0">
              <a:solidFill>
                <a:srgbClr val="002060"/>
              </a:solidFill>
            </a:rPr>
            <a:t>وتتم ترجمة هذه المعلومات والبيانات عن طريق استخدام عملية التحليل الاحصائي، يكون بمقدور الباحث أن يقوم بترجمة كافة المعلومات وايضًا البيانات الموجودة لديه إلى أرقام</a:t>
          </a:r>
          <a:r>
            <a:rPr lang="en-US" sz="1500" b="1" kern="1200" smtClean="0">
              <a:solidFill>
                <a:srgbClr val="002060"/>
              </a:solidFill>
            </a:rPr>
            <a:t>.</a:t>
          </a:r>
          <a:endParaRPr lang="en-US" sz="1500" b="1" kern="1200">
            <a:solidFill>
              <a:srgbClr val="002060"/>
            </a:solidFill>
          </a:endParaRPr>
        </a:p>
      </dsp:txBody>
      <dsp:txXfrm>
        <a:off x="7839299" y="5333109"/>
        <a:ext cx="3131912" cy="1833847"/>
      </dsp:txXfrm>
    </dsp:sp>
    <dsp:sp modelId="{322734A0-42F0-4C53-95D3-46AB64D20D38}">
      <dsp:nvSpPr>
        <dsp:cNvPr id="0" name=""/>
        <dsp:cNvSpPr/>
      </dsp:nvSpPr>
      <dsp:spPr>
        <a:xfrm>
          <a:off x="3203414" y="4886752"/>
          <a:ext cx="3111132" cy="1905091"/>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398F1DC-E721-43BF-83DE-7545D5BA0106}">
      <dsp:nvSpPr>
        <dsp:cNvPr id="0" name=""/>
        <dsp:cNvSpPr/>
      </dsp:nvSpPr>
      <dsp:spPr>
        <a:xfrm>
          <a:off x="3419311" y="5091854"/>
          <a:ext cx="3111132" cy="1905091"/>
        </a:xfrm>
        <a:prstGeom prst="roundRect">
          <a:avLst>
            <a:gd name="adj" fmla="val 10000"/>
          </a:avLst>
        </a:prstGeom>
        <a:solidFill>
          <a:schemeClr val="accent2">
            <a:alpha val="90000"/>
            <a:tint val="4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IQ" sz="1500" b="1" kern="1200" dirty="0" smtClean="0">
              <a:solidFill>
                <a:srgbClr val="002060"/>
              </a:solidFill>
            </a:rPr>
            <a:t>وقد قامت عملية التحليل الاحصائي بتسهيل مجموعة من الأمور الصعبة على الباحثين، ونذكر منها ترجمة وتحويل الكمية الكبيرة من المعلومات والبيانات إلى معطيات ومدلولات لها معنى ويمكن التعامل معها</a:t>
          </a:r>
          <a:r>
            <a:rPr lang="en-US" sz="1500" b="1" kern="1200" dirty="0" smtClean="0">
              <a:solidFill>
                <a:srgbClr val="002060"/>
              </a:solidFill>
            </a:rPr>
            <a:t>.</a:t>
          </a:r>
          <a:endParaRPr lang="en-US" sz="1500" b="1" kern="1200" dirty="0">
            <a:solidFill>
              <a:srgbClr val="002060"/>
            </a:solidFill>
          </a:endParaRPr>
        </a:p>
      </dsp:txBody>
      <dsp:txXfrm>
        <a:off x="3475109" y="5147652"/>
        <a:ext cx="2999536" cy="1793495"/>
      </dsp:txXfrm>
    </dsp:sp>
    <dsp:sp modelId="{CF83F81B-E111-4F77-B3D5-052A3B8FB782}">
      <dsp:nvSpPr>
        <dsp:cNvPr id="0" name=""/>
        <dsp:cNvSpPr/>
      </dsp:nvSpPr>
      <dsp:spPr>
        <a:xfrm>
          <a:off x="3339647" y="2654221"/>
          <a:ext cx="3053131" cy="1884054"/>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9CBE607-A1C5-43C0-B253-CA702B551C02}">
      <dsp:nvSpPr>
        <dsp:cNvPr id="0" name=""/>
        <dsp:cNvSpPr/>
      </dsp:nvSpPr>
      <dsp:spPr>
        <a:xfrm>
          <a:off x="3555544" y="2859323"/>
          <a:ext cx="3053131" cy="1884054"/>
        </a:xfrm>
        <a:prstGeom prst="roundRect">
          <a:avLst>
            <a:gd name="adj" fmla="val 10000"/>
          </a:avLst>
        </a:prstGeom>
        <a:solidFill>
          <a:schemeClr val="accent2">
            <a:alpha val="90000"/>
            <a:tint val="4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IQ" sz="1500" b="1" kern="1200" dirty="0" smtClean="0">
              <a:solidFill>
                <a:srgbClr val="002060"/>
              </a:solidFill>
            </a:rPr>
            <a:t>تساعد تلك المعطيات والمدلولات الباحث في أن يصل إلى النتائج التي يسعى إليها، بحيث تكون نتائج واضحة ومرغوبة وعلى درجة عالية من الدقة والصراحة</a:t>
          </a:r>
          <a:r>
            <a:rPr lang="en-US" sz="1500" b="1" kern="1200" dirty="0" smtClean="0">
              <a:solidFill>
                <a:srgbClr val="002060"/>
              </a:solidFill>
            </a:rPr>
            <a:t>.</a:t>
          </a:r>
          <a:endParaRPr lang="en-US" sz="1500" b="1" kern="1200" dirty="0">
            <a:solidFill>
              <a:srgbClr val="002060"/>
            </a:solidFill>
          </a:endParaRPr>
        </a:p>
      </dsp:txBody>
      <dsp:txXfrm>
        <a:off x="3610726" y="2914505"/>
        <a:ext cx="2942767" cy="1773690"/>
      </dsp:txXfrm>
    </dsp:sp>
    <dsp:sp modelId="{E8762103-1B89-47AE-9D2E-7FBC0957FA13}">
      <dsp:nvSpPr>
        <dsp:cNvPr id="0" name=""/>
        <dsp:cNvSpPr/>
      </dsp:nvSpPr>
      <dsp:spPr>
        <a:xfrm>
          <a:off x="7371198" y="2654221"/>
          <a:ext cx="3279888" cy="2014990"/>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6B5C3A3-342F-4389-8C54-6B4151D31F3A}">
      <dsp:nvSpPr>
        <dsp:cNvPr id="0" name=""/>
        <dsp:cNvSpPr/>
      </dsp:nvSpPr>
      <dsp:spPr>
        <a:xfrm>
          <a:off x="7587095" y="2859323"/>
          <a:ext cx="3279888" cy="2014990"/>
        </a:xfrm>
        <a:prstGeom prst="roundRect">
          <a:avLst>
            <a:gd name="adj" fmla="val 10000"/>
          </a:avLst>
        </a:prstGeom>
        <a:solidFill>
          <a:schemeClr val="accent2">
            <a:alpha val="90000"/>
            <a:tint val="4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IQ" sz="1500" b="1" kern="1200" dirty="0" smtClean="0">
              <a:solidFill>
                <a:srgbClr val="002060"/>
              </a:solidFill>
            </a:rPr>
            <a:t>ففي حالة عدم وجود التحليل الاحصائي، لكان الباحثون مصابون بالحيرة حول ذلك الكم الكبير من المعلومات والبيانات والتي لم يستطيعوا أن يستخرجوا منها المعلومات الدقيقة</a:t>
          </a:r>
          <a:endParaRPr lang="en-US" sz="1500" b="1" kern="1200" dirty="0">
            <a:solidFill>
              <a:srgbClr val="002060"/>
            </a:solidFill>
          </a:endParaRPr>
        </a:p>
      </dsp:txBody>
      <dsp:txXfrm>
        <a:off x="7646112" y="2918340"/>
        <a:ext cx="3161854" cy="189695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328DC-904F-423B-970D-ACADE6AF39E6}">
      <dsp:nvSpPr>
        <dsp:cNvPr id="0" name=""/>
        <dsp:cNvSpPr/>
      </dsp:nvSpPr>
      <dsp:spPr>
        <a:xfrm rot="21300000">
          <a:off x="575737" y="1822022"/>
          <a:ext cx="10462674" cy="915365"/>
        </a:xfrm>
        <a:prstGeom prst="mathMinus">
          <a:avLst/>
        </a:prstGeom>
        <a:solidFill>
          <a:schemeClr val="accent2">
            <a:tint val="40000"/>
            <a:hueOff val="0"/>
            <a:satOff val="0"/>
            <a:lumOff val="0"/>
            <a:alphaOff val="0"/>
          </a:schemeClr>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E9F0B57-C457-44D7-808A-0FEDA27C8754}">
      <dsp:nvSpPr>
        <dsp:cNvPr id="0" name=""/>
        <dsp:cNvSpPr/>
      </dsp:nvSpPr>
      <dsp:spPr>
        <a:xfrm>
          <a:off x="1393698" y="227970"/>
          <a:ext cx="3484245" cy="1823764"/>
        </a:xfrm>
        <a:prstGeom prst="downArrow">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03CF36-EAC5-4B75-9EA7-9735389B057D}">
      <dsp:nvSpPr>
        <dsp:cNvPr id="0" name=""/>
        <dsp:cNvSpPr/>
      </dsp:nvSpPr>
      <dsp:spPr>
        <a:xfrm>
          <a:off x="4959483" y="0"/>
          <a:ext cx="6108559" cy="191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SA" sz="2400" b="1" kern="1200" dirty="0" smtClean="0">
              <a:latin typeface="Simplified Arabic" panose="02020603050405020304" pitchFamily="18" charset="-78"/>
              <a:cs typeface="Simplified Arabic" panose="02020603050405020304" pitchFamily="18" charset="-78"/>
            </a:rPr>
            <a:t>يكون بمقدور الباحث من خلال استخدام التحليل الاحصائي أن يصل إلى مجموعة الأدلة والإثباتات بشكل سهل وسريع، حيث أنها تساعده في تأكيد صحة ما يبحث فيه</a:t>
          </a:r>
          <a:r>
            <a:rPr lang="en-US" sz="2400" b="1" kern="1200" dirty="0" smtClean="0">
              <a:latin typeface="Simplified Arabic" panose="02020603050405020304" pitchFamily="18" charset="-78"/>
              <a:cs typeface="Simplified Arabic" panose="02020603050405020304" pitchFamily="18" charset="-78"/>
            </a:rPr>
            <a:t>.</a:t>
          </a:r>
          <a:endParaRPr lang="ar-SA" sz="2400" b="1" kern="1200" dirty="0">
            <a:latin typeface="Simplified Arabic" panose="02020603050405020304" pitchFamily="18" charset="-78"/>
            <a:cs typeface="Simplified Arabic" panose="02020603050405020304" pitchFamily="18" charset="-78"/>
          </a:endParaRPr>
        </a:p>
      </dsp:txBody>
      <dsp:txXfrm>
        <a:off x="4959483" y="0"/>
        <a:ext cx="6108559" cy="1914952"/>
      </dsp:txXfrm>
    </dsp:sp>
    <dsp:sp modelId="{4A826A2E-691E-4902-AD5E-20EA07463E0C}">
      <dsp:nvSpPr>
        <dsp:cNvPr id="0" name=""/>
        <dsp:cNvSpPr/>
      </dsp:nvSpPr>
      <dsp:spPr>
        <a:xfrm>
          <a:off x="6736207" y="2507676"/>
          <a:ext cx="3484245" cy="1823764"/>
        </a:xfrm>
        <a:prstGeom prst="upArrow">
          <a:avLst/>
        </a:prstGeom>
        <a:gradFill rotWithShape="0">
          <a:gsLst>
            <a:gs pos="0">
              <a:schemeClr val="accent2">
                <a:hueOff val="893727"/>
                <a:satOff val="-19162"/>
                <a:lumOff val="-7451"/>
                <a:alphaOff val="0"/>
                <a:tint val="96000"/>
                <a:lumMod val="104000"/>
              </a:schemeClr>
            </a:gs>
            <a:gs pos="100000">
              <a:schemeClr val="accent2">
                <a:hueOff val="893727"/>
                <a:satOff val="-19162"/>
                <a:lumOff val="-7451"/>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6D62712-4DDA-45DD-9238-327320A2F701}">
      <dsp:nvSpPr>
        <dsp:cNvPr id="0" name=""/>
        <dsp:cNvSpPr/>
      </dsp:nvSpPr>
      <dsp:spPr>
        <a:xfrm>
          <a:off x="514218" y="2644458"/>
          <a:ext cx="6172335" cy="191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SA" sz="2400" b="1" kern="1200" dirty="0" smtClean="0">
              <a:latin typeface="Simplified Arabic" panose="02020603050405020304" pitchFamily="18" charset="-78"/>
              <a:cs typeface="Simplified Arabic" panose="02020603050405020304" pitchFamily="18" charset="-78"/>
            </a:rPr>
            <a:t>حيث أن الجداول والرسومات الخاصة بالتحليل الاحصائي، تعمل على توضيح جميع المعلومات التي تخص الموضوع الذي يقوم الباحث بالبحث فيه، وذلك بصورة دقيقة وواضحة</a:t>
          </a:r>
          <a:r>
            <a:rPr lang="en-US" sz="2100" b="1" kern="1200" dirty="0" smtClean="0"/>
            <a:t>.</a:t>
          </a:r>
          <a:endParaRPr lang="en-US" sz="2100" b="1" kern="1200" dirty="0"/>
        </a:p>
      </dsp:txBody>
      <dsp:txXfrm>
        <a:off x="514218" y="2644458"/>
        <a:ext cx="6172335" cy="1914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5A694-C30E-40FA-924B-95084A896E77}">
      <dsp:nvSpPr>
        <dsp:cNvPr id="0" name=""/>
        <dsp:cNvSpPr/>
      </dsp:nvSpPr>
      <dsp:spPr>
        <a:xfrm>
          <a:off x="3539130" y="-179667"/>
          <a:ext cx="5665720" cy="1744797"/>
        </a:xfrm>
        <a:prstGeom prst="roundRect">
          <a:avLst>
            <a:gd name="adj" fmla="val 10000"/>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dirty="0" smtClean="0">
              <a:solidFill>
                <a:srgbClr val="002060"/>
              </a:solidFill>
              <a:latin typeface="Simplified Arabic" panose="02020603050405020304" pitchFamily="18" charset="-78"/>
              <a:cs typeface="Simplified Arabic" panose="02020603050405020304" pitchFamily="18" charset="-78"/>
            </a:rPr>
            <a:t>هي تلك التجربة التي يمر بها الباحث بعد معرفة كل السلبيات التي قد تواجهه لأجرائها من خلال اجراء التجربة الاستطلاعية المصغرة التي قام بها.</a:t>
          </a:r>
          <a:r>
            <a:rPr lang="ar-IQ" sz="2400" b="1" kern="1200" baseline="30000" dirty="0" smtClean="0">
              <a:solidFill>
                <a:srgbClr val="002060"/>
              </a:solidFill>
              <a:latin typeface="Simplified Arabic" panose="02020603050405020304" pitchFamily="18" charset="-78"/>
              <a:cs typeface="Simplified Arabic" panose="02020603050405020304" pitchFamily="18" charset="-78"/>
            </a:rPr>
            <a:t> </a:t>
          </a:r>
          <a:endParaRPr lang="ar-SA" sz="2400" b="1" kern="1200" dirty="0">
            <a:solidFill>
              <a:srgbClr val="002060"/>
            </a:solidFill>
            <a:latin typeface="Simplified Arabic" panose="02020603050405020304" pitchFamily="18" charset="-78"/>
            <a:cs typeface="Simplified Arabic" panose="02020603050405020304" pitchFamily="18" charset="-78"/>
          </a:endParaRPr>
        </a:p>
      </dsp:txBody>
      <dsp:txXfrm>
        <a:off x="3590233" y="-128564"/>
        <a:ext cx="5563514" cy="1642591"/>
      </dsp:txXfrm>
    </dsp:sp>
    <dsp:sp modelId="{8FD25782-558B-451E-B76F-14E4B5EC3DEC}">
      <dsp:nvSpPr>
        <dsp:cNvPr id="0" name=""/>
        <dsp:cNvSpPr/>
      </dsp:nvSpPr>
      <dsp:spPr>
        <a:xfrm rot="3600000">
          <a:off x="7258996" y="2601517"/>
          <a:ext cx="755992" cy="564523"/>
        </a:xfrm>
        <a:prstGeom prst="leftRightArrow">
          <a:avLst>
            <a:gd name="adj1" fmla="val 60000"/>
            <a:gd name="adj2" fmla="val 50000"/>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p>
      </dsp:txBody>
      <dsp:txXfrm>
        <a:off x="7428353" y="2714422"/>
        <a:ext cx="417278" cy="338713"/>
      </dsp:txXfrm>
    </dsp:sp>
    <dsp:sp modelId="{02B410C5-BF81-4B6A-9AB2-7FDA73CBD691}">
      <dsp:nvSpPr>
        <dsp:cNvPr id="0" name=""/>
        <dsp:cNvSpPr/>
      </dsp:nvSpPr>
      <dsp:spPr>
        <a:xfrm>
          <a:off x="6739476" y="4202429"/>
          <a:ext cx="4591609" cy="2206513"/>
        </a:xfrm>
        <a:prstGeom prst="roundRect">
          <a:avLst>
            <a:gd name="adj" fmla="val 10000"/>
          </a:avLst>
        </a:prstGeom>
        <a:solidFill>
          <a:schemeClr val="accent5">
            <a:hueOff val="1074947"/>
            <a:satOff val="-11617"/>
            <a:lumOff val="-372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IQ" sz="2000" b="1" kern="1200" dirty="0" smtClean="0">
              <a:solidFill>
                <a:srgbClr val="C00000"/>
              </a:solidFill>
              <a:latin typeface="Simplified Arabic" panose="02020603050405020304" pitchFamily="18" charset="-78"/>
              <a:cs typeface="Simplified Arabic" panose="02020603050405020304" pitchFamily="18" charset="-78"/>
            </a:rPr>
            <a:t>هي تلك التجربة التي تسبق التجربة الرئيسية وتكون لها فوائد كثيرة للباحث وللبحث، وقد تكون اهم من بعض الإجراءات لأنها تعدد كيفية الحصول على النتائج البحثية التي يسعى لها الباحث وقد يحتاج الباحث لأجراء أكثر من تجربة استطلاعية </a:t>
          </a:r>
          <a:endParaRPr lang="en-US" sz="2000" b="1" kern="1200" dirty="0">
            <a:solidFill>
              <a:srgbClr val="C00000"/>
            </a:solidFill>
            <a:latin typeface="Simplified Arabic" panose="02020603050405020304" pitchFamily="18" charset="-78"/>
            <a:cs typeface="Simplified Arabic" panose="02020603050405020304" pitchFamily="18" charset="-78"/>
          </a:endParaRPr>
        </a:p>
      </dsp:txBody>
      <dsp:txXfrm>
        <a:off x="6804103" y="4267056"/>
        <a:ext cx="4462355" cy="2077259"/>
      </dsp:txXfrm>
    </dsp:sp>
    <dsp:sp modelId="{4ACB79EC-E0C0-4D0E-BCA8-ED0A1FE235C7}">
      <dsp:nvSpPr>
        <dsp:cNvPr id="0" name=""/>
        <dsp:cNvSpPr/>
      </dsp:nvSpPr>
      <dsp:spPr>
        <a:xfrm rot="10800000">
          <a:off x="5888984" y="5023424"/>
          <a:ext cx="755992" cy="564523"/>
        </a:xfrm>
        <a:prstGeom prst="leftRightArrow">
          <a:avLst>
            <a:gd name="adj1" fmla="val 60000"/>
            <a:gd name="adj2" fmla="val 50000"/>
          </a:avLst>
        </a:prstGeom>
        <a:solidFill>
          <a:schemeClr val="accent5">
            <a:hueOff val="1074947"/>
            <a:satOff val="-11617"/>
            <a:lumOff val="-3726"/>
            <a:alphaOff val="0"/>
          </a:schemeClr>
        </a:solidFill>
        <a:ln>
          <a:noFill/>
        </a:ln>
        <a:effectLst>
          <a:outerShdw blurRad="38100" dist="25400" dir="5400000" rotWithShape="0">
            <a:srgbClr val="000000">
              <a:alpha val="2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p>
      </dsp:txBody>
      <dsp:txXfrm rot="10800000">
        <a:off x="6058341" y="5136329"/>
        <a:ext cx="417278" cy="338713"/>
      </dsp:txXfrm>
    </dsp:sp>
    <dsp:sp modelId="{0FCCA00F-402E-4CA2-A2FB-5DF006C81BE3}">
      <dsp:nvSpPr>
        <dsp:cNvPr id="0" name=""/>
        <dsp:cNvSpPr/>
      </dsp:nvSpPr>
      <dsp:spPr>
        <a:xfrm>
          <a:off x="1622913" y="4328826"/>
          <a:ext cx="4171571" cy="1953719"/>
        </a:xfrm>
        <a:prstGeom prst="roundRect">
          <a:avLst>
            <a:gd name="adj" fmla="val 10000"/>
          </a:avLst>
        </a:prstGeom>
        <a:solidFill>
          <a:schemeClr val="accent5">
            <a:hueOff val="2149893"/>
            <a:satOff val="-23233"/>
            <a:lumOff val="-745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IQ" sz="2000" b="1" kern="1200" dirty="0" smtClean="0">
              <a:solidFill>
                <a:srgbClr val="7030A0"/>
              </a:solidFill>
              <a:latin typeface="Simplified Arabic" panose="02020603050405020304" pitchFamily="18" charset="-78"/>
              <a:cs typeface="Simplified Arabic" panose="02020603050405020304" pitchFamily="18" charset="-78"/>
            </a:rPr>
            <a:t>وهي تجربة مصغرة تطبق على عينة صغيرة من نفس مجتمع البحث تجرى في ظروف مشابهة لظروف التجربة الرئيسية</a:t>
          </a:r>
          <a:endParaRPr lang="en-US" sz="2000" b="1" kern="1200" dirty="0">
            <a:solidFill>
              <a:srgbClr val="7030A0"/>
            </a:solidFill>
            <a:latin typeface="Simplified Arabic" panose="02020603050405020304" pitchFamily="18" charset="-78"/>
            <a:cs typeface="Simplified Arabic" panose="02020603050405020304" pitchFamily="18" charset="-78"/>
          </a:endParaRPr>
        </a:p>
      </dsp:txBody>
      <dsp:txXfrm>
        <a:off x="1680135" y="4386048"/>
        <a:ext cx="4057127" cy="1839275"/>
      </dsp:txXfrm>
    </dsp:sp>
    <dsp:sp modelId="{6D96B8E7-7BF2-44E8-B65F-C5E9D53EB2C8}">
      <dsp:nvSpPr>
        <dsp:cNvPr id="0" name=""/>
        <dsp:cNvSpPr/>
      </dsp:nvSpPr>
      <dsp:spPr>
        <a:xfrm rot="18000000">
          <a:off x="4692503" y="2664716"/>
          <a:ext cx="755992" cy="564523"/>
        </a:xfrm>
        <a:prstGeom prst="leftRightArrow">
          <a:avLst>
            <a:gd name="adj1" fmla="val 60000"/>
            <a:gd name="adj2" fmla="val 50000"/>
          </a:avLst>
        </a:prstGeom>
        <a:solidFill>
          <a:schemeClr val="accent5">
            <a:hueOff val="2149893"/>
            <a:satOff val="-23233"/>
            <a:lumOff val="-7452"/>
            <a:alphaOff val="0"/>
          </a:schemeClr>
        </a:solidFill>
        <a:ln>
          <a:noFill/>
        </a:ln>
        <a:effectLst>
          <a:outerShdw blurRad="38100" dist="25400" dir="5400000" rotWithShape="0">
            <a:srgbClr val="000000">
              <a:alpha val="2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SA" sz="2400" kern="1200"/>
        </a:p>
      </dsp:txBody>
      <dsp:txXfrm>
        <a:off x="4861860" y="2777621"/>
        <a:ext cx="417278" cy="33871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A5C96-BB3A-4E2E-A8FD-6257941833F9}">
      <dsp:nvSpPr>
        <dsp:cNvPr id="0" name=""/>
        <dsp:cNvSpPr/>
      </dsp:nvSpPr>
      <dsp:spPr>
        <a:xfrm>
          <a:off x="0" y="3153"/>
          <a:ext cx="10349185" cy="76287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solidFill>
                <a:srgbClr val="FFFF00"/>
              </a:solidFill>
              <a:latin typeface="Simplified Arabic" panose="02020603050405020304" pitchFamily="18" charset="-78"/>
              <a:cs typeface="Simplified Arabic" panose="02020603050405020304" pitchFamily="18" charset="-78"/>
            </a:rPr>
            <a:t>القيام بمعرفة وتحديد نوع ومجال البحث العلمي، ومن ثم العمل على تحديد واختيار نوع الأسلوب الإحصائي الملائم لذلك النوع والمجال، وذلك من أجل جمع أكبر عدد من المعلومات حول هذا الموضوع</a:t>
          </a:r>
          <a:r>
            <a:rPr lang="en-US" sz="1800" b="1" kern="1200" dirty="0" smtClean="0">
              <a:solidFill>
                <a:srgbClr val="FFFF00"/>
              </a:solidFill>
              <a:latin typeface="Simplified Arabic" panose="02020603050405020304" pitchFamily="18" charset="-78"/>
              <a:cs typeface="Simplified Arabic" panose="02020603050405020304" pitchFamily="18" charset="-78"/>
            </a:rPr>
            <a:t>.</a:t>
          </a:r>
          <a:endParaRPr lang="en-US" sz="1800" b="1" kern="1200" dirty="0">
            <a:solidFill>
              <a:srgbClr val="FFFF00"/>
            </a:solidFill>
            <a:latin typeface="Simplified Arabic" panose="02020603050405020304" pitchFamily="18" charset="-78"/>
            <a:cs typeface="Simplified Arabic" panose="02020603050405020304" pitchFamily="18" charset="-78"/>
          </a:endParaRPr>
        </a:p>
      </dsp:txBody>
      <dsp:txXfrm>
        <a:off x="37241" y="40394"/>
        <a:ext cx="10274703" cy="688394"/>
      </dsp:txXfrm>
    </dsp:sp>
    <dsp:sp modelId="{21A74D51-2137-4802-9B50-210A72ED60A9}">
      <dsp:nvSpPr>
        <dsp:cNvPr id="0" name=""/>
        <dsp:cNvSpPr/>
      </dsp:nvSpPr>
      <dsp:spPr>
        <a:xfrm>
          <a:off x="0" y="778067"/>
          <a:ext cx="10349185" cy="76287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latin typeface="Simplified Arabic" panose="02020603050405020304" pitchFamily="18" charset="-78"/>
              <a:cs typeface="Simplified Arabic" panose="02020603050405020304" pitchFamily="18" charset="-78"/>
            </a:rPr>
            <a:t>القيام بتحديد نوع وعدد المتغيرات التي توجد في الموضوع من حيث كل من المتغيرات الثابتة والمتغيرة</a:t>
          </a:r>
          <a:r>
            <a:rPr lang="en-US" sz="1800" b="1" kern="1200" dirty="0" smtClean="0">
              <a:latin typeface="Simplified Arabic" panose="02020603050405020304" pitchFamily="18" charset="-78"/>
              <a:cs typeface="Simplified Arabic" panose="02020603050405020304" pitchFamily="18" charset="-78"/>
            </a:rPr>
            <a:t>.</a:t>
          </a:r>
          <a:endParaRPr lang="en-US" sz="1800" b="1" kern="1200" dirty="0">
            <a:latin typeface="Simplified Arabic" panose="02020603050405020304" pitchFamily="18" charset="-78"/>
            <a:cs typeface="Simplified Arabic" panose="02020603050405020304" pitchFamily="18" charset="-78"/>
          </a:endParaRPr>
        </a:p>
      </dsp:txBody>
      <dsp:txXfrm>
        <a:off x="37241" y="815308"/>
        <a:ext cx="10274703" cy="688394"/>
      </dsp:txXfrm>
    </dsp:sp>
    <dsp:sp modelId="{35872599-256A-4E4A-B590-053BB765C49C}">
      <dsp:nvSpPr>
        <dsp:cNvPr id="0" name=""/>
        <dsp:cNvSpPr/>
      </dsp:nvSpPr>
      <dsp:spPr>
        <a:xfrm>
          <a:off x="0" y="1552981"/>
          <a:ext cx="10349185" cy="76287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solidFill>
                <a:srgbClr val="7030A0"/>
              </a:solidFill>
              <a:latin typeface="Simplified Arabic" panose="02020603050405020304" pitchFamily="18" charset="-78"/>
              <a:cs typeface="Simplified Arabic" panose="02020603050405020304" pitchFamily="18" charset="-78"/>
            </a:rPr>
            <a:t>العمل على تصنيف وترتيب البيانات والمعلومات والمتغيرات إلى عدة مجموعات وأقسام، حيث أن ذلك الأمر يساعد في تسهيل وتبسيط دراستها</a:t>
          </a:r>
          <a:r>
            <a:rPr lang="en-US" sz="1800" b="1" kern="1200" dirty="0" smtClean="0">
              <a:solidFill>
                <a:srgbClr val="7030A0"/>
              </a:solidFill>
              <a:latin typeface="Simplified Arabic" panose="02020603050405020304" pitchFamily="18" charset="-78"/>
              <a:cs typeface="Simplified Arabic" panose="02020603050405020304" pitchFamily="18" charset="-78"/>
            </a:rPr>
            <a:t>.</a:t>
          </a:r>
          <a:endParaRPr lang="en-US" sz="1800" b="1" kern="1200" dirty="0">
            <a:solidFill>
              <a:srgbClr val="7030A0"/>
            </a:solidFill>
            <a:latin typeface="Simplified Arabic" panose="02020603050405020304" pitchFamily="18" charset="-78"/>
            <a:cs typeface="Simplified Arabic" panose="02020603050405020304" pitchFamily="18" charset="-78"/>
          </a:endParaRPr>
        </a:p>
      </dsp:txBody>
      <dsp:txXfrm>
        <a:off x="37241" y="1590222"/>
        <a:ext cx="10274703" cy="688394"/>
      </dsp:txXfrm>
    </dsp:sp>
    <dsp:sp modelId="{A01BFD3D-09CB-4097-B28F-CD8FE50D0249}">
      <dsp:nvSpPr>
        <dsp:cNvPr id="0" name=""/>
        <dsp:cNvSpPr/>
      </dsp:nvSpPr>
      <dsp:spPr>
        <a:xfrm>
          <a:off x="0" y="2327895"/>
          <a:ext cx="10349185" cy="76287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solidFill>
                <a:srgbClr val="C00000"/>
              </a:solidFill>
              <a:latin typeface="Simplified Arabic" panose="02020603050405020304" pitchFamily="18" charset="-78"/>
              <a:cs typeface="Simplified Arabic" panose="02020603050405020304" pitchFamily="18" charset="-78"/>
            </a:rPr>
            <a:t>القيام بتحديد ووضع الهدف والغاية من موضوع البحث العلمي، من حيث القيام بالمقارنة بين موضوعين أو أكثر، ودرجة الترابط بين موضوع وأخر،</a:t>
          </a:r>
          <a:endParaRPr lang="en-US" sz="1800" b="1" kern="1200" dirty="0">
            <a:solidFill>
              <a:srgbClr val="C00000"/>
            </a:solidFill>
            <a:latin typeface="Simplified Arabic" panose="02020603050405020304" pitchFamily="18" charset="-78"/>
            <a:cs typeface="Simplified Arabic" panose="02020603050405020304" pitchFamily="18" charset="-78"/>
          </a:endParaRPr>
        </a:p>
      </dsp:txBody>
      <dsp:txXfrm>
        <a:off x="37241" y="2365136"/>
        <a:ext cx="10274703" cy="688394"/>
      </dsp:txXfrm>
    </dsp:sp>
    <dsp:sp modelId="{1B31D5AF-903F-410B-923A-DFF0E30C66F0}">
      <dsp:nvSpPr>
        <dsp:cNvPr id="0" name=""/>
        <dsp:cNvSpPr/>
      </dsp:nvSpPr>
      <dsp:spPr>
        <a:xfrm>
          <a:off x="0" y="3102809"/>
          <a:ext cx="10349185" cy="762876"/>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solidFill>
                <a:schemeClr val="bg1"/>
              </a:solidFill>
              <a:latin typeface="Simplified Arabic" panose="02020603050405020304" pitchFamily="18" charset="-78"/>
              <a:cs typeface="Simplified Arabic" panose="02020603050405020304" pitchFamily="18" charset="-78"/>
            </a:rPr>
            <a:t>ومن ثم دراسة الاختلاف بينهم، بالإضافة إلى مدى تأثير كل منها على حياة الإنسان وحياة البيئة</a:t>
          </a:r>
          <a:r>
            <a:rPr lang="en-US" sz="1800" b="1" kern="1200" dirty="0" smtClean="0">
              <a:solidFill>
                <a:schemeClr val="bg1"/>
              </a:solidFill>
              <a:latin typeface="Simplified Arabic" panose="02020603050405020304" pitchFamily="18" charset="-78"/>
              <a:cs typeface="Simplified Arabic" panose="02020603050405020304" pitchFamily="18" charset="-78"/>
            </a:rPr>
            <a:t>.</a:t>
          </a:r>
          <a:endParaRPr lang="en-US" sz="1800" b="1" kern="1200" dirty="0">
            <a:solidFill>
              <a:schemeClr val="bg1"/>
            </a:solidFill>
            <a:latin typeface="Simplified Arabic" panose="02020603050405020304" pitchFamily="18" charset="-78"/>
            <a:cs typeface="Simplified Arabic" panose="02020603050405020304" pitchFamily="18" charset="-78"/>
          </a:endParaRPr>
        </a:p>
      </dsp:txBody>
      <dsp:txXfrm>
        <a:off x="37241" y="3140050"/>
        <a:ext cx="10274703" cy="688394"/>
      </dsp:txXfrm>
    </dsp:sp>
    <dsp:sp modelId="{F9BA7ECF-44CE-4409-90B8-5B19B3FEE321}">
      <dsp:nvSpPr>
        <dsp:cNvPr id="0" name=""/>
        <dsp:cNvSpPr/>
      </dsp:nvSpPr>
      <dsp:spPr>
        <a:xfrm>
          <a:off x="0" y="3877723"/>
          <a:ext cx="10349185" cy="76287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solidFill>
                <a:srgbClr val="00B0F0"/>
              </a:solidFill>
              <a:latin typeface="Simplified Arabic" panose="02020603050405020304" pitchFamily="18" charset="-78"/>
              <a:cs typeface="Simplified Arabic" panose="02020603050405020304" pitchFamily="18" charset="-78"/>
            </a:rPr>
            <a:t>عند الوصول إلى نتائج من استخدام الأساليب الإحصائية من الضروري القيام بتحليلها بشكل مفصل ومقبول ولا عقلاني ومنطقي، ويمكن أن يتم تطبيقها</a:t>
          </a:r>
          <a:r>
            <a:rPr lang="en-US" sz="1800" b="1" kern="1200" dirty="0" smtClean="0">
              <a:solidFill>
                <a:srgbClr val="00B0F0"/>
              </a:solidFill>
              <a:latin typeface="Simplified Arabic" panose="02020603050405020304" pitchFamily="18" charset="-78"/>
              <a:cs typeface="Simplified Arabic" panose="02020603050405020304" pitchFamily="18" charset="-78"/>
            </a:rPr>
            <a:t>.</a:t>
          </a:r>
          <a:endParaRPr lang="en-US" sz="1800" b="1" kern="1200" dirty="0">
            <a:solidFill>
              <a:srgbClr val="00B0F0"/>
            </a:solidFill>
            <a:latin typeface="Simplified Arabic" panose="02020603050405020304" pitchFamily="18" charset="-78"/>
            <a:cs typeface="Simplified Arabic" panose="02020603050405020304" pitchFamily="18" charset="-78"/>
          </a:endParaRPr>
        </a:p>
      </dsp:txBody>
      <dsp:txXfrm>
        <a:off x="37241" y="3914964"/>
        <a:ext cx="10274703" cy="688394"/>
      </dsp:txXfrm>
    </dsp:sp>
    <dsp:sp modelId="{AEE19211-5CF9-4EBE-9337-BF0535A6141E}">
      <dsp:nvSpPr>
        <dsp:cNvPr id="0" name=""/>
        <dsp:cNvSpPr/>
      </dsp:nvSpPr>
      <dsp:spPr>
        <a:xfrm>
          <a:off x="0" y="4652637"/>
          <a:ext cx="10349185" cy="76287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solidFill>
                <a:srgbClr val="FFC000"/>
              </a:solidFill>
              <a:latin typeface="Simplified Arabic" panose="02020603050405020304" pitchFamily="18" charset="-78"/>
              <a:cs typeface="Simplified Arabic" panose="02020603050405020304" pitchFamily="18" charset="-78"/>
            </a:rPr>
            <a:t>الخروج بالنتائج التي تم التوصل إليها سواء كانت وصفية أو كمية، ومن ثم إعطاء إيضاحات وتفسيرات مفهومة لكل تلك النتائج</a:t>
          </a:r>
          <a:r>
            <a:rPr lang="en-US" sz="1800" b="1" kern="1200" dirty="0" smtClean="0">
              <a:solidFill>
                <a:srgbClr val="FFC000"/>
              </a:solidFill>
              <a:latin typeface="Simplified Arabic" panose="02020603050405020304" pitchFamily="18" charset="-78"/>
              <a:cs typeface="Simplified Arabic" panose="02020603050405020304" pitchFamily="18" charset="-78"/>
            </a:rPr>
            <a:t>.</a:t>
          </a:r>
          <a:endParaRPr lang="en-US" sz="1800" b="1" kern="1200" dirty="0">
            <a:solidFill>
              <a:srgbClr val="FFC000"/>
            </a:solidFill>
            <a:latin typeface="Simplified Arabic" panose="02020603050405020304" pitchFamily="18" charset="-78"/>
            <a:cs typeface="Simplified Arabic" panose="02020603050405020304" pitchFamily="18" charset="-78"/>
          </a:endParaRPr>
        </a:p>
      </dsp:txBody>
      <dsp:txXfrm>
        <a:off x="37241" y="4689878"/>
        <a:ext cx="10274703" cy="6883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8FD74-BD03-4C31-B7C3-222F1735E6FC}">
      <dsp:nvSpPr>
        <dsp:cNvPr id="0" name=""/>
        <dsp:cNvSpPr/>
      </dsp:nvSpPr>
      <dsp:spPr>
        <a:xfrm>
          <a:off x="0" y="1752613"/>
          <a:ext cx="10591799" cy="6705583"/>
        </a:xfrm>
        <a:prstGeom prst="leftRightRibbon">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57646-61CB-45F5-A5E7-6C33047FFCB8}">
      <dsp:nvSpPr>
        <dsp:cNvPr id="0" name=""/>
        <dsp:cNvSpPr/>
      </dsp:nvSpPr>
      <dsp:spPr>
        <a:xfrm>
          <a:off x="1290065" y="3189269"/>
          <a:ext cx="3495293" cy="273528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rtl="1">
            <a:lnSpc>
              <a:spcPct val="90000"/>
            </a:lnSpc>
            <a:spcBef>
              <a:spcPct val="0"/>
            </a:spcBef>
            <a:spcAft>
              <a:spcPct val="35000"/>
            </a:spcAft>
          </a:pPr>
          <a:r>
            <a:rPr lang="ar-SA" sz="2000" b="1" kern="1200" dirty="0" smtClean="0">
              <a:latin typeface="Simplified Arabic" panose="02020603050405020304" pitchFamily="18" charset="-78"/>
              <a:cs typeface="Simplified Arabic" panose="02020603050405020304" pitchFamily="18" charset="-78"/>
            </a:rPr>
            <a:t>دقة النتائج التي يتم الوصول إليها</a:t>
          </a:r>
          <a:r>
            <a:rPr lang="ar-IQ" sz="2000" b="1" kern="1200" dirty="0" smtClean="0">
              <a:latin typeface="Simplified Arabic" panose="02020603050405020304" pitchFamily="18" charset="-78"/>
              <a:cs typeface="Simplified Arabic" panose="02020603050405020304" pitchFamily="18" charset="-78"/>
            </a:rPr>
            <a:t>:</a:t>
          </a:r>
        </a:p>
        <a:p>
          <a:pPr lvl="0" algn="ctr" defTabSz="889000" rtl="1">
            <a:lnSpc>
              <a:spcPct val="90000"/>
            </a:lnSpc>
            <a:spcBef>
              <a:spcPct val="0"/>
            </a:spcBef>
            <a:spcAft>
              <a:spcPct val="35000"/>
            </a:spcAft>
          </a:pPr>
          <a:r>
            <a:rPr lang="ar-IQ" sz="1800" b="1" kern="1200" dirty="0" smtClean="0">
              <a:latin typeface="Simplified Arabic" panose="02020603050405020304" pitchFamily="18" charset="-78"/>
              <a:cs typeface="Simplified Arabic" panose="02020603050405020304" pitchFamily="18" charset="-78"/>
            </a:rPr>
            <a:t> </a:t>
          </a:r>
          <a:r>
            <a:rPr lang="ar-SA" sz="1800" b="1" kern="1200" dirty="0" smtClean="0">
              <a:latin typeface="Simplified Arabic" panose="02020603050405020304" pitchFamily="18" charset="-78"/>
              <a:cs typeface="Simplified Arabic" panose="02020603050405020304" pitchFamily="18" charset="-78"/>
            </a:rPr>
            <a:t>إن الأهمية الكبرى لعملية التحليل الاحصائي تتمثل في جودة ودقة النتائج والأرقام التي يقوم الباحثون بالتوصل إلى عن طريق تلك العملية</a:t>
          </a:r>
          <a:r>
            <a:rPr lang="en-US" sz="1800" b="1" kern="1200" dirty="0" smtClean="0">
              <a:latin typeface="Simplified Arabic" panose="02020603050405020304" pitchFamily="18" charset="-78"/>
              <a:cs typeface="Simplified Arabic" panose="02020603050405020304" pitchFamily="18" charset="-78"/>
            </a:rPr>
            <a:t>.</a:t>
          </a:r>
          <a:endParaRPr lang="ar-SA" sz="1800" b="1" kern="1200" dirty="0">
            <a:latin typeface="Simplified Arabic" panose="02020603050405020304" pitchFamily="18" charset="-78"/>
            <a:cs typeface="Simplified Arabic" panose="02020603050405020304" pitchFamily="18" charset="-78"/>
          </a:endParaRPr>
        </a:p>
      </dsp:txBody>
      <dsp:txXfrm>
        <a:off x="1290065" y="3189269"/>
        <a:ext cx="3495293" cy="2735286"/>
      </dsp:txXfrm>
    </dsp:sp>
    <dsp:sp modelId="{6F2C942D-D5FC-499E-93B8-08742D98187D}">
      <dsp:nvSpPr>
        <dsp:cNvPr id="0" name=""/>
        <dsp:cNvSpPr/>
      </dsp:nvSpPr>
      <dsp:spPr>
        <a:xfrm>
          <a:off x="5464292" y="4011623"/>
          <a:ext cx="3794017" cy="3170227"/>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lvl="0" algn="ctr" defTabSz="933450" rtl="1">
            <a:lnSpc>
              <a:spcPct val="90000"/>
            </a:lnSpc>
            <a:spcBef>
              <a:spcPct val="0"/>
            </a:spcBef>
            <a:spcAft>
              <a:spcPct val="35000"/>
            </a:spcAft>
          </a:pPr>
          <a:r>
            <a:rPr lang="ar-SA" sz="2100" b="1" kern="1200" dirty="0" smtClean="0">
              <a:latin typeface="Simplified Arabic" panose="02020603050405020304" pitchFamily="18" charset="-78"/>
              <a:cs typeface="Simplified Arabic" panose="02020603050405020304" pitchFamily="18" charset="-78"/>
            </a:rPr>
            <a:t>الربط بين البيانات والنتائج</a:t>
          </a:r>
          <a:r>
            <a:rPr lang="ar-IQ" sz="2100" b="1" kern="1200" dirty="0" smtClean="0">
              <a:latin typeface="Simplified Arabic" panose="02020603050405020304" pitchFamily="18" charset="-78"/>
              <a:cs typeface="Simplified Arabic" panose="02020603050405020304" pitchFamily="18" charset="-78"/>
            </a:rPr>
            <a:t> :</a:t>
          </a:r>
        </a:p>
        <a:p>
          <a:pPr lvl="0" algn="ctr" defTabSz="933450" rtl="1">
            <a:lnSpc>
              <a:spcPct val="90000"/>
            </a:lnSpc>
            <a:spcBef>
              <a:spcPct val="0"/>
            </a:spcBef>
            <a:spcAft>
              <a:spcPct val="35000"/>
            </a:spcAft>
          </a:pPr>
          <a:r>
            <a:rPr lang="ar-IQ" sz="2100" b="1" kern="1200" dirty="0" smtClean="0">
              <a:latin typeface="Simplified Arabic" panose="02020603050405020304" pitchFamily="18" charset="-78"/>
              <a:cs typeface="Simplified Arabic" panose="02020603050405020304" pitchFamily="18" charset="-78"/>
            </a:rPr>
            <a:t> </a:t>
          </a:r>
          <a:r>
            <a:rPr lang="ar-SA" sz="2100" b="1" kern="1200" dirty="0" smtClean="0">
              <a:latin typeface="Simplified Arabic" panose="02020603050405020304" pitchFamily="18" charset="-78"/>
              <a:cs typeface="Simplified Arabic" panose="02020603050405020304" pitchFamily="18" charset="-78"/>
            </a:rPr>
            <a:t>إن عملية التحليل الاحصائي دائمًا ما تقوم على الجمع والوصل ما بين كافة المعلومات والبيانات التي يقوم الباحث بتجميعها وفحصها وتحليلها وربطها بالنتائج التي يتم الوصول إليها في نهاية عملية التحليل الاحصائي</a:t>
          </a:r>
          <a:r>
            <a:rPr lang="en-US" sz="2100" b="1" kern="1200" dirty="0" smtClean="0">
              <a:latin typeface="Simplified Arabic" panose="02020603050405020304" pitchFamily="18" charset="-78"/>
              <a:cs typeface="Simplified Arabic" panose="02020603050405020304" pitchFamily="18" charset="-78"/>
            </a:rPr>
            <a:t>.</a:t>
          </a:r>
          <a:endParaRPr lang="en-US" sz="2100" b="1" kern="1200" dirty="0">
            <a:latin typeface="Simplified Arabic" panose="02020603050405020304" pitchFamily="18" charset="-78"/>
            <a:cs typeface="Simplified Arabic" panose="02020603050405020304" pitchFamily="18" charset="-78"/>
          </a:endParaRPr>
        </a:p>
      </dsp:txBody>
      <dsp:txXfrm>
        <a:off x="5464292" y="4011623"/>
        <a:ext cx="3794017" cy="3170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9546E-1EFF-4C1D-AB66-FEB1059EFF58}">
      <dsp:nvSpPr>
        <dsp:cNvPr id="0" name=""/>
        <dsp:cNvSpPr/>
      </dsp:nvSpPr>
      <dsp:spPr>
        <a:xfrm>
          <a:off x="8196140" y="2793312"/>
          <a:ext cx="2300555" cy="808795"/>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IQ" sz="1700" kern="1200" dirty="0" smtClean="0"/>
            <a:t>اهداف التجربة الاستطلاعية</a:t>
          </a:r>
          <a:endParaRPr lang="ar-SA" sz="1700" kern="1200" dirty="0"/>
        </a:p>
      </dsp:txBody>
      <dsp:txXfrm>
        <a:off x="8219829" y="2817001"/>
        <a:ext cx="2253177" cy="761417"/>
      </dsp:txXfrm>
    </dsp:sp>
    <dsp:sp modelId="{6EA07993-954F-4676-BB1C-B6771E9572EB}">
      <dsp:nvSpPr>
        <dsp:cNvPr id="0" name=""/>
        <dsp:cNvSpPr/>
      </dsp:nvSpPr>
      <dsp:spPr>
        <a:xfrm rot="15416685">
          <a:off x="6440431" y="1791155"/>
          <a:ext cx="2864382" cy="22763"/>
        </a:xfrm>
        <a:custGeom>
          <a:avLst/>
          <a:gdLst/>
          <a:ahLst/>
          <a:cxnLst/>
          <a:rect l="0" t="0" r="0" b="0"/>
          <a:pathLst>
            <a:path>
              <a:moveTo>
                <a:pt x="0" y="11381"/>
              </a:moveTo>
              <a:lnTo>
                <a:pt x="2864382" y="11381"/>
              </a:lnTo>
            </a:path>
          </a:pathLst>
        </a:custGeom>
        <a:noFill/>
        <a:ln w="15875" cap="rnd"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ar-SA" sz="1000" kern="1200"/>
        </a:p>
      </dsp:txBody>
      <dsp:txXfrm rot="10800000">
        <a:off x="7801013" y="1730927"/>
        <a:ext cx="143219" cy="143219"/>
      </dsp:txXfrm>
    </dsp:sp>
    <dsp:sp modelId="{DCA2140A-0379-48A7-81ED-B3FC8EBF8272}">
      <dsp:nvSpPr>
        <dsp:cNvPr id="0" name=""/>
        <dsp:cNvSpPr/>
      </dsp:nvSpPr>
      <dsp:spPr>
        <a:xfrm>
          <a:off x="4047632" y="2966"/>
          <a:ext cx="3501471" cy="808795"/>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dirty="0" smtClean="0"/>
            <a:t>التعرف على الأخطاء والمعوقات.</a:t>
          </a:r>
          <a:endParaRPr lang="ar-SA" sz="2000" kern="1200" dirty="0"/>
        </a:p>
      </dsp:txBody>
      <dsp:txXfrm>
        <a:off x="4071321" y="26655"/>
        <a:ext cx="3454093" cy="761417"/>
      </dsp:txXfrm>
    </dsp:sp>
    <dsp:sp modelId="{7ED45D49-A096-4E00-B289-7EFD7EE7D8AF}">
      <dsp:nvSpPr>
        <dsp:cNvPr id="0" name=""/>
        <dsp:cNvSpPr/>
      </dsp:nvSpPr>
      <dsp:spPr>
        <a:xfrm rot="15049260">
          <a:off x="6887849" y="2256213"/>
          <a:ext cx="1969546" cy="22763"/>
        </a:xfrm>
        <a:custGeom>
          <a:avLst/>
          <a:gdLst/>
          <a:ahLst/>
          <a:cxnLst/>
          <a:rect l="0" t="0" r="0" b="0"/>
          <a:pathLst>
            <a:path>
              <a:moveTo>
                <a:pt x="0" y="11381"/>
              </a:moveTo>
              <a:lnTo>
                <a:pt x="1969546" y="11381"/>
              </a:lnTo>
            </a:path>
          </a:pathLst>
        </a:custGeom>
        <a:noFill/>
        <a:ln w="15875" cap="rnd"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ar-SA" sz="700" kern="1200"/>
        </a:p>
      </dsp:txBody>
      <dsp:txXfrm rot="10800000">
        <a:off x="7823383" y="2218356"/>
        <a:ext cx="98477" cy="98477"/>
      </dsp:txXfrm>
    </dsp:sp>
    <dsp:sp modelId="{EABA8066-3C4E-4E4D-B888-A63F4F7C79E4}">
      <dsp:nvSpPr>
        <dsp:cNvPr id="0" name=""/>
        <dsp:cNvSpPr/>
      </dsp:nvSpPr>
      <dsp:spPr>
        <a:xfrm>
          <a:off x="4026118" y="933081"/>
          <a:ext cx="3522985" cy="808795"/>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ar-IQ" sz="1900" kern="1200" dirty="0" smtClean="0"/>
            <a:t>التعرف على إمكانية الكادر المساعد.</a:t>
          </a:r>
          <a:endParaRPr lang="en-US" sz="1900" kern="1200" dirty="0"/>
        </a:p>
      </dsp:txBody>
      <dsp:txXfrm>
        <a:off x="4049807" y="956770"/>
        <a:ext cx="3475607" cy="761417"/>
      </dsp:txXfrm>
    </dsp:sp>
    <dsp:sp modelId="{D138ED2E-DC90-47C5-9DCF-EEA7214666A6}">
      <dsp:nvSpPr>
        <dsp:cNvPr id="0" name=""/>
        <dsp:cNvSpPr/>
      </dsp:nvSpPr>
      <dsp:spPr>
        <a:xfrm rot="14110531">
          <a:off x="7306104" y="2721271"/>
          <a:ext cx="1133036" cy="22763"/>
        </a:xfrm>
        <a:custGeom>
          <a:avLst/>
          <a:gdLst/>
          <a:ahLst/>
          <a:cxnLst/>
          <a:rect l="0" t="0" r="0" b="0"/>
          <a:pathLst>
            <a:path>
              <a:moveTo>
                <a:pt x="0" y="11381"/>
              </a:moveTo>
              <a:lnTo>
                <a:pt x="1133036" y="11381"/>
              </a:lnTo>
            </a:path>
          </a:pathLst>
        </a:custGeom>
        <a:noFill/>
        <a:ln w="15875" cap="rnd"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7844296" y="2704326"/>
        <a:ext cx="56651" cy="56651"/>
      </dsp:txXfrm>
    </dsp:sp>
    <dsp:sp modelId="{B0395F7A-9686-4D3A-BF22-C35D23859AF1}">
      <dsp:nvSpPr>
        <dsp:cNvPr id="0" name=""/>
        <dsp:cNvSpPr/>
      </dsp:nvSpPr>
      <dsp:spPr>
        <a:xfrm>
          <a:off x="3995141" y="1863197"/>
          <a:ext cx="3553962" cy="808795"/>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IQ" sz="1800" kern="1200" dirty="0" smtClean="0"/>
            <a:t>التعرف على صلاحية عمل الأجهزة والأدوات.</a:t>
          </a:r>
          <a:endParaRPr lang="en-US" sz="1800" kern="1200" dirty="0"/>
        </a:p>
      </dsp:txBody>
      <dsp:txXfrm>
        <a:off x="4018830" y="1886886"/>
        <a:ext cx="3506584" cy="761417"/>
      </dsp:txXfrm>
    </dsp:sp>
    <dsp:sp modelId="{9E5909F1-AB1B-4B24-919B-6B456F4D89C8}">
      <dsp:nvSpPr>
        <dsp:cNvPr id="0" name=""/>
        <dsp:cNvSpPr/>
      </dsp:nvSpPr>
      <dsp:spPr>
        <a:xfrm rot="10800000">
          <a:off x="7549104" y="3186328"/>
          <a:ext cx="647036" cy="22763"/>
        </a:xfrm>
        <a:custGeom>
          <a:avLst/>
          <a:gdLst/>
          <a:ahLst/>
          <a:cxnLst/>
          <a:rect l="0" t="0" r="0" b="0"/>
          <a:pathLst>
            <a:path>
              <a:moveTo>
                <a:pt x="0" y="11381"/>
              </a:moveTo>
              <a:lnTo>
                <a:pt x="647036" y="11381"/>
              </a:lnTo>
            </a:path>
          </a:pathLst>
        </a:custGeom>
        <a:noFill/>
        <a:ln w="15875" cap="rnd"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7856446" y="3181534"/>
        <a:ext cx="32351" cy="32351"/>
      </dsp:txXfrm>
    </dsp:sp>
    <dsp:sp modelId="{72A83F37-32D2-426A-A25C-2D11266100B5}">
      <dsp:nvSpPr>
        <dsp:cNvPr id="0" name=""/>
        <dsp:cNvSpPr/>
      </dsp:nvSpPr>
      <dsp:spPr>
        <a:xfrm>
          <a:off x="3961576" y="2793312"/>
          <a:ext cx="3587527" cy="808795"/>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IQ" sz="1700" kern="1200" dirty="0" smtClean="0"/>
            <a:t>التعرف على إمكانية أفراد العينة على تطبيق الاختبار.</a:t>
          </a:r>
          <a:endParaRPr lang="en-US" sz="1700" kern="1200" dirty="0"/>
        </a:p>
      </dsp:txBody>
      <dsp:txXfrm>
        <a:off x="3985265" y="2817001"/>
        <a:ext cx="3540149" cy="761417"/>
      </dsp:txXfrm>
    </dsp:sp>
    <dsp:sp modelId="{A020BE56-3C36-4A06-B1ED-CCBE9C234382}">
      <dsp:nvSpPr>
        <dsp:cNvPr id="0" name=""/>
        <dsp:cNvSpPr/>
      </dsp:nvSpPr>
      <dsp:spPr>
        <a:xfrm rot="7489469">
          <a:off x="7306104" y="3651386"/>
          <a:ext cx="1133036" cy="22763"/>
        </a:xfrm>
        <a:custGeom>
          <a:avLst/>
          <a:gdLst/>
          <a:ahLst/>
          <a:cxnLst/>
          <a:rect l="0" t="0" r="0" b="0"/>
          <a:pathLst>
            <a:path>
              <a:moveTo>
                <a:pt x="0" y="11381"/>
              </a:moveTo>
              <a:lnTo>
                <a:pt x="1133036" y="11381"/>
              </a:lnTo>
            </a:path>
          </a:pathLst>
        </a:custGeom>
        <a:noFill/>
        <a:ln w="15875" cap="rnd"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7844296" y="3634442"/>
        <a:ext cx="56651" cy="56651"/>
      </dsp:txXfrm>
    </dsp:sp>
    <dsp:sp modelId="{370BB622-105A-4EFC-B4BA-3719C9AF19FE}">
      <dsp:nvSpPr>
        <dsp:cNvPr id="0" name=""/>
        <dsp:cNvSpPr/>
      </dsp:nvSpPr>
      <dsp:spPr>
        <a:xfrm>
          <a:off x="3961576" y="3723427"/>
          <a:ext cx="3587527" cy="808795"/>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IQ" sz="1700" kern="1200" dirty="0" smtClean="0"/>
            <a:t>التعرف على الظروف الجوية القاعات الملاعب</a:t>
          </a:r>
          <a:endParaRPr lang="en-US" sz="1700" kern="1200" dirty="0"/>
        </a:p>
      </dsp:txBody>
      <dsp:txXfrm>
        <a:off x="3985265" y="3747116"/>
        <a:ext cx="3540149" cy="761417"/>
      </dsp:txXfrm>
    </dsp:sp>
    <dsp:sp modelId="{9626A652-EFEC-4505-8765-E855CC5677F5}">
      <dsp:nvSpPr>
        <dsp:cNvPr id="0" name=""/>
        <dsp:cNvSpPr/>
      </dsp:nvSpPr>
      <dsp:spPr>
        <a:xfrm rot="6550740">
          <a:off x="6887849" y="4116443"/>
          <a:ext cx="1969546" cy="22763"/>
        </a:xfrm>
        <a:custGeom>
          <a:avLst/>
          <a:gdLst/>
          <a:ahLst/>
          <a:cxnLst/>
          <a:rect l="0" t="0" r="0" b="0"/>
          <a:pathLst>
            <a:path>
              <a:moveTo>
                <a:pt x="0" y="11381"/>
              </a:moveTo>
              <a:lnTo>
                <a:pt x="1969546" y="11381"/>
              </a:lnTo>
            </a:path>
          </a:pathLst>
        </a:custGeom>
        <a:noFill/>
        <a:ln w="15875" cap="rnd"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ar-SA" sz="700" kern="1200"/>
        </a:p>
      </dsp:txBody>
      <dsp:txXfrm rot="10800000">
        <a:off x="7823383" y="4078587"/>
        <a:ext cx="98477" cy="98477"/>
      </dsp:txXfrm>
    </dsp:sp>
    <dsp:sp modelId="{69E88FF3-2AF4-4403-9FB0-05A33E366786}">
      <dsp:nvSpPr>
        <dsp:cNvPr id="0" name=""/>
        <dsp:cNvSpPr/>
      </dsp:nvSpPr>
      <dsp:spPr>
        <a:xfrm>
          <a:off x="3918548" y="4653543"/>
          <a:ext cx="3630555" cy="808795"/>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IQ" sz="1700" kern="1200" smtClean="0"/>
            <a:t>اختبار استمارة التقويم.</a:t>
          </a:r>
          <a:endParaRPr lang="en-US" sz="1700" kern="1200"/>
        </a:p>
      </dsp:txBody>
      <dsp:txXfrm>
        <a:off x="3942237" y="4677232"/>
        <a:ext cx="3583177" cy="761417"/>
      </dsp:txXfrm>
    </dsp:sp>
    <dsp:sp modelId="{C5567853-73FA-4965-804E-BACD38FD38B8}">
      <dsp:nvSpPr>
        <dsp:cNvPr id="0" name=""/>
        <dsp:cNvSpPr/>
      </dsp:nvSpPr>
      <dsp:spPr>
        <a:xfrm rot="6183315">
          <a:off x="6440431" y="4581501"/>
          <a:ext cx="2864382" cy="22763"/>
        </a:xfrm>
        <a:custGeom>
          <a:avLst/>
          <a:gdLst/>
          <a:ahLst/>
          <a:cxnLst/>
          <a:rect l="0" t="0" r="0" b="0"/>
          <a:pathLst>
            <a:path>
              <a:moveTo>
                <a:pt x="0" y="11381"/>
              </a:moveTo>
              <a:lnTo>
                <a:pt x="2864382" y="11381"/>
              </a:lnTo>
            </a:path>
          </a:pathLst>
        </a:custGeom>
        <a:noFill/>
        <a:ln w="15875" cap="rnd"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ar-SA" sz="1000" kern="1200"/>
        </a:p>
      </dsp:txBody>
      <dsp:txXfrm rot="10800000">
        <a:off x="7801013" y="4521273"/>
        <a:ext cx="143219" cy="143219"/>
      </dsp:txXfrm>
    </dsp:sp>
    <dsp:sp modelId="{F1E38578-3B9A-4375-B704-EB18B8BD94F4}">
      <dsp:nvSpPr>
        <dsp:cNvPr id="0" name=""/>
        <dsp:cNvSpPr/>
      </dsp:nvSpPr>
      <dsp:spPr>
        <a:xfrm>
          <a:off x="3875520" y="5583658"/>
          <a:ext cx="3673583" cy="808795"/>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IQ" sz="1700" kern="1200" smtClean="0"/>
            <a:t>اختبار استمارة القياس</a:t>
          </a:r>
          <a:endParaRPr lang="ar-IQ" sz="1700" kern="1200"/>
        </a:p>
      </dsp:txBody>
      <dsp:txXfrm>
        <a:off x="3899209" y="5607347"/>
        <a:ext cx="3626205" cy="761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A3A58-384B-4F04-AC71-844E686E9CDD}">
      <dsp:nvSpPr>
        <dsp:cNvPr id="0" name=""/>
        <dsp:cNvSpPr/>
      </dsp:nvSpPr>
      <dsp:spPr>
        <a:xfrm flipH="1">
          <a:off x="9248166" y="601"/>
          <a:ext cx="1252338" cy="758281"/>
        </a:xfrm>
        <a:prstGeom prst="rightArrow">
          <a:avLst>
            <a:gd name="adj1" fmla="val 75000"/>
            <a:gd name="adj2" fmla="val 50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530726-199D-4C67-8246-7BC02FAE0F59}">
      <dsp:nvSpPr>
        <dsp:cNvPr id="0" name=""/>
        <dsp:cNvSpPr/>
      </dsp:nvSpPr>
      <dsp:spPr>
        <a:xfrm>
          <a:off x="204" y="601"/>
          <a:ext cx="9247962" cy="758281"/>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ar-IQ" sz="2000" b="1" kern="1200" dirty="0" smtClean="0"/>
            <a:t>استطلاع جميع الظروف المحيطة بمشكلة البحث التي يريد الباحث دراستها والاطلاع عليها.</a:t>
          </a:r>
          <a:endParaRPr lang="ar-SA" sz="2000" b="1" kern="1200" dirty="0"/>
        </a:p>
      </dsp:txBody>
      <dsp:txXfrm>
        <a:off x="37220" y="37617"/>
        <a:ext cx="9173930" cy="684249"/>
      </dsp:txXfrm>
    </dsp:sp>
    <dsp:sp modelId="{97B294FD-FFA9-4495-873E-8A310D15C2AC}">
      <dsp:nvSpPr>
        <dsp:cNvPr id="0" name=""/>
        <dsp:cNvSpPr/>
      </dsp:nvSpPr>
      <dsp:spPr>
        <a:xfrm>
          <a:off x="9294873" y="834711"/>
          <a:ext cx="1200626" cy="758281"/>
        </a:xfrm>
        <a:prstGeom prst="rightArrow">
          <a:avLst>
            <a:gd name="adj1" fmla="val 75000"/>
            <a:gd name="adj2" fmla="val 50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8D59C-D2E9-4D01-A6F4-D35CB88E67BA}">
      <dsp:nvSpPr>
        <dsp:cNvPr id="0" name=""/>
        <dsp:cNvSpPr/>
      </dsp:nvSpPr>
      <dsp:spPr>
        <a:xfrm>
          <a:off x="5210" y="834711"/>
          <a:ext cx="9289662" cy="758281"/>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ar-IQ" sz="2000" b="1" kern="1200" dirty="0" smtClean="0">
              <a:solidFill>
                <a:srgbClr val="FFC000"/>
              </a:solidFill>
            </a:rPr>
            <a:t>تساهم كذلك في إيجاد العديد من المعلومات والمعارف التي تساعد الباحث في التعرف على الجوانب المختلفة للموضوع الذي يسعى الباحث لدراسته</a:t>
          </a:r>
          <a:endParaRPr lang="ar-SA" sz="2000" b="1" kern="1200" dirty="0">
            <a:solidFill>
              <a:srgbClr val="FFC000"/>
            </a:solidFill>
          </a:endParaRPr>
        </a:p>
      </dsp:txBody>
      <dsp:txXfrm>
        <a:off x="42226" y="871727"/>
        <a:ext cx="9215630" cy="684249"/>
      </dsp:txXfrm>
    </dsp:sp>
    <dsp:sp modelId="{096E94F3-28EF-4D74-A9A5-6F628FC68313}">
      <dsp:nvSpPr>
        <dsp:cNvPr id="0" name=""/>
        <dsp:cNvSpPr/>
      </dsp:nvSpPr>
      <dsp:spPr>
        <a:xfrm rot="10800000">
          <a:off x="9194735" y="1668820"/>
          <a:ext cx="1301146" cy="758281"/>
        </a:xfrm>
        <a:prstGeom prst="rightArrow">
          <a:avLst>
            <a:gd name="adj1" fmla="val 75000"/>
            <a:gd name="adj2" fmla="val 50000"/>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695DD0-8451-433A-B1E4-0DD1197368AF}">
      <dsp:nvSpPr>
        <dsp:cNvPr id="0" name=""/>
        <dsp:cNvSpPr/>
      </dsp:nvSpPr>
      <dsp:spPr>
        <a:xfrm>
          <a:off x="4827" y="1668820"/>
          <a:ext cx="9189908" cy="758281"/>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ar-IQ" sz="2000" b="1" kern="1200" dirty="0" smtClean="0">
              <a:solidFill>
                <a:schemeClr val="accent2">
                  <a:lumMod val="75000"/>
                </a:schemeClr>
              </a:solidFill>
            </a:rPr>
            <a:t>كما تساعد الباحث على معرفة جوانب الضعف في خطوات تطبيق المنهج، وأدوات جمع البيانات ذات الصلة بموضوع البحث</a:t>
          </a:r>
          <a:endParaRPr lang="ar-SA" sz="2000" b="1" kern="1200" dirty="0">
            <a:solidFill>
              <a:schemeClr val="accent2">
                <a:lumMod val="75000"/>
              </a:schemeClr>
            </a:solidFill>
          </a:endParaRPr>
        </a:p>
      </dsp:txBody>
      <dsp:txXfrm>
        <a:off x="41843" y="1705836"/>
        <a:ext cx="9115876" cy="684249"/>
      </dsp:txXfrm>
    </dsp:sp>
    <dsp:sp modelId="{04DFCA8C-EA62-4555-985C-BDD05A7770FA}">
      <dsp:nvSpPr>
        <dsp:cNvPr id="0" name=""/>
        <dsp:cNvSpPr/>
      </dsp:nvSpPr>
      <dsp:spPr>
        <a:xfrm>
          <a:off x="9258445" y="2502929"/>
          <a:ext cx="1238940" cy="758281"/>
        </a:xfrm>
        <a:prstGeom prst="rightArrow">
          <a:avLst>
            <a:gd name="adj1" fmla="val 75000"/>
            <a:gd name="adj2" fmla="val 50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045333-D378-42F9-B1C7-179CD2AE9BFD}">
      <dsp:nvSpPr>
        <dsp:cNvPr id="0" name=""/>
        <dsp:cNvSpPr/>
      </dsp:nvSpPr>
      <dsp:spPr>
        <a:xfrm>
          <a:off x="3324" y="2502929"/>
          <a:ext cx="9255120" cy="758281"/>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ar-IQ" sz="2000" b="1" kern="1200" dirty="0" smtClean="0">
              <a:solidFill>
                <a:schemeClr val="bg1"/>
              </a:solidFill>
            </a:rPr>
            <a:t>تساعد الباحث على تطبيق الاختبارات والبرامج المتاح له استخدامها في دراسته التي يقوم بها</a:t>
          </a:r>
          <a:endParaRPr lang="ar-SA" sz="2000" b="1" kern="1200" dirty="0">
            <a:solidFill>
              <a:schemeClr val="bg1"/>
            </a:solidFill>
          </a:endParaRPr>
        </a:p>
      </dsp:txBody>
      <dsp:txXfrm>
        <a:off x="40340" y="2539945"/>
        <a:ext cx="9181088" cy="684249"/>
      </dsp:txXfrm>
    </dsp:sp>
    <dsp:sp modelId="{F4C788AA-D412-4693-A4D5-F9BF3CF251FC}">
      <dsp:nvSpPr>
        <dsp:cNvPr id="0" name=""/>
        <dsp:cNvSpPr/>
      </dsp:nvSpPr>
      <dsp:spPr>
        <a:xfrm flipH="1">
          <a:off x="9279388" y="3337038"/>
          <a:ext cx="1217776" cy="758281"/>
        </a:xfrm>
        <a:prstGeom prst="rightArrow">
          <a:avLst>
            <a:gd name="adj1" fmla="val 75000"/>
            <a:gd name="adj2" fmla="val 50000"/>
          </a:avLst>
        </a:prstGeom>
        <a:solidFill>
          <a:schemeClr val="accent6">
            <a:tint val="40000"/>
            <a:alpha val="90000"/>
            <a:hueOff val="0"/>
            <a:satOff val="0"/>
            <a:lumOff val="0"/>
            <a:alphaOff val="0"/>
          </a:schemeClr>
        </a:solidFill>
        <a:ln w="1587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F96E1E-3AC4-444E-AEA1-8D5128833997}">
      <dsp:nvSpPr>
        <dsp:cNvPr id="0" name=""/>
        <dsp:cNvSpPr/>
      </dsp:nvSpPr>
      <dsp:spPr>
        <a:xfrm>
          <a:off x="3545" y="3337038"/>
          <a:ext cx="9275842" cy="758281"/>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ar-IQ" sz="2000" b="1" kern="1200" dirty="0" smtClean="0">
              <a:solidFill>
                <a:srgbClr val="7030A0"/>
              </a:solidFill>
            </a:rPr>
            <a:t>تساهم بشكل كبير في التعرف على الصعوبات التي تواجه الباحث أثناء قيامه بالدراسة مستقبلًا، وتساعده في إيجاد حلول لتلك الصعاب والتغلب عليها</a:t>
          </a:r>
          <a:endParaRPr lang="ar-SA" sz="2000" b="1" kern="1200" dirty="0">
            <a:solidFill>
              <a:srgbClr val="7030A0"/>
            </a:solidFill>
          </a:endParaRPr>
        </a:p>
      </dsp:txBody>
      <dsp:txXfrm>
        <a:off x="40561" y="3374054"/>
        <a:ext cx="9201810" cy="684249"/>
      </dsp:txXfrm>
    </dsp:sp>
    <dsp:sp modelId="{3F87E038-8D78-4881-9D13-BC140A21D8DC}">
      <dsp:nvSpPr>
        <dsp:cNvPr id="0" name=""/>
        <dsp:cNvSpPr/>
      </dsp:nvSpPr>
      <dsp:spPr>
        <a:xfrm>
          <a:off x="9328192" y="4171148"/>
          <a:ext cx="1171898" cy="758281"/>
        </a:xfrm>
        <a:prstGeom prst="rightArrow">
          <a:avLst>
            <a:gd name="adj1" fmla="val 75000"/>
            <a:gd name="adj2" fmla="val 50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E2E283-3443-4113-A5E0-5919C7CD14D0}">
      <dsp:nvSpPr>
        <dsp:cNvPr id="0" name=""/>
        <dsp:cNvSpPr/>
      </dsp:nvSpPr>
      <dsp:spPr>
        <a:xfrm>
          <a:off x="619" y="4171148"/>
          <a:ext cx="9327572" cy="758281"/>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ar-IQ" sz="2000" b="1" kern="1200" dirty="0" smtClean="0">
              <a:solidFill>
                <a:srgbClr val="002060"/>
              </a:solidFill>
            </a:rPr>
            <a:t>تساعد الدراسة الاستطلاعية في خطة البحث في على تقدير الوقت الممكن استغراقه في الدراسة الميدانية إلى حين الانتهاء</a:t>
          </a:r>
          <a:endParaRPr lang="ar-SA" sz="2000" b="1" kern="1200" dirty="0">
            <a:solidFill>
              <a:srgbClr val="002060"/>
            </a:solidFill>
          </a:endParaRPr>
        </a:p>
      </dsp:txBody>
      <dsp:txXfrm>
        <a:off x="37635" y="4208164"/>
        <a:ext cx="9253540" cy="6842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34CCD-B81F-4739-A0EE-5C7061D7E5AD}">
      <dsp:nvSpPr>
        <dsp:cNvPr id="0" name=""/>
        <dsp:cNvSpPr/>
      </dsp:nvSpPr>
      <dsp:spPr>
        <a:xfrm>
          <a:off x="7757987" y="656391"/>
          <a:ext cx="2767403" cy="166044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smtClean="0"/>
            <a:t>هي خطوة تمهيدية في أغلب البحوث والدراسات العلمية المختلفة.</a:t>
          </a:r>
          <a:endParaRPr lang="en-US" sz="1700" kern="1200"/>
        </a:p>
      </dsp:txBody>
      <dsp:txXfrm>
        <a:off x="7806620" y="705024"/>
        <a:ext cx="2670137" cy="1563175"/>
      </dsp:txXfrm>
    </dsp:sp>
    <dsp:sp modelId="{5AA2F6E3-15FF-47F5-88F5-71F48CC4EEC1}">
      <dsp:nvSpPr>
        <dsp:cNvPr id="0" name=""/>
        <dsp:cNvSpPr/>
      </dsp:nvSpPr>
      <dsp:spPr>
        <a:xfrm rot="10800000">
          <a:off x="6927766" y="1143454"/>
          <a:ext cx="586689" cy="68631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ar-SA" sz="1400" kern="1200">
            <a:solidFill>
              <a:schemeClr val="accent2">
                <a:lumMod val="20000"/>
                <a:lumOff val="80000"/>
              </a:schemeClr>
            </a:solidFill>
          </a:endParaRPr>
        </a:p>
      </dsp:txBody>
      <dsp:txXfrm rot="10800000">
        <a:off x="7103773" y="1280717"/>
        <a:ext cx="410682" cy="411789"/>
      </dsp:txXfrm>
    </dsp:sp>
    <dsp:sp modelId="{771736D0-E047-4DE7-A460-1E535C252087}">
      <dsp:nvSpPr>
        <dsp:cNvPr id="0" name=""/>
        <dsp:cNvSpPr/>
      </dsp:nvSpPr>
      <dsp:spPr>
        <a:xfrm>
          <a:off x="3883623" y="656391"/>
          <a:ext cx="2767403" cy="1660441"/>
        </a:xfrm>
        <a:prstGeom prst="roundRect">
          <a:avLst>
            <a:gd name="adj" fmla="val 10000"/>
          </a:avLst>
        </a:prstGeom>
        <a:solidFill>
          <a:schemeClr val="accent3">
            <a:hueOff val="161490"/>
            <a:satOff val="-955"/>
            <a:lumOff val="3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smtClean="0"/>
            <a:t>تعمل على فتح المجال أمام الباحث فهي تساعده على ابتكار الكثير من الأفكار الجديدة.</a:t>
          </a:r>
          <a:endParaRPr lang="en-US" sz="1700" kern="1200"/>
        </a:p>
      </dsp:txBody>
      <dsp:txXfrm>
        <a:off x="3932256" y="705024"/>
        <a:ext cx="2670137" cy="1563175"/>
      </dsp:txXfrm>
    </dsp:sp>
    <dsp:sp modelId="{5FA10590-9C62-459F-9041-FD09F29C883C}">
      <dsp:nvSpPr>
        <dsp:cNvPr id="0" name=""/>
        <dsp:cNvSpPr/>
      </dsp:nvSpPr>
      <dsp:spPr>
        <a:xfrm rot="10800000">
          <a:off x="3053402" y="1143454"/>
          <a:ext cx="586689" cy="686315"/>
        </a:xfrm>
        <a:prstGeom prst="rightArrow">
          <a:avLst>
            <a:gd name="adj1" fmla="val 60000"/>
            <a:gd name="adj2" fmla="val 50000"/>
          </a:avLst>
        </a:prstGeom>
        <a:solidFill>
          <a:schemeClr val="accent3">
            <a:hueOff val="215320"/>
            <a:satOff val="-1273"/>
            <a:lumOff val="44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ar-SA" sz="1400" kern="1200">
            <a:solidFill>
              <a:schemeClr val="accent2">
                <a:lumMod val="20000"/>
                <a:lumOff val="80000"/>
              </a:schemeClr>
            </a:solidFill>
          </a:endParaRPr>
        </a:p>
      </dsp:txBody>
      <dsp:txXfrm rot="10800000">
        <a:off x="3229409" y="1280717"/>
        <a:ext cx="410682" cy="411789"/>
      </dsp:txXfrm>
    </dsp:sp>
    <dsp:sp modelId="{1BCD0BBC-9F02-4519-99AD-B8CFC1C6AAEE}">
      <dsp:nvSpPr>
        <dsp:cNvPr id="0" name=""/>
        <dsp:cNvSpPr/>
      </dsp:nvSpPr>
      <dsp:spPr>
        <a:xfrm>
          <a:off x="9258" y="656391"/>
          <a:ext cx="2767403" cy="1660441"/>
        </a:xfrm>
        <a:prstGeom prst="roundRect">
          <a:avLst>
            <a:gd name="adj" fmla="val 10000"/>
          </a:avLst>
        </a:prstGeom>
        <a:solidFill>
          <a:schemeClr val="accent3">
            <a:hueOff val="322979"/>
            <a:satOff val="-1910"/>
            <a:lumOff val="66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smtClean="0"/>
            <a:t>يلجأ إليها الباحث لتساعده في زيادة المعرفة لدية، والإلمام بمشكلة البحث الخاصة به، مما يجعله يستطيع حل مشكلة الدراسة التي يقوم بها.</a:t>
          </a:r>
          <a:endParaRPr lang="en-US" sz="1700" kern="1200"/>
        </a:p>
      </dsp:txBody>
      <dsp:txXfrm>
        <a:off x="57891" y="705024"/>
        <a:ext cx="2670137" cy="1563175"/>
      </dsp:txXfrm>
    </dsp:sp>
    <dsp:sp modelId="{850F7441-18C8-41E6-B7DA-035549903EA6}">
      <dsp:nvSpPr>
        <dsp:cNvPr id="0" name=""/>
        <dsp:cNvSpPr/>
      </dsp:nvSpPr>
      <dsp:spPr>
        <a:xfrm rot="5400000">
          <a:off x="1099615" y="2510552"/>
          <a:ext cx="586689" cy="686315"/>
        </a:xfrm>
        <a:prstGeom prst="rightArrow">
          <a:avLst>
            <a:gd name="adj1" fmla="val 60000"/>
            <a:gd name="adj2" fmla="val 50000"/>
          </a:avLst>
        </a:prstGeom>
        <a:solidFill>
          <a:schemeClr val="accent3">
            <a:hueOff val="430639"/>
            <a:satOff val="-2547"/>
            <a:lumOff val="88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ar-SA" sz="1400" kern="1200">
            <a:solidFill>
              <a:schemeClr val="accent2">
                <a:lumMod val="20000"/>
                <a:lumOff val="80000"/>
              </a:schemeClr>
            </a:solidFill>
          </a:endParaRPr>
        </a:p>
      </dsp:txBody>
      <dsp:txXfrm rot="-5400000">
        <a:off x="1187066" y="2560365"/>
        <a:ext cx="411789" cy="410682"/>
      </dsp:txXfrm>
    </dsp:sp>
    <dsp:sp modelId="{C654BB11-1DA1-4084-ABFB-79F26517EF1B}">
      <dsp:nvSpPr>
        <dsp:cNvPr id="0" name=""/>
        <dsp:cNvSpPr/>
      </dsp:nvSpPr>
      <dsp:spPr>
        <a:xfrm>
          <a:off x="9258" y="3423795"/>
          <a:ext cx="2767403" cy="1660441"/>
        </a:xfrm>
        <a:prstGeom prst="roundRect">
          <a:avLst>
            <a:gd name="adj" fmla="val 10000"/>
          </a:avLst>
        </a:prstGeom>
        <a:solidFill>
          <a:schemeClr val="accent3">
            <a:hueOff val="484469"/>
            <a:satOff val="-2865"/>
            <a:lumOff val="1000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smtClean="0"/>
            <a:t>تساعد الباحث على تحديد أولوياته التي على أساسها يقرر كيف سيبدأ بحثه بطريقة صحيحة.</a:t>
          </a:r>
          <a:endParaRPr lang="en-US" sz="1700" kern="1200"/>
        </a:p>
      </dsp:txBody>
      <dsp:txXfrm>
        <a:off x="57891" y="3472428"/>
        <a:ext cx="2670137" cy="1563175"/>
      </dsp:txXfrm>
    </dsp:sp>
    <dsp:sp modelId="{C11A544F-CFAB-4122-A37F-332A5212B800}">
      <dsp:nvSpPr>
        <dsp:cNvPr id="0" name=""/>
        <dsp:cNvSpPr/>
      </dsp:nvSpPr>
      <dsp:spPr>
        <a:xfrm>
          <a:off x="3020193" y="3910858"/>
          <a:ext cx="586689" cy="686315"/>
        </a:xfrm>
        <a:prstGeom prst="rightArrow">
          <a:avLst>
            <a:gd name="adj1" fmla="val 60000"/>
            <a:gd name="adj2" fmla="val 50000"/>
          </a:avLst>
        </a:prstGeom>
        <a:solidFill>
          <a:schemeClr val="accent3">
            <a:hueOff val="645959"/>
            <a:satOff val="-3820"/>
            <a:lumOff val="133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ar-SA" sz="1400" kern="1200">
            <a:solidFill>
              <a:schemeClr val="accent2">
                <a:lumMod val="20000"/>
                <a:lumOff val="80000"/>
              </a:schemeClr>
            </a:solidFill>
          </a:endParaRPr>
        </a:p>
      </dsp:txBody>
      <dsp:txXfrm>
        <a:off x="3020193" y="4048121"/>
        <a:ext cx="410682" cy="411789"/>
      </dsp:txXfrm>
    </dsp:sp>
    <dsp:sp modelId="{40285E2C-CFF8-4C6A-999A-B1C566BCE7B4}">
      <dsp:nvSpPr>
        <dsp:cNvPr id="0" name=""/>
        <dsp:cNvSpPr/>
      </dsp:nvSpPr>
      <dsp:spPr>
        <a:xfrm>
          <a:off x="3883623" y="3423795"/>
          <a:ext cx="2767403" cy="1660441"/>
        </a:xfrm>
        <a:prstGeom prst="roundRect">
          <a:avLst>
            <a:gd name="adj" fmla="val 10000"/>
          </a:avLst>
        </a:prstGeom>
        <a:solidFill>
          <a:schemeClr val="accent3">
            <a:hueOff val="645959"/>
            <a:satOff val="-3820"/>
            <a:lumOff val="1333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smtClean="0"/>
            <a:t>تساعد في استطلاع جميع ما يحيط مشكلة البحث من ظروف وعوامل.</a:t>
          </a:r>
          <a:endParaRPr lang="en-US" sz="1700" kern="1200"/>
        </a:p>
      </dsp:txBody>
      <dsp:txXfrm>
        <a:off x="3932256" y="3472428"/>
        <a:ext cx="2670137" cy="15631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CD4F9-915C-4FCC-A7F8-F5BAD6D18A79}">
      <dsp:nvSpPr>
        <dsp:cNvPr id="0" name=""/>
        <dsp:cNvSpPr/>
      </dsp:nvSpPr>
      <dsp:spPr>
        <a:xfrm rot="5400000">
          <a:off x="-213644" y="1810232"/>
          <a:ext cx="2832275" cy="341560"/>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A3EB4C-6D71-4BA9-BD1E-907A841BE35E}">
      <dsp:nvSpPr>
        <dsp:cNvPr id="0" name=""/>
        <dsp:cNvSpPr/>
      </dsp:nvSpPr>
      <dsp:spPr>
        <a:xfrm>
          <a:off x="436438" y="520"/>
          <a:ext cx="3795117" cy="227707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الدراسة الاستطلاعية واحدة من الدراسات الاجتماعية الثلاث وهما (الوصفية، والتشخيصية، والاستطلاعية).</a:t>
          </a:r>
          <a:endParaRPr lang="en-US" sz="2300" kern="1200" dirty="0"/>
        </a:p>
      </dsp:txBody>
      <dsp:txXfrm>
        <a:off x="503131" y="67213"/>
        <a:ext cx="3661731" cy="2143684"/>
      </dsp:txXfrm>
    </dsp:sp>
    <dsp:sp modelId="{22D5D4AC-6017-4AB9-91FD-09BE2D3D0113}">
      <dsp:nvSpPr>
        <dsp:cNvPr id="0" name=""/>
        <dsp:cNvSpPr/>
      </dsp:nvSpPr>
      <dsp:spPr>
        <a:xfrm>
          <a:off x="1209524" y="3233401"/>
          <a:ext cx="5033443" cy="341560"/>
        </a:xfrm>
        <a:prstGeom prst="rect">
          <a:avLst/>
        </a:prstGeom>
        <a:solidFill>
          <a:schemeClr val="accent2">
            <a:hueOff val="446864"/>
            <a:satOff val="-9581"/>
            <a:lumOff val="-3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7C8D55-5B5F-4CDF-B96B-5767BBB2556A}">
      <dsp:nvSpPr>
        <dsp:cNvPr id="0" name=""/>
        <dsp:cNvSpPr/>
      </dsp:nvSpPr>
      <dsp:spPr>
        <a:xfrm>
          <a:off x="436438" y="2846858"/>
          <a:ext cx="3795117" cy="2277070"/>
        </a:xfrm>
        <a:prstGeom prst="roundRect">
          <a:avLst>
            <a:gd name="adj" fmla="val 10000"/>
          </a:avLst>
        </a:prstGeom>
        <a:solidFill>
          <a:schemeClr val="accent2">
            <a:hueOff val="297909"/>
            <a:satOff val="-6387"/>
            <a:lumOff val="-24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smtClean="0"/>
            <a:t>يختار الباحث الدراسة الاستطلاعية لحل مشكلة البحث في حال كانت غامضة وفي حال عدم توفر المعلومات الكافية حول موضوع البحث.</a:t>
          </a:r>
          <a:endParaRPr lang="en-US" sz="2300" kern="1200"/>
        </a:p>
      </dsp:txBody>
      <dsp:txXfrm>
        <a:off x="503131" y="2913551"/>
        <a:ext cx="3661731" cy="2143684"/>
      </dsp:txXfrm>
    </dsp:sp>
    <dsp:sp modelId="{E26815DA-F980-40ED-A257-5F597EB7683D}">
      <dsp:nvSpPr>
        <dsp:cNvPr id="0" name=""/>
        <dsp:cNvSpPr/>
      </dsp:nvSpPr>
      <dsp:spPr>
        <a:xfrm rot="16200000">
          <a:off x="4833861" y="1810232"/>
          <a:ext cx="2832275" cy="341560"/>
        </a:xfrm>
        <a:prstGeom prst="rect">
          <a:avLst/>
        </a:prstGeom>
        <a:solidFill>
          <a:schemeClr val="accent2">
            <a:hueOff val="893727"/>
            <a:satOff val="-19162"/>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36A5CC-E93F-43DA-8665-B3B26C268239}">
      <dsp:nvSpPr>
        <dsp:cNvPr id="0" name=""/>
        <dsp:cNvSpPr/>
      </dsp:nvSpPr>
      <dsp:spPr>
        <a:xfrm>
          <a:off x="5483944" y="2846858"/>
          <a:ext cx="3795117" cy="2277070"/>
        </a:xfrm>
        <a:prstGeom prst="roundRect">
          <a:avLst>
            <a:gd name="adj" fmla="val 10000"/>
          </a:avLst>
        </a:prstGeom>
        <a:solidFill>
          <a:schemeClr val="accent2">
            <a:hueOff val="595818"/>
            <a:satOff val="-12775"/>
            <a:lumOff val="-49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smtClean="0"/>
            <a:t>يمتاز هذا النوع من الدراسات بمرونته، وسهولته، فهو يهدف إلى حل المشاكل الغامضة، وبالتالي نجد أنها لا تحتاج إلى الكثير من المعطيات.</a:t>
          </a:r>
          <a:endParaRPr lang="en-US" sz="2300" kern="1200"/>
        </a:p>
      </dsp:txBody>
      <dsp:txXfrm>
        <a:off x="5550637" y="2913551"/>
        <a:ext cx="3661731" cy="2143684"/>
      </dsp:txXfrm>
    </dsp:sp>
    <dsp:sp modelId="{9205FDA7-D244-4A35-90DB-ADA4CAB01E19}">
      <dsp:nvSpPr>
        <dsp:cNvPr id="0" name=""/>
        <dsp:cNvSpPr/>
      </dsp:nvSpPr>
      <dsp:spPr>
        <a:xfrm>
          <a:off x="5483944" y="520"/>
          <a:ext cx="3795117" cy="2277070"/>
        </a:xfrm>
        <a:prstGeom prst="roundRect">
          <a:avLst>
            <a:gd name="adj" fmla="val 10000"/>
          </a:avLst>
        </a:prstGeom>
        <a:solidFill>
          <a:schemeClr val="accent2">
            <a:hueOff val="893727"/>
            <a:satOff val="-19162"/>
            <a:lumOff val="-745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smtClean="0"/>
            <a:t>الدراسة الاستطلاعية لا تعطي فرضيات ولكنها تقوم بوضع عدد من التساؤلات وتبدأ في البحث لإيجاد اجابتها.</a:t>
          </a:r>
          <a:endParaRPr lang="en-US" sz="2300" kern="1200"/>
        </a:p>
      </dsp:txBody>
      <dsp:txXfrm>
        <a:off x="5550637" y="67213"/>
        <a:ext cx="3661731" cy="21436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CD3FB-6457-4D4C-9C78-48096B5563B7}">
      <dsp:nvSpPr>
        <dsp:cNvPr id="0" name=""/>
        <dsp:cNvSpPr/>
      </dsp:nvSpPr>
      <dsp:spPr>
        <a:xfrm>
          <a:off x="5828" y="1509541"/>
          <a:ext cx="873636" cy="604550"/>
        </a:xfrm>
        <a:prstGeom prst="rect">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3232BD-61F4-4680-935C-C7ECB4253954}">
      <dsp:nvSpPr>
        <dsp:cNvPr id="0" name=""/>
        <dsp:cNvSpPr/>
      </dsp:nvSpPr>
      <dsp:spPr>
        <a:xfrm>
          <a:off x="1165375" y="2196336"/>
          <a:ext cx="2480349" cy="1782694"/>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IQ" sz="2200" b="1" kern="1200" dirty="0" smtClean="0"/>
            <a:t>التجربة الاستطلاعية لغرض تقنين البرامج </a:t>
          </a:r>
          <a:endParaRPr lang="ar-SA" sz="2200" kern="1200" dirty="0"/>
        </a:p>
      </dsp:txBody>
      <dsp:txXfrm>
        <a:off x="1165375" y="2196336"/>
        <a:ext cx="2480349" cy="1782694"/>
      </dsp:txXfrm>
    </dsp:sp>
    <dsp:sp modelId="{06620FEE-15A9-4523-9701-F701DD409511}">
      <dsp:nvSpPr>
        <dsp:cNvPr id="0" name=""/>
        <dsp:cNvSpPr/>
      </dsp:nvSpPr>
      <dsp:spPr>
        <a:xfrm>
          <a:off x="1097015" y="2204556"/>
          <a:ext cx="534245" cy="534383"/>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441345-747A-4E17-ABC8-58BAEE1A4DFE}">
      <dsp:nvSpPr>
        <dsp:cNvPr id="0" name=""/>
        <dsp:cNvSpPr/>
      </dsp:nvSpPr>
      <dsp:spPr>
        <a:xfrm rot="5400000">
          <a:off x="3195243" y="2204625"/>
          <a:ext cx="534383" cy="534245"/>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7B1C56-D120-4E97-9934-D02D7052D3E3}">
      <dsp:nvSpPr>
        <dsp:cNvPr id="0" name=""/>
        <dsp:cNvSpPr/>
      </dsp:nvSpPr>
      <dsp:spPr>
        <a:xfrm rot="16200000">
          <a:off x="1096946" y="3436765"/>
          <a:ext cx="534383" cy="534245"/>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A6D83A-C6F0-43F1-B66F-5DAFFFA47758}">
      <dsp:nvSpPr>
        <dsp:cNvPr id="0" name=""/>
        <dsp:cNvSpPr/>
      </dsp:nvSpPr>
      <dsp:spPr>
        <a:xfrm rot="10800000">
          <a:off x="3195312" y="3436696"/>
          <a:ext cx="534245" cy="534383"/>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859B0E-360E-46D5-8257-32E8A7E5D5F5}">
      <dsp:nvSpPr>
        <dsp:cNvPr id="0" name=""/>
        <dsp:cNvSpPr/>
      </dsp:nvSpPr>
      <dsp:spPr>
        <a:xfrm>
          <a:off x="4323603" y="1508723"/>
          <a:ext cx="614246" cy="623727"/>
        </a:xfrm>
        <a:prstGeom prst="rect">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59B6FE-E80C-4850-B117-311E1BA9FFBC}">
      <dsp:nvSpPr>
        <dsp:cNvPr id="0" name=""/>
        <dsp:cNvSpPr/>
      </dsp:nvSpPr>
      <dsp:spPr>
        <a:xfrm>
          <a:off x="5267587" y="2295182"/>
          <a:ext cx="2652082" cy="1602543"/>
        </a:xfrm>
        <a:prstGeom prst="rect">
          <a:avLst/>
        </a:prstGeom>
        <a:solidFill>
          <a:schemeClr val="tx2">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IQ" sz="2200" b="1" kern="1200" dirty="0" smtClean="0"/>
            <a:t>التجربة الاستطلاعية لغرض بيان صحة الأجهزة والأدوات</a:t>
          </a:r>
          <a:endParaRPr lang="ar-SA" sz="2200" kern="1200" dirty="0"/>
        </a:p>
      </dsp:txBody>
      <dsp:txXfrm>
        <a:off x="5267587" y="2295182"/>
        <a:ext cx="2652082" cy="1602543"/>
      </dsp:txXfrm>
    </dsp:sp>
    <dsp:sp modelId="{8623ADFF-3593-45E5-BB34-01EB0F495DFB}">
      <dsp:nvSpPr>
        <dsp:cNvPr id="0" name=""/>
        <dsp:cNvSpPr/>
      </dsp:nvSpPr>
      <dsp:spPr>
        <a:xfrm>
          <a:off x="5285095" y="2213326"/>
          <a:ext cx="534245" cy="534383"/>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E848F-1289-4106-AEC8-40AAD9C6060D}">
      <dsp:nvSpPr>
        <dsp:cNvPr id="0" name=""/>
        <dsp:cNvSpPr/>
      </dsp:nvSpPr>
      <dsp:spPr>
        <a:xfrm rot="5400000">
          <a:off x="7383322" y="2213395"/>
          <a:ext cx="534383" cy="534245"/>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4223F-1E9F-41BC-9A74-1B1C2A623BC7}">
      <dsp:nvSpPr>
        <dsp:cNvPr id="0" name=""/>
        <dsp:cNvSpPr/>
      </dsp:nvSpPr>
      <dsp:spPr>
        <a:xfrm rot="16200000">
          <a:off x="5285025" y="3445535"/>
          <a:ext cx="534383" cy="534245"/>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11C22-0835-4EFA-AC3E-798C1C7ACCFC}">
      <dsp:nvSpPr>
        <dsp:cNvPr id="0" name=""/>
        <dsp:cNvSpPr/>
      </dsp:nvSpPr>
      <dsp:spPr>
        <a:xfrm rot="10800000">
          <a:off x="7383391" y="3445466"/>
          <a:ext cx="534245" cy="534383"/>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AA6DC-7803-4A56-A8C5-3B35409BDCC3}">
      <dsp:nvSpPr>
        <dsp:cNvPr id="0" name=""/>
        <dsp:cNvSpPr/>
      </dsp:nvSpPr>
      <dsp:spPr>
        <a:xfrm>
          <a:off x="8513716" y="1507129"/>
          <a:ext cx="694889" cy="630102"/>
        </a:xfrm>
        <a:prstGeom prst="rect">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8267C-DE9A-4F62-B21A-78C432727A3A}">
      <dsp:nvSpPr>
        <dsp:cNvPr id="0" name=""/>
        <dsp:cNvSpPr/>
      </dsp:nvSpPr>
      <dsp:spPr>
        <a:xfrm>
          <a:off x="9613208" y="2399184"/>
          <a:ext cx="2421710" cy="1397726"/>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ar-IQ" sz="2200" b="1" kern="1200" dirty="0" smtClean="0"/>
            <a:t>التجربة الاستطلاعية لغرض تقنين الاختبارات</a:t>
          </a:r>
          <a:endParaRPr lang="ar-IQ" sz="2200" kern="1200" dirty="0"/>
        </a:p>
      </dsp:txBody>
      <dsp:txXfrm>
        <a:off x="9613208" y="2399184"/>
        <a:ext cx="2421710" cy="1397726"/>
      </dsp:txXfrm>
    </dsp:sp>
    <dsp:sp modelId="{C9DA34D1-FA48-4E1F-BABD-3AA0295AFCA7}">
      <dsp:nvSpPr>
        <dsp:cNvPr id="0" name=""/>
        <dsp:cNvSpPr/>
      </dsp:nvSpPr>
      <dsp:spPr>
        <a:xfrm>
          <a:off x="9515529" y="2214920"/>
          <a:ext cx="534245" cy="534383"/>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1E348D-A81F-4A13-96D9-8B106925B05B}">
      <dsp:nvSpPr>
        <dsp:cNvPr id="0" name=""/>
        <dsp:cNvSpPr/>
      </dsp:nvSpPr>
      <dsp:spPr>
        <a:xfrm rot="5400000">
          <a:off x="11613757" y="2214989"/>
          <a:ext cx="534383" cy="534245"/>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CF743-DCF1-49C8-9108-EDCD5ACD1288}">
      <dsp:nvSpPr>
        <dsp:cNvPr id="0" name=""/>
        <dsp:cNvSpPr/>
      </dsp:nvSpPr>
      <dsp:spPr>
        <a:xfrm rot="16200000">
          <a:off x="9515460" y="3447129"/>
          <a:ext cx="534383" cy="534245"/>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82F51-5993-41C6-A877-F3335C8036F7}">
      <dsp:nvSpPr>
        <dsp:cNvPr id="0" name=""/>
        <dsp:cNvSpPr/>
      </dsp:nvSpPr>
      <dsp:spPr>
        <a:xfrm rot="10800000">
          <a:off x="11613826" y="3447060"/>
          <a:ext cx="534245" cy="534383"/>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666F8-045C-47EB-8F6D-4C4D16B3EC33}">
      <dsp:nvSpPr>
        <dsp:cNvPr id="0" name=""/>
        <dsp:cNvSpPr/>
      </dsp:nvSpPr>
      <dsp:spPr>
        <a:xfrm rot="10800000">
          <a:off x="2607513" y="2215"/>
          <a:ext cx="9399841" cy="959537"/>
        </a:xfrm>
        <a:prstGeom prst="homePlate">
          <a:avLst/>
        </a:prstGeom>
        <a:solidFill>
          <a:schemeClr val="accent3">
            <a:shade val="50000"/>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3129" tIns="99060" rIns="184912" bIns="99060" numCol="1" spcCol="1270" anchor="ctr" anchorCtr="0">
          <a:noAutofit/>
        </a:bodyPr>
        <a:lstStyle/>
        <a:p>
          <a:pPr lvl="0" algn="ctr" defTabSz="1155700" rtl="1">
            <a:lnSpc>
              <a:spcPct val="90000"/>
            </a:lnSpc>
            <a:spcBef>
              <a:spcPct val="0"/>
            </a:spcBef>
            <a:spcAft>
              <a:spcPct val="35000"/>
            </a:spcAft>
          </a:pPr>
          <a:r>
            <a:rPr lang="ar-IQ" sz="2600" b="1" kern="1200" smtClean="0">
              <a:solidFill>
                <a:srgbClr val="FFFF00"/>
              </a:solidFill>
            </a:rPr>
            <a:t>أيجاد الأسس العلمية للاختبارات والقياسات المستخدمة (الصدق والثبات والموضوعية)</a:t>
          </a:r>
          <a:endParaRPr lang="en-US" sz="2600" b="1" kern="1200">
            <a:solidFill>
              <a:srgbClr val="FFFF00"/>
            </a:solidFill>
          </a:endParaRPr>
        </a:p>
      </dsp:txBody>
      <dsp:txXfrm rot="10800000">
        <a:off x="2847397" y="2215"/>
        <a:ext cx="9159957" cy="959537"/>
      </dsp:txXfrm>
    </dsp:sp>
    <dsp:sp modelId="{A416E60D-A0C2-4A3E-BA2A-4FAE1FA2238A}">
      <dsp:nvSpPr>
        <dsp:cNvPr id="0" name=""/>
        <dsp:cNvSpPr/>
      </dsp:nvSpPr>
      <dsp:spPr>
        <a:xfrm>
          <a:off x="2127744" y="2215"/>
          <a:ext cx="959537" cy="959537"/>
        </a:xfrm>
        <a:prstGeom prst="ellipse">
          <a:avLst/>
        </a:prstGeom>
        <a:solidFill>
          <a:schemeClr val="accent3">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DF70891-E8C8-4B08-8851-7C8F16F6F39A}">
      <dsp:nvSpPr>
        <dsp:cNvPr id="0" name=""/>
        <dsp:cNvSpPr/>
      </dsp:nvSpPr>
      <dsp:spPr>
        <a:xfrm rot="10800000">
          <a:off x="2607513" y="1248182"/>
          <a:ext cx="9399841" cy="959537"/>
        </a:xfrm>
        <a:prstGeom prst="homePlate">
          <a:avLst/>
        </a:prstGeom>
        <a:solidFill>
          <a:schemeClr val="accent3">
            <a:shade val="50000"/>
            <a:hueOff val="-170656"/>
            <a:satOff val="-13720"/>
            <a:lumOff val="1979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3129" tIns="99060" rIns="184912" bIns="99060" numCol="1" spcCol="1270" anchor="ctr" anchorCtr="0">
          <a:noAutofit/>
        </a:bodyPr>
        <a:lstStyle/>
        <a:p>
          <a:pPr lvl="0" algn="ctr" defTabSz="1155700" rtl="1">
            <a:lnSpc>
              <a:spcPct val="90000"/>
            </a:lnSpc>
            <a:spcBef>
              <a:spcPct val="0"/>
            </a:spcBef>
            <a:spcAft>
              <a:spcPct val="35000"/>
            </a:spcAft>
          </a:pPr>
          <a:r>
            <a:rPr lang="ar-IQ" sz="2600" b="1" kern="1200" smtClean="0">
              <a:solidFill>
                <a:srgbClr val="FFFF00"/>
              </a:solidFill>
            </a:rPr>
            <a:t>معرفة الأدوات والأجهزة المناسبة لإجراء تلك الاختبارات.</a:t>
          </a:r>
          <a:endParaRPr lang="en-US" sz="2600" b="1" kern="1200">
            <a:solidFill>
              <a:srgbClr val="FFFF00"/>
            </a:solidFill>
          </a:endParaRPr>
        </a:p>
      </dsp:txBody>
      <dsp:txXfrm rot="10800000">
        <a:off x="2847397" y="1248182"/>
        <a:ext cx="9159957" cy="959537"/>
      </dsp:txXfrm>
    </dsp:sp>
    <dsp:sp modelId="{4FB5DAB9-8FC4-4A54-9324-CBB6135B12CE}">
      <dsp:nvSpPr>
        <dsp:cNvPr id="0" name=""/>
        <dsp:cNvSpPr/>
      </dsp:nvSpPr>
      <dsp:spPr>
        <a:xfrm>
          <a:off x="2127744" y="1248182"/>
          <a:ext cx="959537" cy="959537"/>
        </a:xfrm>
        <a:prstGeom prst="ellipse">
          <a:avLst/>
        </a:prstGeom>
        <a:solidFill>
          <a:schemeClr val="accent3">
            <a:tint val="50000"/>
            <a:hueOff val="1834"/>
            <a:satOff val="94"/>
            <a:lumOff val="-68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DBA185D-F2A0-4B81-889F-E71C3BBDF7CA}">
      <dsp:nvSpPr>
        <dsp:cNvPr id="0" name=""/>
        <dsp:cNvSpPr/>
      </dsp:nvSpPr>
      <dsp:spPr>
        <a:xfrm rot="10800000">
          <a:off x="2607513" y="2494148"/>
          <a:ext cx="9399841" cy="959537"/>
        </a:xfrm>
        <a:prstGeom prst="homePlate">
          <a:avLst/>
        </a:prstGeom>
        <a:solidFill>
          <a:schemeClr val="accent3">
            <a:shade val="50000"/>
            <a:hueOff val="-341311"/>
            <a:satOff val="-27441"/>
            <a:lumOff val="3958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3129" tIns="99060" rIns="184912" bIns="99060" numCol="1" spcCol="1270" anchor="ctr" anchorCtr="0">
          <a:noAutofit/>
        </a:bodyPr>
        <a:lstStyle/>
        <a:p>
          <a:pPr lvl="0" algn="ctr" defTabSz="1155700" rtl="1">
            <a:lnSpc>
              <a:spcPct val="90000"/>
            </a:lnSpc>
            <a:spcBef>
              <a:spcPct val="0"/>
            </a:spcBef>
            <a:spcAft>
              <a:spcPct val="35000"/>
            </a:spcAft>
          </a:pPr>
          <a:r>
            <a:rPr lang="ar-IQ" sz="2600" b="1" kern="1200" dirty="0" smtClean="0">
              <a:solidFill>
                <a:schemeClr val="bg1"/>
              </a:solidFill>
            </a:rPr>
            <a:t>معرفة الوقت والمكان المناسب </a:t>
          </a:r>
          <a:r>
            <a:rPr lang="ar-IQ" sz="2600" b="1" kern="1200" dirty="0" err="1" smtClean="0">
              <a:solidFill>
                <a:schemeClr val="bg1"/>
              </a:solidFill>
            </a:rPr>
            <a:t>لاجرائها</a:t>
          </a:r>
          <a:r>
            <a:rPr lang="ar-IQ" sz="2600" b="1" kern="1200" dirty="0" smtClean="0">
              <a:solidFill>
                <a:schemeClr val="bg1"/>
              </a:solidFill>
            </a:rPr>
            <a:t>.</a:t>
          </a:r>
          <a:endParaRPr lang="en-US" sz="2600" b="1" kern="1200" dirty="0">
            <a:solidFill>
              <a:schemeClr val="bg1"/>
            </a:solidFill>
          </a:endParaRPr>
        </a:p>
      </dsp:txBody>
      <dsp:txXfrm rot="10800000">
        <a:off x="2847397" y="2494148"/>
        <a:ext cx="9159957" cy="959537"/>
      </dsp:txXfrm>
    </dsp:sp>
    <dsp:sp modelId="{45392626-4236-451A-B0BB-2196C1E1F93B}">
      <dsp:nvSpPr>
        <dsp:cNvPr id="0" name=""/>
        <dsp:cNvSpPr/>
      </dsp:nvSpPr>
      <dsp:spPr>
        <a:xfrm>
          <a:off x="2127744" y="2494148"/>
          <a:ext cx="959537" cy="959537"/>
        </a:xfrm>
        <a:prstGeom prst="ellipse">
          <a:avLst/>
        </a:prstGeom>
        <a:solidFill>
          <a:schemeClr val="accent3">
            <a:tint val="50000"/>
            <a:hueOff val="3667"/>
            <a:satOff val="188"/>
            <a:lumOff val="-137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0AFCFBB-654A-456C-A901-0B565126BE81}">
      <dsp:nvSpPr>
        <dsp:cNvPr id="0" name=""/>
        <dsp:cNvSpPr/>
      </dsp:nvSpPr>
      <dsp:spPr>
        <a:xfrm rot="10800000">
          <a:off x="2607513" y="3740114"/>
          <a:ext cx="9399841" cy="959537"/>
        </a:xfrm>
        <a:prstGeom prst="homePlate">
          <a:avLst/>
        </a:prstGeom>
        <a:solidFill>
          <a:schemeClr val="accent3">
            <a:shade val="50000"/>
            <a:hueOff val="-341311"/>
            <a:satOff val="-27441"/>
            <a:lumOff val="3958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3129" tIns="99060" rIns="184912" bIns="99060" numCol="1" spcCol="1270" anchor="ctr" anchorCtr="0">
          <a:noAutofit/>
        </a:bodyPr>
        <a:lstStyle/>
        <a:p>
          <a:pPr lvl="0" algn="ctr" defTabSz="1155700" rtl="1">
            <a:lnSpc>
              <a:spcPct val="90000"/>
            </a:lnSpc>
            <a:spcBef>
              <a:spcPct val="0"/>
            </a:spcBef>
            <a:spcAft>
              <a:spcPct val="35000"/>
            </a:spcAft>
          </a:pPr>
          <a:r>
            <a:rPr lang="ar-IQ" sz="2600" b="1" kern="1200" dirty="0" smtClean="0">
              <a:solidFill>
                <a:schemeClr val="bg1"/>
              </a:solidFill>
            </a:rPr>
            <a:t>تعريف الكادر المساعد في كيفية تطبيق تلك الاختبارات.</a:t>
          </a:r>
          <a:endParaRPr lang="en-US" sz="2600" b="1" kern="1200" dirty="0">
            <a:solidFill>
              <a:schemeClr val="bg1"/>
            </a:solidFill>
          </a:endParaRPr>
        </a:p>
      </dsp:txBody>
      <dsp:txXfrm rot="10800000">
        <a:off x="2847397" y="3740114"/>
        <a:ext cx="9159957" cy="959537"/>
      </dsp:txXfrm>
    </dsp:sp>
    <dsp:sp modelId="{3073FCEC-D010-4F35-B513-6C66DE15FF11}">
      <dsp:nvSpPr>
        <dsp:cNvPr id="0" name=""/>
        <dsp:cNvSpPr/>
      </dsp:nvSpPr>
      <dsp:spPr>
        <a:xfrm>
          <a:off x="2127744" y="3740114"/>
          <a:ext cx="959537" cy="959537"/>
        </a:xfrm>
        <a:prstGeom prst="ellipse">
          <a:avLst/>
        </a:prstGeom>
        <a:solidFill>
          <a:schemeClr val="accent3">
            <a:tint val="50000"/>
            <a:hueOff val="5501"/>
            <a:satOff val="283"/>
            <a:lumOff val="-205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C69FAD6-D995-48D2-A926-E020965A13EE}">
      <dsp:nvSpPr>
        <dsp:cNvPr id="0" name=""/>
        <dsp:cNvSpPr/>
      </dsp:nvSpPr>
      <dsp:spPr>
        <a:xfrm rot="10800000">
          <a:off x="2607513" y="4986080"/>
          <a:ext cx="9399841" cy="959537"/>
        </a:xfrm>
        <a:prstGeom prst="homePlate">
          <a:avLst/>
        </a:prstGeom>
        <a:solidFill>
          <a:schemeClr val="accent3">
            <a:shade val="50000"/>
            <a:hueOff val="-170656"/>
            <a:satOff val="-13720"/>
            <a:lumOff val="1979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3129" tIns="99060" rIns="184912" bIns="99060" numCol="1" spcCol="1270" anchor="ctr" anchorCtr="0">
          <a:noAutofit/>
        </a:bodyPr>
        <a:lstStyle/>
        <a:p>
          <a:pPr lvl="0" algn="ctr" defTabSz="1155700" rtl="1">
            <a:lnSpc>
              <a:spcPct val="90000"/>
            </a:lnSpc>
            <a:spcBef>
              <a:spcPct val="0"/>
            </a:spcBef>
            <a:spcAft>
              <a:spcPct val="35000"/>
            </a:spcAft>
          </a:pPr>
          <a:r>
            <a:rPr lang="ar-IQ" sz="2600" b="1" kern="1200" smtClean="0">
              <a:solidFill>
                <a:srgbClr val="FFFF00"/>
              </a:solidFill>
            </a:rPr>
            <a:t>معرفة الصعوبات والمشاكل التي تواجه الباحث في تطبيق تلك الاختبارات قبل تطبيقها في التجربة الرئيسية.</a:t>
          </a:r>
          <a:endParaRPr lang="en-US" sz="2600" b="1" kern="1200">
            <a:solidFill>
              <a:srgbClr val="FFFF00"/>
            </a:solidFill>
          </a:endParaRPr>
        </a:p>
      </dsp:txBody>
      <dsp:txXfrm rot="10800000">
        <a:off x="2847397" y="4986080"/>
        <a:ext cx="9159957" cy="959537"/>
      </dsp:txXfrm>
    </dsp:sp>
    <dsp:sp modelId="{D4FD130E-AE71-4662-8B0C-75E319400FB6}">
      <dsp:nvSpPr>
        <dsp:cNvPr id="0" name=""/>
        <dsp:cNvSpPr/>
      </dsp:nvSpPr>
      <dsp:spPr>
        <a:xfrm>
          <a:off x="2127744" y="4986080"/>
          <a:ext cx="959537" cy="959537"/>
        </a:xfrm>
        <a:prstGeom prst="ellipse">
          <a:avLst/>
        </a:prstGeom>
        <a:solidFill>
          <a:schemeClr val="accent3">
            <a:tint val="50000"/>
            <a:hueOff val="7335"/>
            <a:satOff val="377"/>
            <a:lumOff val="-274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E7CF9-02C9-40DC-B7A8-E8D03EA4FCD8}">
      <dsp:nvSpPr>
        <dsp:cNvPr id="0" name=""/>
        <dsp:cNvSpPr/>
      </dsp:nvSpPr>
      <dsp:spPr>
        <a:xfrm>
          <a:off x="-7086689" y="-1083414"/>
          <a:ext cx="8434356" cy="8434356"/>
        </a:xfrm>
        <a:prstGeom prst="blockArc">
          <a:avLst>
            <a:gd name="adj1" fmla="val 18900000"/>
            <a:gd name="adj2" fmla="val 2700000"/>
            <a:gd name="adj3" fmla="val 256"/>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4FA2A-B2C0-4B7B-8406-A111CF3FB285}">
      <dsp:nvSpPr>
        <dsp:cNvPr id="0" name=""/>
        <dsp:cNvSpPr/>
      </dsp:nvSpPr>
      <dsp:spPr>
        <a:xfrm>
          <a:off x="501715" y="330047"/>
          <a:ext cx="9943622" cy="65984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752" tIns="60960" rIns="60960" bIns="60960" numCol="1" spcCol="1270" anchor="ctr" anchorCtr="0">
          <a:noAutofit/>
        </a:bodyPr>
        <a:lstStyle/>
        <a:p>
          <a:pPr lvl="0" algn="ctr" defTabSz="1066800" rtl="1">
            <a:lnSpc>
              <a:spcPct val="90000"/>
            </a:lnSpc>
            <a:spcBef>
              <a:spcPct val="0"/>
            </a:spcBef>
            <a:spcAft>
              <a:spcPct val="35000"/>
            </a:spcAft>
          </a:pPr>
          <a:r>
            <a:rPr lang="ar-IQ" sz="2400" b="1" kern="1200" smtClean="0">
              <a:latin typeface="Simplified Arabic" panose="02020603050405020304" pitchFamily="18" charset="-78"/>
              <a:cs typeface="Simplified Arabic" panose="02020603050405020304" pitchFamily="18" charset="-78"/>
            </a:rPr>
            <a:t>تقنين تلك التمرينات ٕوايجاد مكونات الحمل لها (الشدة والحجم والراحة)</a:t>
          </a:r>
          <a:endParaRPr lang="en-US" sz="2400" b="1" kern="1200">
            <a:latin typeface="Simplified Arabic" panose="02020603050405020304" pitchFamily="18" charset="-78"/>
            <a:cs typeface="Simplified Arabic" panose="02020603050405020304" pitchFamily="18" charset="-78"/>
          </a:endParaRPr>
        </a:p>
      </dsp:txBody>
      <dsp:txXfrm>
        <a:off x="501715" y="330047"/>
        <a:ext cx="9943622" cy="659845"/>
      </dsp:txXfrm>
    </dsp:sp>
    <dsp:sp modelId="{50880AB2-8E57-496C-81CA-B7842DE014ED}">
      <dsp:nvSpPr>
        <dsp:cNvPr id="0" name=""/>
        <dsp:cNvSpPr/>
      </dsp:nvSpPr>
      <dsp:spPr>
        <a:xfrm>
          <a:off x="89312" y="247567"/>
          <a:ext cx="824806" cy="82480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F94C41-BD47-4649-8B99-D724FBEC1FCC}">
      <dsp:nvSpPr>
        <dsp:cNvPr id="0" name=""/>
        <dsp:cNvSpPr/>
      </dsp:nvSpPr>
      <dsp:spPr>
        <a:xfrm>
          <a:off x="1044483" y="1413197"/>
          <a:ext cx="9400854" cy="47283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752" tIns="60960" rIns="60960" bIns="60960" numCol="1" spcCol="1270" anchor="ctr" anchorCtr="0">
          <a:noAutofit/>
        </a:bodyPr>
        <a:lstStyle/>
        <a:p>
          <a:pPr lvl="0" algn="ctr" defTabSz="1066800" rtl="1">
            <a:lnSpc>
              <a:spcPct val="90000"/>
            </a:lnSpc>
            <a:spcBef>
              <a:spcPct val="0"/>
            </a:spcBef>
            <a:spcAft>
              <a:spcPct val="35000"/>
            </a:spcAft>
          </a:pPr>
          <a:r>
            <a:rPr lang="ar-IQ" sz="2400" b="1" kern="1200" smtClean="0">
              <a:latin typeface="Simplified Arabic" panose="02020603050405020304" pitchFamily="18" charset="-78"/>
              <a:cs typeface="Simplified Arabic" panose="02020603050405020304" pitchFamily="18" charset="-78"/>
            </a:rPr>
            <a:t>معرفة مدى قدرة العينة في تطبيق تلك التمرينات.</a:t>
          </a:r>
          <a:endParaRPr lang="en-US" sz="2400" b="1" kern="1200">
            <a:latin typeface="Simplified Arabic" panose="02020603050405020304" pitchFamily="18" charset="-78"/>
            <a:cs typeface="Simplified Arabic" panose="02020603050405020304" pitchFamily="18" charset="-78"/>
          </a:endParaRPr>
        </a:p>
      </dsp:txBody>
      <dsp:txXfrm>
        <a:off x="1044483" y="1413197"/>
        <a:ext cx="9400854" cy="472831"/>
      </dsp:txXfrm>
    </dsp:sp>
    <dsp:sp modelId="{28A829D7-ACBD-4AD3-83D9-9BDB125BE2E1}">
      <dsp:nvSpPr>
        <dsp:cNvPr id="0" name=""/>
        <dsp:cNvSpPr/>
      </dsp:nvSpPr>
      <dsp:spPr>
        <a:xfrm>
          <a:off x="632080" y="1237209"/>
          <a:ext cx="824806" cy="82480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F4103E-A7F6-4226-99BC-2DC29515C3BB}">
      <dsp:nvSpPr>
        <dsp:cNvPr id="0" name=""/>
        <dsp:cNvSpPr/>
      </dsp:nvSpPr>
      <dsp:spPr>
        <a:xfrm>
          <a:off x="1292677" y="2420932"/>
          <a:ext cx="9152660" cy="43664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752" tIns="60960" rIns="60960" bIns="60960" numCol="1" spcCol="1270" anchor="ctr" anchorCtr="0">
          <a:noAutofit/>
        </a:bodyPr>
        <a:lstStyle/>
        <a:p>
          <a:pPr lvl="0" algn="ctr" defTabSz="1066800" rtl="1">
            <a:lnSpc>
              <a:spcPct val="90000"/>
            </a:lnSpc>
            <a:spcBef>
              <a:spcPct val="0"/>
            </a:spcBef>
            <a:spcAft>
              <a:spcPct val="35000"/>
            </a:spcAft>
          </a:pPr>
          <a:r>
            <a:rPr lang="ar-IQ" sz="2400" b="1" kern="1200" smtClean="0">
              <a:latin typeface="Simplified Arabic" panose="02020603050405020304" pitchFamily="18" charset="-78"/>
              <a:cs typeface="Simplified Arabic" panose="02020603050405020304" pitchFamily="18" charset="-78"/>
            </a:rPr>
            <a:t>معرف الزمن اللازم لتطبيق تلك التمرينات.</a:t>
          </a:r>
          <a:endParaRPr lang="en-US" sz="2400" b="1" kern="1200">
            <a:latin typeface="Simplified Arabic" panose="02020603050405020304" pitchFamily="18" charset="-78"/>
            <a:cs typeface="Simplified Arabic" panose="02020603050405020304" pitchFamily="18" charset="-78"/>
          </a:endParaRPr>
        </a:p>
      </dsp:txBody>
      <dsp:txXfrm>
        <a:off x="1292677" y="2420932"/>
        <a:ext cx="9152660" cy="436645"/>
      </dsp:txXfrm>
    </dsp:sp>
    <dsp:sp modelId="{4725B723-303C-4FA5-98CA-05DC793DDC0C}">
      <dsp:nvSpPr>
        <dsp:cNvPr id="0" name=""/>
        <dsp:cNvSpPr/>
      </dsp:nvSpPr>
      <dsp:spPr>
        <a:xfrm>
          <a:off x="880274" y="2226852"/>
          <a:ext cx="824806" cy="82480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C3379-1D86-4F55-8E9A-C0BDC5D2B1F2}">
      <dsp:nvSpPr>
        <dsp:cNvPr id="0" name=""/>
        <dsp:cNvSpPr/>
      </dsp:nvSpPr>
      <dsp:spPr>
        <a:xfrm>
          <a:off x="1292677" y="3181427"/>
          <a:ext cx="9152660" cy="89368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752" tIns="60960" rIns="60960" bIns="60960" numCol="1" spcCol="1270" anchor="ctr" anchorCtr="0">
          <a:noAutofit/>
        </a:bodyPr>
        <a:lstStyle/>
        <a:p>
          <a:pPr lvl="0" algn="ctr" defTabSz="1066800" rtl="1">
            <a:lnSpc>
              <a:spcPct val="90000"/>
            </a:lnSpc>
            <a:spcBef>
              <a:spcPct val="0"/>
            </a:spcBef>
            <a:spcAft>
              <a:spcPct val="35000"/>
            </a:spcAft>
          </a:pPr>
          <a:r>
            <a:rPr lang="ar-IQ" sz="2400" b="1" kern="1200" dirty="0" smtClean="0">
              <a:latin typeface="Simplified Arabic" panose="02020603050405020304" pitchFamily="18" charset="-78"/>
              <a:cs typeface="Simplified Arabic" panose="02020603050405020304" pitchFamily="18" charset="-78"/>
            </a:rPr>
            <a:t>تعريف الكادر المساعد أو المدرب أو المعلم في كيفية تطبيق تلك التمرينات لان ليس من حق الباحث تطبيقها بنفسه لأنه يعتبر تحيز لعمله.</a:t>
          </a:r>
          <a:endParaRPr lang="en-US" sz="2400" b="1" kern="1200" dirty="0">
            <a:latin typeface="Simplified Arabic" panose="02020603050405020304" pitchFamily="18" charset="-78"/>
            <a:cs typeface="Simplified Arabic" panose="02020603050405020304" pitchFamily="18" charset="-78"/>
          </a:endParaRPr>
        </a:p>
      </dsp:txBody>
      <dsp:txXfrm>
        <a:off x="1292677" y="3181427"/>
        <a:ext cx="9152660" cy="893687"/>
      </dsp:txXfrm>
    </dsp:sp>
    <dsp:sp modelId="{0EF116BC-3797-43B3-998A-5B5239AEAC84}">
      <dsp:nvSpPr>
        <dsp:cNvPr id="0" name=""/>
        <dsp:cNvSpPr/>
      </dsp:nvSpPr>
      <dsp:spPr>
        <a:xfrm>
          <a:off x="880274" y="3215868"/>
          <a:ext cx="824806" cy="82480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9EE7C5-B01B-4066-9BA4-6977ABF82766}">
      <dsp:nvSpPr>
        <dsp:cNvPr id="0" name=""/>
        <dsp:cNvSpPr/>
      </dsp:nvSpPr>
      <dsp:spPr>
        <a:xfrm>
          <a:off x="1044483" y="4287991"/>
          <a:ext cx="9400854" cy="65984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752" tIns="60960" rIns="60960" bIns="60960" numCol="1" spcCol="1270" anchor="ctr" anchorCtr="0">
          <a:noAutofit/>
        </a:bodyPr>
        <a:lstStyle/>
        <a:p>
          <a:pPr lvl="0" algn="ctr" defTabSz="1066800" rtl="1">
            <a:lnSpc>
              <a:spcPct val="90000"/>
            </a:lnSpc>
            <a:spcBef>
              <a:spcPct val="0"/>
            </a:spcBef>
            <a:spcAft>
              <a:spcPct val="35000"/>
            </a:spcAft>
          </a:pPr>
          <a:r>
            <a:rPr lang="ar-IQ" sz="2400" b="1" kern="1200" smtClean="0">
              <a:latin typeface="Simplified Arabic" panose="02020603050405020304" pitchFamily="18" charset="-78"/>
              <a:cs typeface="Simplified Arabic" panose="02020603050405020304" pitchFamily="18" charset="-78"/>
            </a:rPr>
            <a:t>معرفة الأدوات والأجهزة المطلوبة في تطبيق تلك التمرينات والوحدات والبرامج.</a:t>
          </a:r>
          <a:endParaRPr lang="en-US" sz="2400" b="1" kern="1200">
            <a:latin typeface="Simplified Arabic" panose="02020603050405020304" pitchFamily="18" charset="-78"/>
            <a:cs typeface="Simplified Arabic" panose="02020603050405020304" pitchFamily="18" charset="-78"/>
          </a:endParaRPr>
        </a:p>
      </dsp:txBody>
      <dsp:txXfrm>
        <a:off x="1044483" y="4287991"/>
        <a:ext cx="9400854" cy="659845"/>
      </dsp:txXfrm>
    </dsp:sp>
    <dsp:sp modelId="{E9BFFE71-56A1-4E75-965E-7B12FEB5FE68}">
      <dsp:nvSpPr>
        <dsp:cNvPr id="0" name=""/>
        <dsp:cNvSpPr/>
      </dsp:nvSpPr>
      <dsp:spPr>
        <a:xfrm>
          <a:off x="632080" y="4205510"/>
          <a:ext cx="824806" cy="82480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F8A577-130B-4A38-AA16-CAFCAC0C2113}">
      <dsp:nvSpPr>
        <dsp:cNvPr id="0" name=""/>
        <dsp:cNvSpPr/>
      </dsp:nvSpPr>
      <dsp:spPr>
        <a:xfrm>
          <a:off x="501715" y="5138083"/>
          <a:ext cx="9943622" cy="9389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752" tIns="60960" rIns="60960" bIns="60960" numCol="1" spcCol="1270" anchor="ctr" anchorCtr="0">
          <a:noAutofit/>
        </a:bodyPr>
        <a:lstStyle/>
        <a:p>
          <a:pPr lvl="0" algn="ctr" defTabSz="1066800" rtl="1">
            <a:lnSpc>
              <a:spcPct val="90000"/>
            </a:lnSpc>
            <a:spcBef>
              <a:spcPct val="0"/>
            </a:spcBef>
            <a:spcAft>
              <a:spcPct val="35000"/>
            </a:spcAft>
          </a:pPr>
          <a:r>
            <a:rPr lang="ar-IQ" sz="2400" b="1" kern="1200" dirty="0" smtClean="0">
              <a:latin typeface="Simplified Arabic" panose="02020603050405020304" pitchFamily="18" charset="-78"/>
              <a:cs typeface="Simplified Arabic" panose="02020603050405020304" pitchFamily="18" charset="-78"/>
            </a:rPr>
            <a:t>معرفة الصعوبات والمشاكل التي تواجه الباحث في تطبيق تلك التمرينات قبل تطبيقها في التجربة الرئيسية.</a:t>
          </a:r>
          <a:endParaRPr lang="en-US" sz="2400" b="1" kern="1200" dirty="0">
            <a:latin typeface="Simplified Arabic" panose="02020603050405020304" pitchFamily="18" charset="-78"/>
            <a:cs typeface="Simplified Arabic" panose="02020603050405020304" pitchFamily="18" charset="-78"/>
          </a:endParaRPr>
        </a:p>
      </dsp:txBody>
      <dsp:txXfrm>
        <a:off x="501715" y="5138083"/>
        <a:ext cx="9943622" cy="938946"/>
      </dsp:txXfrm>
    </dsp:sp>
    <dsp:sp modelId="{C76D6101-99FC-4ED4-9525-433DA6ABC86D}">
      <dsp:nvSpPr>
        <dsp:cNvPr id="0" name=""/>
        <dsp:cNvSpPr/>
      </dsp:nvSpPr>
      <dsp:spPr>
        <a:xfrm>
          <a:off x="89312" y="5195153"/>
          <a:ext cx="824806" cy="82480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1046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164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821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4503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168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292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2055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75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686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1624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992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655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159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283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33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6/5/2021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323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5680328"/>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diagramLayout" Target="../diagrams/layout12.xml"/><Relationship Id="rId7" Type="http://schemas.openxmlformats.org/officeDocument/2006/relationships/image" Target="../media/image11.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3.jp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7.xml"/><Relationship Id="rId7" Type="http://schemas.openxmlformats.org/officeDocument/2006/relationships/image" Target="../media/image14.jp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6.jpg"/><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انفجار 2 16"/>
          <p:cNvSpPr/>
          <p:nvPr/>
        </p:nvSpPr>
        <p:spPr>
          <a:xfrm rot="349297">
            <a:off x="524854" y="4549242"/>
            <a:ext cx="4795259" cy="1865421"/>
          </a:xfrm>
          <a:prstGeom prst="irregularSeal2">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ar-IQ"/>
          </a:p>
        </p:txBody>
      </p:sp>
      <p:sp>
        <p:nvSpPr>
          <p:cNvPr id="14" name="سحابة 13"/>
          <p:cNvSpPr/>
          <p:nvPr/>
        </p:nvSpPr>
        <p:spPr>
          <a:xfrm>
            <a:off x="6513150" y="5704627"/>
            <a:ext cx="3345553" cy="1147754"/>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IQ"/>
          </a:p>
        </p:txBody>
      </p:sp>
      <p:sp>
        <p:nvSpPr>
          <p:cNvPr id="15" name="سحابة 14"/>
          <p:cNvSpPr/>
          <p:nvPr/>
        </p:nvSpPr>
        <p:spPr>
          <a:xfrm>
            <a:off x="5137857" y="4768327"/>
            <a:ext cx="3132083" cy="1226437"/>
          </a:xfrm>
          <a:prstGeom prst="cloud">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IQ"/>
          </a:p>
        </p:txBody>
      </p:sp>
      <p:sp>
        <p:nvSpPr>
          <p:cNvPr id="13" name="سحابة 12"/>
          <p:cNvSpPr/>
          <p:nvPr/>
        </p:nvSpPr>
        <p:spPr>
          <a:xfrm>
            <a:off x="8166538" y="4817380"/>
            <a:ext cx="3132083" cy="12264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مستطيل 4"/>
          <p:cNvSpPr/>
          <p:nvPr/>
        </p:nvSpPr>
        <p:spPr>
          <a:xfrm>
            <a:off x="6202416" y="382594"/>
            <a:ext cx="6096000" cy="1331134"/>
          </a:xfrm>
          <a:prstGeom prst="rect">
            <a:avLst/>
          </a:prstGeom>
        </p:spPr>
        <p:txBody>
          <a:bodyPr>
            <a:spAutoFit/>
          </a:bodyPr>
          <a:lstStyle/>
          <a:p>
            <a:pPr algn="ctr" rtl="1">
              <a:lnSpc>
                <a:spcPct val="115000"/>
              </a:lnSpc>
              <a:spcAft>
                <a:spcPts val="0"/>
              </a:spcAft>
            </a:pPr>
            <a:r>
              <a:rPr lang="ar-SA" b="1" dirty="0">
                <a:solidFill>
                  <a:srgbClr val="202124"/>
                </a:solidFill>
                <a:latin typeface="Arial" panose="020B0604020202020204" pitchFamily="34" charset="0"/>
                <a:ea typeface="Calibri" panose="020F0502020204030204" pitchFamily="34" charset="0"/>
                <a:cs typeface="PT Bold Heading" panose="02010400000000000000" pitchFamily="2" charset="-78"/>
              </a:rPr>
              <a:t>وزارة التعليم العالي والبحث العلمي</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b="1" dirty="0">
                <a:solidFill>
                  <a:srgbClr val="202124"/>
                </a:solidFill>
                <a:latin typeface="Arial" panose="020B0604020202020204" pitchFamily="34" charset="0"/>
                <a:ea typeface="Calibri" panose="020F0502020204030204" pitchFamily="34" charset="0"/>
                <a:cs typeface="PT Bold Heading" panose="02010400000000000000" pitchFamily="2" charset="-78"/>
              </a:rPr>
              <a:t>كلية التربية البدنية وعلوم الرياضة للبنات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b="1" dirty="0">
                <a:solidFill>
                  <a:srgbClr val="202124"/>
                </a:solidFill>
                <a:latin typeface="Arial" panose="020B0604020202020204" pitchFamily="34" charset="0"/>
                <a:ea typeface="Calibri" panose="020F0502020204030204" pitchFamily="34" charset="0"/>
                <a:cs typeface="PT Bold Heading" panose="02010400000000000000" pitchFamily="2" charset="-78"/>
              </a:rPr>
              <a:t>الدراسات العليا الدكتوراه</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en-US" sz="1600" b="1" dirty="0">
                <a:latin typeface="Calibri" panose="020F0502020204030204" pitchFamily="34" charset="0"/>
                <a:ea typeface="Calibri" panose="020F0502020204030204" pitchFamily="34" charset="0"/>
                <a:cs typeface="PT Bold Heading" panose="02010400000000000000" pitchFamily="2" charset="-78"/>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صورة 5" descr="شعار-الكلية-مع-اسم-الجامعة-300x290.jpg"/>
          <p:cNvPicPr/>
          <p:nvPr/>
        </p:nvPicPr>
        <p:blipFill>
          <a:blip r:embed="rId2"/>
          <a:stretch>
            <a:fillRect/>
          </a:stretch>
        </p:blipFill>
        <p:spPr>
          <a:xfrm>
            <a:off x="1657351" y="205068"/>
            <a:ext cx="1905000" cy="1522816"/>
          </a:xfrm>
          <a:prstGeom prst="rect">
            <a:avLst/>
          </a:prstGeom>
          <a:ln>
            <a:noFill/>
          </a:ln>
          <a:effectLst>
            <a:softEdge rad="112500"/>
          </a:effectLst>
        </p:spPr>
      </p:pic>
      <p:sp>
        <p:nvSpPr>
          <p:cNvPr id="8" name="مخطط انسيابي: متعدد المستندات 7"/>
          <p:cNvSpPr/>
          <p:nvPr/>
        </p:nvSpPr>
        <p:spPr>
          <a:xfrm>
            <a:off x="1815036" y="1713728"/>
            <a:ext cx="9343676" cy="2246035"/>
          </a:xfrm>
          <a:prstGeom prst="flowChartMultidocumen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IQ"/>
          </a:p>
        </p:txBody>
      </p:sp>
      <p:sp>
        <p:nvSpPr>
          <p:cNvPr id="7" name="مستطيل 6"/>
          <p:cNvSpPr/>
          <p:nvPr/>
        </p:nvSpPr>
        <p:spPr>
          <a:xfrm>
            <a:off x="1815036" y="2198722"/>
            <a:ext cx="7754046" cy="1334724"/>
          </a:xfrm>
          <a:prstGeom prst="rect">
            <a:avLst/>
          </a:prstGeom>
        </p:spPr>
        <p:txBody>
          <a:bodyPr wrap="none">
            <a:spAutoFit/>
          </a:bodyPr>
          <a:lstStyle/>
          <a:p>
            <a:pPr algn="ctr" rtl="1">
              <a:lnSpc>
                <a:spcPct val="115000"/>
              </a:lnSpc>
              <a:spcAft>
                <a:spcPts val="1000"/>
              </a:spcAft>
            </a:pPr>
            <a:r>
              <a:rPr lang="ar-SA" sz="3200" b="1" dirty="0">
                <a:solidFill>
                  <a:srgbClr val="C00000"/>
                </a:solidFill>
                <a:latin typeface="Arial" panose="020B0604020202020204" pitchFamily="34" charset="0"/>
                <a:ea typeface="Calibri" panose="020F0502020204030204" pitchFamily="34" charset="0"/>
                <a:cs typeface="PT Bold Heading" panose="02010400000000000000" pitchFamily="2" charset="-78"/>
              </a:rPr>
              <a:t>التجربة الاستطلاعية والرئيسة والوسائل الإحصائية </a:t>
            </a:r>
            <a:endParaRPr lang="ar-IQ" sz="3200" b="1" dirty="0" smtClean="0">
              <a:solidFill>
                <a:srgbClr val="C00000"/>
              </a:solidFill>
              <a:latin typeface="Arial" panose="020B0604020202020204" pitchFamily="34" charset="0"/>
              <a:ea typeface="Calibri" panose="020F0502020204030204" pitchFamily="34" charset="0"/>
              <a:cs typeface="PT Bold Heading" panose="02010400000000000000" pitchFamily="2" charset="-78"/>
            </a:endParaRPr>
          </a:p>
          <a:p>
            <a:pPr algn="ctr" rtl="1">
              <a:lnSpc>
                <a:spcPct val="115000"/>
              </a:lnSpc>
              <a:spcAft>
                <a:spcPts val="1000"/>
              </a:spcAft>
            </a:pPr>
            <a:r>
              <a:rPr lang="ar-SA" sz="3200" b="1" dirty="0" smtClean="0">
                <a:solidFill>
                  <a:srgbClr val="C00000"/>
                </a:solidFill>
                <a:latin typeface="Arial" panose="020B0604020202020204" pitchFamily="34" charset="0"/>
                <a:ea typeface="Calibri" panose="020F0502020204030204" pitchFamily="34" charset="0"/>
                <a:cs typeface="PT Bold Heading" panose="02010400000000000000" pitchFamily="2" charset="-78"/>
              </a:rPr>
              <a:t>في </a:t>
            </a:r>
            <a:r>
              <a:rPr lang="ar-SA" sz="3200" b="1" dirty="0">
                <a:solidFill>
                  <a:srgbClr val="C00000"/>
                </a:solidFill>
                <a:latin typeface="Arial" panose="020B0604020202020204" pitchFamily="34" charset="0"/>
                <a:ea typeface="Calibri" panose="020F0502020204030204" pitchFamily="34" charset="0"/>
                <a:cs typeface="PT Bold Heading" panose="02010400000000000000" pitchFamily="2" charset="-78"/>
              </a:rPr>
              <a:t>البحث العلمي</a:t>
            </a:r>
            <a:endParaRPr lang="en-US"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مستطيل 9"/>
          <p:cNvSpPr/>
          <p:nvPr/>
        </p:nvSpPr>
        <p:spPr>
          <a:xfrm>
            <a:off x="1909629" y="4047064"/>
            <a:ext cx="8124765" cy="600164"/>
          </a:xfrm>
          <a:prstGeom prst="rect">
            <a:avLst/>
          </a:prstGeom>
        </p:spPr>
        <p:txBody>
          <a:bodyPr wrap="square">
            <a:spAutoFit/>
          </a:bodyPr>
          <a:lstStyle/>
          <a:p>
            <a:pPr algn="r" rtl="1"/>
            <a:r>
              <a:rPr lang="ar-IQ" sz="3300" b="1" dirty="0" smtClean="0">
                <a:solidFill>
                  <a:srgbClr val="7030A0"/>
                </a:solidFill>
                <a:latin typeface="Arial" panose="020B0604020202020204" pitchFamily="34" charset="0"/>
                <a:ea typeface="Calibri" panose="020F0502020204030204" pitchFamily="34" charset="0"/>
                <a:cs typeface="PT Bold Heading" panose="02010400000000000000" pitchFamily="2" charset="-78"/>
              </a:rPr>
              <a:t>تقدم به كل من 							      و بأشراف </a:t>
            </a:r>
            <a:endParaRPr lang="ar-IQ" sz="3300" dirty="0">
              <a:solidFill>
                <a:srgbClr val="7030A0"/>
              </a:solidFill>
            </a:endParaRPr>
          </a:p>
        </p:txBody>
      </p:sp>
      <p:sp>
        <p:nvSpPr>
          <p:cNvPr id="12" name="مستطيل 11"/>
          <p:cNvSpPr/>
          <p:nvPr/>
        </p:nvSpPr>
        <p:spPr>
          <a:xfrm>
            <a:off x="5381168" y="4896062"/>
            <a:ext cx="5777544" cy="1636345"/>
          </a:xfrm>
          <a:prstGeom prst="rect">
            <a:avLst/>
          </a:prstGeom>
        </p:spPr>
        <p:txBody>
          <a:bodyPr wrap="none">
            <a:spAutoFit/>
          </a:bodyPr>
          <a:lstStyle/>
          <a:p>
            <a:pPr algn="ctr" rtl="1">
              <a:lnSpc>
                <a:spcPct val="115000"/>
              </a:lnSpc>
              <a:spcAft>
                <a:spcPts val="1000"/>
              </a:spcAft>
            </a:pPr>
            <a:r>
              <a:rPr lang="ar-SA" sz="4000" dirty="0">
                <a:solidFill>
                  <a:srgbClr val="FFFF00"/>
                </a:solidFill>
                <a:latin typeface="Arial" panose="020B0604020202020204" pitchFamily="34" charset="0"/>
                <a:ea typeface="Calibri" panose="020F0502020204030204" pitchFamily="34" charset="0"/>
                <a:cs typeface="PT Bold Broken" panose="02010400000000000000" pitchFamily="2" charset="-78"/>
              </a:rPr>
              <a:t>سورين مخلف </a:t>
            </a:r>
            <a:r>
              <a:rPr lang="ar-IQ" sz="4000" dirty="0" smtClean="0">
                <a:solidFill>
                  <a:srgbClr val="FFFF00"/>
                </a:solidFill>
                <a:latin typeface="Calibri" panose="020F0502020204030204" pitchFamily="34" charset="0"/>
                <a:ea typeface="Calibri" panose="020F0502020204030204" pitchFamily="34" charset="0"/>
                <a:cs typeface="Arial" panose="020B0604020202020204" pitchFamily="34" charset="0"/>
              </a:rPr>
              <a:t>     </a:t>
            </a:r>
            <a:r>
              <a:rPr lang="ar-SA" sz="4000" dirty="0" smtClean="0">
                <a:solidFill>
                  <a:srgbClr val="FFFF00"/>
                </a:solidFill>
                <a:latin typeface="Arial" panose="020B0604020202020204" pitchFamily="34" charset="0"/>
                <a:ea typeface="Calibri" panose="020F0502020204030204" pitchFamily="34" charset="0"/>
                <a:cs typeface="PT Bold Broken" panose="02010400000000000000" pitchFamily="2" charset="-78"/>
              </a:rPr>
              <a:t>  </a:t>
            </a:r>
            <a:r>
              <a:rPr lang="ar-SA" sz="4000" dirty="0">
                <a:solidFill>
                  <a:srgbClr val="FFFF00"/>
                </a:solidFill>
                <a:latin typeface="Arial" panose="020B0604020202020204" pitchFamily="34" charset="0"/>
                <a:ea typeface="Calibri" panose="020F0502020204030204" pitchFamily="34" charset="0"/>
                <a:cs typeface="PT Bold Broken" panose="02010400000000000000" pitchFamily="2" charset="-78"/>
              </a:rPr>
              <a:t>رغداء فؤاد </a:t>
            </a:r>
            <a:endParaRPr lang="ar-IQ" sz="4000" dirty="0" smtClean="0">
              <a:solidFill>
                <a:srgbClr val="FFFF00"/>
              </a:solidFill>
              <a:latin typeface="Arial" panose="020B0604020202020204" pitchFamily="34" charset="0"/>
              <a:ea typeface="Calibri" panose="020F0502020204030204" pitchFamily="34" charset="0"/>
              <a:cs typeface="PT Bold Broken" panose="02010400000000000000" pitchFamily="2" charset="-78"/>
            </a:endParaRPr>
          </a:p>
          <a:p>
            <a:pPr algn="ctr" rtl="1">
              <a:lnSpc>
                <a:spcPct val="115000"/>
              </a:lnSpc>
              <a:spcAft>
                <a:spcPts val="1000"/>
              </a:spcAft>
            </a:pPr>
            <a:r>
              <a:rPr lang="ar-SA" sz="4000" dirty="0" smtClean="0">
                <a:solidFill>
                  <a:srgbClr val="FFFF00"/>
                </a:solidFill>
                <a:latin typeface="Arial" panose="020B0604020202020204" pitchFamily="34" charset="0"/>
                <a:ea typeface="Calibri" panose="020F0502020204030204" pitchFamily="34" charset="0"/>
                <a:cs typeface="PT Bold Broken" panose="02010400000000000000" pitchFamily="2" charset="-78"/>
              </a:rPr>
              <a:t>  </a:t>
            </a:r>
            <a:r>
              <a:rPr lang="ar-SA" sz="4000" dirty="0">
                <a:solidFill>
                  <a:srgbClr val="FFFF00"/>
                </a:solidFill>
                <a:latin typeface="Arial" panose="020B0604020202020204" pitchFamily="34" charset="0"/>
                <a:ea typeface="Calibri" panose="020F0502020204030204" pitchFamily="34" charset="0"/>
                <a:cs typeface="PT Bold Broken" panose="02010400000000000000" pitchFamily="2" charset="-78"/>
              </a:rPr>
              <a:t>لينه صفاء </a:t>
            </a:r>
            <a:endParaRPr lang="en-US" sz="16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6" name="مستطيل 15"/>
          <p:cNvSpPr/>
          <p:nvPr/>
        </p:nvSpPr>
        <p:spPr>
          <a:xfrm>
            <a:off x="1119054" y="5115526"/>
            <a:ext cx="3135795" cy="707886"/>
          </a:xfrm>
          <a:prstGeom prst="rect">
            <a:avLst/>
          </a:prstGeom>
        </p:spPr>
        <p:txBody>
          <a:bodyPr wrap="none">
            <a:spAutoFit/>
          </a:bodyPr>
          <a:lstStyle/>
          <a:p>
            <a:r>
              <a:rPr lang="ar-IQ" sz="4000" dirty="0">
                <a:solidFill>
                  <a:srgbClr val="C00000"/>
                </a:solidFill>
                <a:latin typeface="Arial" panose="020B0604020202020204" pitchFamily="34" charset="0"/>
                <a:ea typeface="Calibri" panose="020F0502020204030204" pitchFamily="34" charset="0"/>
                <a:cs typeface="PT Bold Broken" panose="02010400000000000000" pitchFamily="2" charset="-78"/>
              </a:rPr>
              <a:t>أ. د سهاد قاسم</a:t>
            </a:r>
            <a:r>
              <a:rPr lang="ar-IQ" sz="4000" b="1" dirty="0" smtClean="0">
                <a:solidFill>
                  <a:srgbClr val="C00000"/>
                </a:solidFill>
                <a:latin typeface="Arial" panose="020B0604020202020204" pitchFamily="34" charset="0"/>
                <a:ea typeface="Calibri" panose="020F0502020204030204" pitchFamily="34" charset="0"/>
                <a:cs typeface="PT Bold Broken" panose="02010400000000000000" pitchFamily="2" charset="-78"/>
              </a:rPr>
              <a:t> </a:t>
            </a:r>
            <a:endParaRPr lang="ar-IQ" sz="4000" b="1" dirty="0">
              <a:solidFill>
                <a:srgbClr val="C00000"/>
              </a:solidFill>
            </a:endParaRPr>
          </a:p>
        </p:txBody>
      </p:sp>
    </p:spTree>
    <p:extLst>
      <p:ext uri="{BB962C8B-B14F-4D97-AF65-F5344CB8AC3E}">
        <p14:creationId xmlns:p14="http://schemas.microsoft.com/office/powerpoint/2010/main" val="3174789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3"/>
          <p:cNvSpPr/>
          <p:nvPr/>
        </p:nvSpPr>
        <p:spPr>
          <a:xfrm>
            <a:off x="1261687" y="590473"/>
            <a:ext cx="6658724" cy="75616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مستطيل 2"/>
          <p:cNvSpPr/>
          <p:nvPr/>
        </p:nvSpPr>
        <p:spPr>
          <a:xfrm>
            <a:off x="1232362" y="700308"/>
            <a:ext cx="6688049" cy="646331"/>
          </a:xfrm>
          <a:prstGeom prst="rect">
            <a:avLst/>
          </a:prstGeom>
        </p:spPr>
        <p:txBody>
          <a:bodyPr wrap="none">
            <a:spAutoFit/>
          </a:bodyPr>
          <a:lstStyle/>
          <a:p>
            <a:r>
              <a:rPr lang="ar-IQ" sz="3600" b="1" dirty="0">
                <a:solidFill>
                  <a:schemeClr val="accent2">
                    <a:lumMod val="75000"/>
                  </a:schemeClr>
                </a:solidFill>
                <a:ea typeface="Calibri" panose="020F0502020204030204" pitchFamily="34" charset="0"/>
                <a:cs typeface="Simplified Arabic" panose="02020603050405020304" pitchFamily="18" charset="-78"/>
              </a:rPr>
              <a:t>التجربة الاستطلاعية لغرض تقنين الاختبارات</a:t>
            </a:r>
            <a:endParaRPr lang="ar-IQ" sz="3600" dirty="0">
              <a:solidFill>
                <a:schemeClr val="accent2">
                  <a:lumMod val="75000"/>
                </a:schemeClr>
              </a:solidFill>
            </a:endParaRPr>
          </a:p>
        </p:txBody>
      </p:sp>
      <p:sp>
        <p:nvSpPr>
          <p:cNvPr id="2" name="مستطيل 1"/>
          <p:cNvSpPr/>
          <p:nvPr/>
        </p:nvSpPr>
        <p:spPr>
          <a:xfrm>
            <a:off x="400050" y="1594289"/>
            <a:ext cx="7277100" cy="5047536"/>
          </a:xfrm>
          <a:prstGeom prst="rect">
            <a:avLst/>
          </a:prstGeom>
          <a:solidFill>
            <a:schemeClr val="accent6">
              <a:lumMod val="60000"/>
              <a:lumOff val="40000"/>
            </a:schemeClr>
          </a:solidFill>
        </p:spPr>
        <p:txBody>
          <a:bodyPr wrap="square">
            <a:spAutoFit/>
          </a:bodyPr>
          <a:lstStyle/>
          <a:p>
            <a:pPr algn="just" rtl="1">
              <a:lnSpc>
                <a:spcPct val="115000"/>
              </a:lnSpc>
              <a:spcAft>
                <a:spcPts val="0"/>
              </a:spcAft>
            </a:pPr>
            <a:r>
              <a:rPr lang="ar-IQ" sz="2800"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وهي تجارب لتطبيق بعض الاختبارات والقياسات المستخدمة على عينات في اغلب الأحيان ليس عينة البحث الأصلية ولكن شرط أن تكون من نفس المستوى والعمر، أو عزل بعض أفراد عينة البحث الأصلية لغرض تطبيق هذه التجربة بشرط عدم رجوعها للعينة الأصلية مرة أخرى لكي لأيتم معرفتهم على كيفية الحصول على النتائج في الاختبارات أو تكيفهم عليها وهذا يؤثر على نتائج البحث.</a:t>
            </a:r>
            <a:endParaRPr lang="en-US" b="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0"/>
              </a:spcAft>
            </a:pPr>
            <a:r>
              <a:rPr lang="ar-IQ" sz="2800"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 ويتطلب بعض الأحيان أعادة التجربة السابقة بعد مرور فترة من الزمن تتراوح ما بين (٧-١٠) أيام بشرط نفس الإجراءات التي طبقت فيها التجربة الأولى من </a:t>
            </a:r>
            <a:r>
              <a:rPr lang="ar-IQ" sz="2800"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حيث</a:t>
            </a:r>
            <a:r>
              <a:rPr lang="ar-IQ"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 </a:t>
            </a:r>
            <a:r>
              <a:rPr lang="ar-IQ" sz="2800" b="1" dirty="0" smtClean="0">
                <a:solidFill>
                  <a:srgbClr val="002060"/>
                </a:solidFill>
                <a:latin typeface="Calibri" panose="020F0502020204030204" pitchFamily="34" charset="0"/>
                <a:ea typeface="Calibri" panose="020F0502020204030204" pitchFamily="34" charset="0"/>
                <a:cs typeface="Simplified Arabic" panose="02020603050405020304" pitchFamily="18" charset="-78"/>
              </a:rPr>
              <a:t>الزمان </a:t>
            </a:r>
            <a:r>
              <a:rPr lang="ar-IQ" sz="2800" b="1" dirty="0">
                <a:solidFill>
                  <a:srgbClr val="002060"/>
                </a:solidFill>
                <a:latin typeface="Calibri" panose="020F0502020204030204" pitchFamily="34" charset="0"/>
                <a:ea typeface="Calibri" panose="020F0502020204030204" pitchFamily="34" charset="0"/>
                <a:cs typeface="Simplified Arabic" panose="02020603050405020304" pitchFamily="18" charset="-78"/>
              </a:rPr>
              <a:t>والمكان.</a:t>
            </a:r>
            <a:endParaRPr lang="en-US"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134" y="1594289"/>
            <a:ext cx="3953597" cy="5047536"/>
          </a:xfrm>
          <a:prstGeom prst="rect">
            <a:avLst/>
          </a:prstGeom>
        </p:spPr>
      </p:pic>
    </p:spTree>
    <p:extLst>
      <p:ext uri="{BB962C8B-B14F-4D97-AF65-F5344CB8AC3E}">
        <p14:creationId xmlns:p14="http://schemas.microsoft.com/office/powerpoint/2010/main" val="2296965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751884508"/>
              </p:ext>
            </p:extLst>
          </p:nvPr>
        </p:nvGraphicFramePr>
        <p:xfrm>
          <a:off x="-342900" y="681566"/>
          <a:ext cx="14135100" cy="5947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705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3"/>
          <p:cNvSpPr/>
          <p:nvPr/>
        </p:nvSpPr>
        <p:spPr>
          <a:xfrm>
            <a:off x="4557871" y="122504"/>
            <a:ext cx="6658724" cy="756166"/>
          </a:xfrm>
          <a:prstGeom prst="round2Diag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مستطيل 2"/>
          <p:cNvSpPr/>
          <p:nvPr/>
        </p:nvSpPr>
        <p:spPr>
          <a:xfrm>
            <a:off x="4557871" y="177421"/>
            <a:ext cx="6393097" cy="646331"/>
          </a:xfrm>
          <a:prstGeom prst="rect">
            <a:avLst/>
          </a:prstGeom>
        </p:spPr>
        <p:txBody>
          <a:bodyPr wrap="none">
            <a:spAutoFit/>
          </a:bodyPr>
          <a:lstStyle/>
          <a:p>
            <a:r>
              <a:rPr lang="ar-IQ" sz="3600" b="1" dirty="0">
                <a:solidFill>
                  <a:srgbClr val="FFFF00"/>
                </a:solidFill>
                <a:ea typeface="Calibri" panose="020F0502020204030204" pitchFamily="34" charset="0"/>
                <a:cs typeface="Simplified Arabic" panose="02020603050405020304" pitchFamily="18" charset="-78"/>
              </a:rPr>
              <a:t>التجربة الاستطلاعية لغرض تقنين البرامج </a:t>
            </a:r>
            <a:endParaRPr lang="ar-IQ" sz="3600" dirty="0">
              <a:solidFill>
                <a:srgbClr val="FFFF00"/>
              </a:solidFill>
            </a:endParaRPr>
          </a:p>
        </p:txBody>
      </p:sp>
      <p:graphicFrame>
        <p:nvGraphicFramePr>
          <p:cNvPr id="5" name="رسم تخطيطي 4"/>
          <p:cNvGraphicFramePr/>
          <p:nvPr>
            <p:extLst>
              <p:ext uri="{D42A27DB-BD31-4B8C-83A1-F6EECF244321}">
                <p14:modId xmlns:p14="http://schemas.microsoft.com/office/powerpoint/2010/main" val="1651984046"/>
              </p:ext>
            </p:extLst>
          </p:nvPr>
        </p:nvGraphicFramePr>
        <p:xfrm>
          <a:off x="933450" y="590473"/>
          <a:ext cx="10534650" cy="6267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369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3"/>
          <p:cNvSpPr/>
          <p:nvPr/>
        </p:nvSpPr>
        <p:spPr>
          <a:xfrm>
            <a:off x="2419350" y="122504"/>
            <a:ext cx="8797245" cy="756166"/>
          </a:xfrm>
          <a:prstGeom prst="round2Diag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مستطيل 2"/>
          <p:cNvSpPr/>
          <p:nvPr/>
        </p:nvSpPr>
        <p:spPr>
          <a:xfrm>
            <a:off x="2629966" y="232339"/>
            <a:ext cx="8376011" cy="646331"/>
          </a:xfrm>
          <a:prstGeom prst="rect">
            <a:avLst/>
          </a:prstGeom>
        </p:spPr>
        <p:txBody>
          <a:bodyPr wrap="none">
            <a:spAutoFit/>
          </a:bodyPr>
          <a:lstStyle/>
          <a:p>
            <a:r>
              <a:rPr lang="ar-IQ" sz="3600" b="1" dirty="0">
                <a:solidFill>
                  <a:srgbClr val="FFFF00"/>
                </a:solidFill>
                <a:ea typeface="Calibri" panose="020F0502020204030204" pitchFamily="34" charset="0"/>
                <a:cs typeface="Simplified Arabic" panose="02020603050405020304" pitchFamily="18" charset="-78"/>
              </a:rPr>
              <a:t>التجربة الاستطلاعية لغرض بيان صحة الأجهزة والأدوات</a:t>
            </a:r>
            <a:endParaRPr lang="ar-IQ" sz="3600" dirty="0">
              <a:solidFill>
                <a:srgbClr val="FFFF00"/>
              </a:solidFill>
            </a:endParaRPr>
          </a:p>
        </p:txBody>
      </p:sp>
      <p:graphicFrame>
        <p:nvGraphicFramePr>
          <p:cNvPr id="5" name="رسم تخطيطي 4"/>
          <p:cNvGraphicFramePr/>
          <p:nvPr>
            <p:extLst>
              <p:ext uri="{D42A27DB-BD31-4B8C-83A1-F6EECF244321}">
                <p14:modId xmlns:p14="http://schemas.microsoft.com/office/powerpoint/2010/main" val="3429206669"/>
              </p:ext>
            </p:extLst>
          </p:nvPr>
        </p:nvGraphicFramePr>
        <p:xfrm>
          <a:off x="933449" y="878670"/>
          <a:ext cx="11258551" cy="597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6835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67034" y="653534"/>
            <a:ext cx="184731" cy="646331"/>
          </a:xfrm>
          <a:prstGeom prst="rect">
            <a:avLst/>
          </a:prstGeom>
        </p:spPr>
        <p:txBody>
          <a:bodyPr wrap="none">
            <a:spAutoFit/>
          </a:bodyPr>
          <a:lstStyle/>
          <a:p>
            <a:endParaRPr lang="ar-IQ" sz="3600" b="1" dirty="0">
              <a:solidFill>
                <a:srgbClr val="C00000"/>
              </a:solidFill>
            </a:endParaRPr>
          </a:p>
        </p:txBody>
      </p:sp>
      <p:graphicFrame>
        <p:nvGraphicFramePr>
          <p:cNvPr id="4" name="رسم تخطيطي 3"/>
          <p:cNvGraphicFramePr/>
          <p:nvPr>
            <p:extLst>
              <p:ext uri="{D42A27DB-BD31-4B8C-83A1-F6EECF244321}">
                <p14:modId xmlns:p14="http://schemas.microsoft.com/office/powerpoint/2010/main" val="276976738"/>
              </p:ext>
            </p:extLst>
          </p:nvPr>
        </p:nvGraphicFramePr>
        <p:xfrm>
          <a:off x="-438150" y="0"/>
          <a:ext cx="12630150" cy="661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2013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مستدير الزوايا 6"/>
          <p:cNvSpPr/>
          <p:nvPr/>
        </p:nvSpPr>
        <p:spPr>
          <a:xfrm>
            <a:off x="590550" y="3303773"/>
            <a:ext cx="10953750" cy="32875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IQ"/>
          </a:p>
        </p:txBody>
      </p:sp>
      <p:sp>
        <p:nvSpPr>
          <p:cNvPr id="3" name="خماسي 2"/>
          <p:cNvSpPr/>
          <p:nvPr/>
        </p:nvSpPr>
        <p:spPr>
          <a:xfrm rot="10800000">
            <a:off x="1524000" y="586174"/>
            <a:ext cx="2971800" cy="8191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1730543" y="672582"/>
            <a:ext cx="2558714" cy="646331"/>
          </a:xfrm>
          <a:prstGeom prst="rect">
            <a:avLst/>
          </a:prstGeom>
        </p:spPr>
        <p:txBody>
          <a:bodyPr wrap="none">
            <a:spAutoFit/>
          </a:bodyPr>
          <a:lstStyle/>
          <a:p>
            <a:r>
              <a:rPr lang="ar-IQ" sz="3600" b="1" dirty="0">
                <a:ea typeface="Calibri" panose="020F0502020204030204" pitchFamily="34" charset="0"/>
                <a:cs typeface="Simplified Arabic" panose="02020603050405020304" pitchFamily="18" charset="-78"/>
              </a:rPr>
              <a:t>التجربة الرئيسية</a:t>
            </a:r>
            <a:endParaRPr lang="ar-IQ" sz="3600" dirty="0"/>
          </a:p>
        </p:txBody>
      </p:sp>
      <p:sp>
        <p:nvSpPr>
          <p:cNvPr id="4" name="مستطيل 3"/>
          <p:cNvSpPr/>
          <p:nvPr/>
        </p:nvSpPr>
        <p:spPr>
          <a:xfrm>
            <a:off x="762000" y="3492414"/>
            <a:ext cx="10782300" cy="3065455"/>
          </a:xfrm>
          <a:prstGeom prst="rect">
            <a:avLst/>
          </a:prstGeom>
        </p:spPr>
        <p:txBody>
          <a:bodyPr wrap="square">
            <a:spAutoFit/>
          </a:bodyPr>
          <a:lstStyle/>
          <a:p>
            <a:pPr indent="138430" algn="ctr" rtl="1">
              <a:lnSpc>
                <a:spcPct val="115000"/>
              </a:lnSpc>
            </a:pPr>
            <a:r>
              <a:rPr lang="ar-IQ" sz="2800" b="1" dirty="0">
                <a:latin typeface="Calibri" panose="020F0502020204030204" pitchFamily="34" charset="0"/>
                <a:ea typeface="Calibri" panose="020F0502020204030204" pitchFamily="34" charset="0"/>
                <a:cs typeface="Simplified Arabic" panose="02020603050405020304" pitchFamily="18" charset="-78"/>
              </a:rPr>
              <a:t>تتنوع التجربة حسب المنهج المستخدم فيها، بعضها تكون تجريبية وهنا يتطلب قياسات قبلية وبعدها أجراء التجربة الرئيسية ومن ثم الاختبارات البعدية. وبعضها تكون ضمن المناهج الوصفية وهنا يتطلب في التجربة الرئيسية أجراء الاختبارات والقياسات على العينة الأصلية في الوقت والمكان المحدد. وفي التجربة الرئيسية </a:t>
            </a:r>
            <a:r>
              <a:rPr lang="ar-IQ" sz="2800" b="1" dirty="0" err="1">
                <a:latin typeface="Calibri" panose="020F0502020204030204" pitchFamily="34" charset="0"/>
                <a:ea typeface="Calibri" panose="020F0502020204030204" pitchFamily="34" charset="0"/>
                <a:cs typeface="Simplified Arabic" panose="02020603050405020304" pitchFamily="18" charset="-78"/>
              </a:rPr>
              <a:t>لايوجد</a:t>
            </a:r>
            <a:r>
              <a:rPr lang="ar-IQ" sz="2800" b="1" dirty="0">
                <a:latin typeface="Calibri" panose="020F0502020204030204" pitchFamily="34" charset="0"/>
                <a:ea typeface="Calibri" panose="020F0502020204030204" pitchFamily="34" charset="0"/>
                <a:cs typeface="Simplified Arabic" panose="02020603050405020304" pitchFamily="18" charset="-78"/>
              </a:rPr>
              <a:t> عذرا للباحث في تطبيق التجربة لأنه تمكن في التجارب الاستطلاعية معالجة جميع المشاكل والصعوبات التي وتواجه، بالإضافة إلى معرفة جميع المستلزمات والأدوات الضرورية لأجراء التجربة الرئيسية.</a:t>
            </a:r>
            <a:endParaRPr lang="en-US" sz="2800" b="1" dirty="0">
              <a:latin typeface="Calibri" panose="020F0502020204030204" pitchFamily="34" charset="0"/>
              <a:ea typeface="Calibri" panose="020F0502020204030204" pitchFamily="34" charset="0"/>
              <a:cs typeface="Simplified Arabic" panose="02020603050405020304" pitchFamily="18" charset="-78"/>
            </a:endParaRPr>
          </a:p>
        </p:txBody>
      </p:sp>
      <p:sp>
        <p:nvSpPr>
          <p:cNvPr id="6" name="شكل بيضاوي 5"/>
          <p:cNvSpPr/>
          <p:nvPr/>
        </p:nvSpPr>
        <p:spPr>
          <a:xfrm>
            <a:off x="1381125" y="1491733"/>
            <a:ext cx="10163175" cy="1651517"/>
          </a:xfrm>
          <a:prstGeom prst="ellipse">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ar-IQ"/>
          </a:p>
        </p:txBody>
      </p:sp>
      <p:sp>
        <p:nvSpPr>
          <p:cNvPr id="5" name="مستطيل 4"/>
          <p:cNvSpPr/>
          <p:nvPr/>
        </p:nvSpPr>
        <p:spPr>
          <a:xfrm>
            <a:off x="2533650" y="1856066"/>
            <a:ext cx="8140868" cy="1083374"/>
          </a:xfrm>
          <a:prstGeom prst="rect">
            <a:avLst/>
          </a:prstGeom>
        </p:spPr>
        <p:txBody>
          <a:bodyPr wrap="square">
            <a:spAutoFit/>
          </a:bodyPr>
          <a:lstStyle/>
          <a:p>
            <a:pPr indent="138430" algn="ctr" rtl="1">
              <a:lnSpc>
                <a:spcPct val="115000"/>
              </a:lnSpc>
              <a:spcAft>
                <a:spcPts val="0"/>
              </a:spcAft>
            </a:pPr>
            <a:r>
              <a:rPr lang="ar-IQ" sz="2800" b="1" dirty="0">
                <a:latin typeface="Calibri" panose="020F0502020204030204" pitchFamily="34" charset="0"/>
                <a:ea typeface="Calibri" panose="020F0502020204030204" pitchFamily="34" charset="0"/>
                <a:cs typeface="Simplified Arabic" panose="02020603050405020304" pitchFamily="18" charset="-78"/>
              </a:rPr>
              <a:t>وهي تجربة البحث النهائية، التي من خلالها يمكن الحصول على البيانات والمعلومات العلمية المناسبة في معالجة مشكلة البحث.</a:t>
            </a:r>
            <a:endParaRPr lang="en-US"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9660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خماسي 4"/>
          <p:cNvSpPr/>
          <p:nvPr/>
        </p:nvSpPr>
        <p:spPr>
          <a:xfrm rot="10800000">
            <a:off x="742950" y="3266961"/>
            <a:ext cx="10877550" cy="2209800"/>
          </a:xfrm>
          <a:prstGeom prst="homePlat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IQ"/>
          </a:p>
        </p:txBody>
      </p:sp>
      <p:sp>
        <p:nvSpPr>
          <p:cNvPr id="4" name="خماسي 3"/>
          <p:cNvSpPr/>
          <p:nvPr/>
        </p:nvSpPr>
        <p:spPr>
          <a:xfrm>
            <a:off x="1771650" y="847891"/>
            <a:ext cx="10420350" cy="2209800"/>
          </a:xfrm>
          <a:prstGeom prst="homePlat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IQ"/>
          </a:p>
        </p:txBody>
      </p:sp>
      <p:sp>
        <p:nvSpPr>
          <p:cNvPr id="2" name="مستطيل 1"/>
          <p:cNvSpPr/>
          <p:nvPr/>
        </p:nvSpPr>
        <p:spPr>
          <a:xfrm>
            <a:off x="1485900" y="3570188"/>
            <a:ext cx="9906000" cy="1791260"/>
          </a:xfrm>
          <a:prstGeom prst="rect">
            <a:avLst/>
          </a:prstGeom>
        </p:spPr>
        <p:txBody>
          <a:bodyPr wrap="square">
            <a:spAutoFit/>
          </a:bodyPr>
          <a:lstStyle/>
          <a:p>
            <a:pPr indent="138430" algn="just" rtl="1">
              <a:lnSpc>
                <a:spcPct val="115000"/>
              </a:lnSpc>
              <a:spcAft>
                <a:spcPts val="0"/>
              </a:spcAft>
            </a:pPr>
            <a:r>
              <a:rPr lang="ar-IQ" sz="3200" b="1" dirty="0">
                <a:latin typeface="Calibri" panose="020F0502020204030204" pitchFamily="34" charset="0"/>
                <a:ea typeface="Calibri" panose="020F0502020204030204" pitchFamily="34" charset="0"/>
                <a:cs typeface="Simplified Arabic" panose="02020603050405020304" pitchFamily="18" charset="-78"/>
              </a:rPr>
              <a:t>كما على الباحث تدوين الزمان والمكان التي يجري فيها التجربة الرئيسية لأنها من المتطلبات البحثية وخصوصا في الباب الأول (التعريف بالبحث) لابد من ذكر المجال الزماني والمكاني للتجربة الرئيسية</a:t>
            </a:r>
            <a:r>
              <a:rPr lang="ar-IQ" sz="2800" dirty="0">
                <a:latin typeface="Calibri" panose="020F0502020204030204" pitchFamily="34" charset="0"/>
                <a:ea typeface="Calibri" panose="020F0502020204030204" pitchFamily="34" charset="0"/>
                <a:cs typeface="Simplified Arabic" panose="02020603050405020304" pitchFamily="18"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ستطيل 2"/>
          <p:cNvSpPr/>
          <p:nvPr/>
        </p:nvSpPr>
        <p:spPr>
          <a:xfrm>
            <a:off x="1847850" y="1057161"/>
            <a:ext cx="9772650" cy="1791260"/>
          </a:xfrm>
          <a:prstGeom prst="rect">
            <a:avLst/>
          </a:prstGeom>
        </p:spPr>
        <p:txBody>
          <a:bodyPr wrap="square">
            <a:spAutoFit/>
          </a:bodyPr>
          <a:lstStyle/>
          <a:p>
            <a:pPr indent="138430" algn="ctr" rtl="1">
              <a:lnSpc>
                <a:spcPct val="115000"/>
              </a:lnSpc>
              <a:spcAft>
                <a:spcPts val="0"/>
              </a:spcAft>
            </a:pPr>
            <a:r>
              <a:rPr lang="ar-IQ" sz="3200" b="1" dirty="0">
                <a:latin typeface="Calibri" panose="020F0502020204030204" pitchFamily="34" charset="0"/>
                <a:ea typeface="Calibri" panose="020F0502020204030204" pitchFamily="34" charset="0"/>
                <a:cs typeface="Simplified Arabic" panose="02020603050405020304" pitchFamily="18" charset="-78"/>
              </a:rPr>
              <a:t> ويفضل أثناء تطبيق التجربة الرئيسية تسجيلها (</a:t>
            </a:r>
            <a:r>
              <a:rPr lang="ar-IQ" sz="3200" b="1" dirty="0" err="1">
                <a:latin typeface="Calibri" panose="020F0502020204030204" pitchFamily="34" charset="0"/>
                <a:ea typeface="Calibri" panose="020F0502020204030204" pitchFamily="34" charset="0"/>
                <a:cs typeface="Simplified Arabic" panose="02020603050405020304" pitchFamily="18" charset="-78"/>
              </a:rPr>
              <a:t>فديويا</a:t>
            </a:r>
            <a:r>
              <a:rPr lang="ar-IQ" sz="3200" b="1" dirty="0">
                <a:latin typeface="Calibri" panose="020F0502020204030204" pitchFamily="34" charset="0"/>
                <a:ea typeface="Calibri" panose="020F0502020204030204" pitchFamily="34" charset="0"/>
                <a:cs typeface="Simplified Arabic" panose="02020603050405020304" pitchFamily="18" charset="-78"/>
              </a:rPr>
              <a:t>) لكي يتمكن الباحث من الرجوع أليها في أي وقت يرغب ومعرفة الأخطاء التي ربما تواجه لكي يجد الحلول المناسبة في معالجتها.</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8780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خطط انسيابي: شريط مثقب 4"/>
          <p:cNvSpPr/>
          <p:nvPr/>
        </p:nvSpPr>
        <p:spPr>
          <a:xfrm>
            <a:off x="1212780" y="152401"/>
            <a:ext cx="9505950" cy="116205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1489922" y="386834"/>
            <a:ext cx="9228808" cy="646331"/>
          </a:xfrm>
          <a:prstGeom prst="rect">
            <a:avLst/>
          </a:prstGeom>
        </p:spPr>
        <p:txBody>
          <a:bodyPr wrap="none">
            <a:spAutoFit/>
          </a:bodyPr>
          <a:lstStyle/>
          <a:p>
            <a:r>
              <a:rPr lang="ar-IQ" sz="3600" b="1" dirty="0">
                <a:solidFill>
                  <a:schemeClr val="bg1"/>
                </a:solidFill>
                <a:ea typeface="Calibri" panose="020F0502020204030204" pitchFamily="34" charset="0"/>
                <a:cs typeface="Simplified Arabic" panose="02020603050405020304" pitchFamily="18" charset="-78"/>
              </a:rPr>
              <a:t>الشروط الواجب توافرها في اجراء التجربة الرئيسية وتصميمها </a:t>
            </a:r>
            <a:endParaRPr lang="ar-IQ" sz="3600" dirty="0">
              <a:solidFill>
                <a:schemeClr val="bg1"/>
              </a:solidFill>
            </a:endParaRPr>
          </a:p>
        </p:txBody>
      </p:sp>
      <p:graphicFrame>
        <p:nvGraphicFramePr>
          <p:cNvPr id="4" name="رسم تخطيطي 3"/>
          <p:cNvGraphicFramePr/>
          <p:nvPr>
            <p:extLst>
              <p:ext uri="{D42A27DB-BD31-4B8C-83A1-F6EECF244321}">
                <p14:modId xmlns:p14="http://schemas.microsoft.com/office/powerpoint/2010/main" val="3898655506"/>
              </p:ext>
            </p:extLst>
          </p:nvPr>
        </p:nvGraphicFramePr>
        <p:xfrm>
          <a:off x="-2463800" y="1314451"/>
          <a:ext cx="14903450" cy="550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p:cNvPicPr>
            <a:picLocks noChangeAspect="1"/>
          </p:cNvPicPr>
          <p:nvPr/>
        </p:nvPicPr>
        <p:blipFill>
          <a:blip r:embed="rId7">
            <a:extLst>
              <a:ext uri="{BEBA8EAE-BF5A-486C-A8C5-ECC9F3942E4B}">
                <a14:imgProps xmlns:a14="http://schemas.microsoft.com/office/drawing/2010/main">
                  <a14:imgLayer r:embed="rId8">
                    <a14:imgEffect>
                      <a14:backgroundRemoval t="21693" b="89418" l="26692" r="69173"/>
                    </a14:imgEffect>
                  </a14:imgLayer>
                </a14:imgProps>
              </a:ext>
              <a:ext uri="{28A0092B-C50C-407E-A947-70E740481C1C}">
                <a14:useLocalDpi xmlns:a14="http://schemas.microsoft.com/office/drawing/2010/main" val="0"/>
              </a:ext>
            </a:extLst>
          </a:blip>
          <a:stretch>
            <a:fillRect/>
          </a:stretch>
        </p:blipFill>
        <p:spPr>
          <a:xfrm>
            <a:off x="8543388" y="2195215"/>
            <a:ext cx="4350684" cy="5062437"/>
          </a:xfrm>
          <a:prstGeom prst="rect">
            <a:avLst/>
          </a:prstGeom>
        </p:spPr>
      </p:pic>
    </p:spTree>
    <p:extLst>
      <p:ext uri="{BB962C8B-B14F-4D97-AF65-F5344CB8AC3E}">
        <p14:creationId xmlns:p14="http://schemas.microsoft.com/office/powerpoint/2010/main" val="2600794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rot="4800727">
            <a:off x="8644932" y="2544739"/>
            <a:ext cx="4992072" cy="646331"/>
          </a:xfrm>
          <a:prstGeom prst="rect">
            <a:avLst/>
          </a:prstGeom>
          <a:solidFill>
            <a:schemeClr val="accent2">
              <a:lumMod val="75000"/>
            </a:schemeClr>
          </a:solidFill>
        </p:spPr>
        <p:txBody>
          <a:bodyPr wrap="none">
            <a:spAutoFit/>
          </a:bodyPr>
          <a:lstStyle/>
          <a:p>
            <a:r>
              <a:rPr lang="ar-IQ" sz="3600" b="1" dirty="0">
                <a:solidFill>
                  <a:schemeClr val="accent1">
                    <a:lumMod val="60000"/>
                    <a:lumOff val="40000"/>
                  </a:schemeClr>
                </a:solidFill>
                <a:ea typeface="Calibri" panose="020F0502020204030204" pitchFamily="34" charset="0"/>
                <a:cs typeface="Simplified Arabic" panose="02020603050405020304" pitchFamily="18" charset="-78"/>
              </a:rPr>
              <a:t>السيطرة على المراحل التجريبية: </a:t>
            </a:r>
            <a:endParaRPr lang="ar-IQ" sz="3600" b="1" dirty="0">
              <a:solidFill>
                <a:schemeClr val="accent1">
                  <a:lumMod val="60000"/>
                  <a:lumOff val="40000"/>
                </a:schemeClr>
              </a:solidFill>
            </a:endParaRPr>
          </a:p>
        </p:txBody>
      </p:sp>
      <p:graphicFrame>
        <p:nvGraphicFramePr>
          <p:cNvPr id="3" name="رسم تخطيطي 2"/>
          <p:cNvGraphicFramePr/>
          <p:nvPr>
            <p:extLst>
              <p:ext uri="{D42A27DB-BD31-4B8C-83A1-F6EECF244321}">
                <p14:modId xmlns:p14="http://schemas.microsoft.com/office/powerpoint/2010/main" val="2691161943"/>
              </p:ext>
            </p:extLst>
          </p:nvPr>
        </p:nvGraphicFramePr>
        <p:xfrm>
          <a:off x="-496394" y="353647"/>
          <a:ext cx="11931650" cy="6299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0772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3500" y="707386"/>
            <a:ext cx="10401300" cy="2428357"/>
          </a:xfrm>
          <a:prstGeom prst="rect">
            <a:avLst/>
          </a:prstGeom>
          <a:solidFill>
            <a:schemeClr val="accent1"/>
          </a:solidFill>
        </p:spPr>
        <p:txBody>
          <a:bodyPr wrap="square">
            <a:spAutoFit/>
          </a:bodyPr>
          <a:lstStyle/>
          <a:p>
            <a:pPr lvl="0" algn="just" rtl="1">
              <a:lnSpc>
                <a:spcPct val="115000"/>
              </a:lnSpc>
              <a:spcAft>
                <a:spcPts val="0"/>
              </a:spcAft>
            </a:pPr>
            <a:r>
              <a:rPr lang="ar-IQ" sz="3600" b="1" dirty="0">
                <a:latin typeface="Calibri" panose="020F0502020204030204" pitchFamily="34" charset="0"/>
                <a:ea typeface="Calibri" panose="020F0502020204030204" pitchFamily="34" charset="0"/>
                <a:cs typeface="Simplified Arabic" panose="02020603050405020304" pitchFamily="18" charset="-78"/>
              </a:rPr>
              <a:t>ضبط التجربة: </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143510" indent="313690" algn="just" rtl="1">
              <a:lnSpc>
                <a:spcPct val="115000"/>
              </a:lnSpc>
              <a:spcAft>
                <a:spcPts val="0"/>
              </a:spcAft>
            </a:pPr>
            <a:r>
              <a:rPr lang="ar-IQ" sz="3200"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هي عملية ضبط العوامل والمتغيرات التي تؤثر في المتغير التابع من اجل التأكد من ان الأثر الذي نتج عن التجربة يعود للمتغير المستقل فقط، لذا على الباحث ان يتعرف على المتغيرات والعوامل الأخرى التي تؤثر في المتغير التابع.</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1" y="3503229"/>
            <a:ext cx="10401300" cy="28575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950318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808844" y="558284"/>
            <a:ext cx="6407523" cy="584775"/>
          </a:xfrm>
          <a:prstGeom prst="rect">
            <a:avLst/>
          </a:prstGeom>
        </p:spPr>
        <p:txBody>
          <a:bodyPr wrap="none">
            <a:spAutoFit/>
          </a:bodyPr>
          <a:lstStyle/>
          <a:p>
            <a:r>
              <a:rPr lang="ar-IQ" sz="3200" b="1" dirty="0">
                <a:ea typeface="Calibri" panose="020F0502020204030204" pitchFamily="34" charset="0"/>
                <a:cs typeface="Simplified Arabic" panose="02020603050405020304" pitchFamily="18" charset="-78"/>
              </a:rPr>
              <a:t>التجربة الاستطلاعية أو (الدراسة الاستطلاعية) </a:t>
            </a:r>
            <a:endParaRPr lang="ar-IQ" sz="3200" dirty="0"/>
          </a:p>
        </p:txBody>
      </p:sp>
      <p:sp>
        <p:nvSpPr>
          <p:cNvPr id="5" name="مستطيل 4"/>
          <p:cNvSpPr/>
          <p:nvPr/>
        </p:nvSpPr>
        <p:spPr>
          <a:xfrm>
            <a:off x="685800" y="1268122"/>
            <a:ext cx="10972800" cy="1791260"/>
          </a:xfrm>
          <a:prstGeom prst="rect">
            <a:avLst/>
          </a:prstGeom>
        </p:spPr>
        <p:txBody>
          <a:bodyPr wrap="square">
            <a:spAutoFit/>
          </a:bodyPr>
          <a:lstStyle/>
          <a:p>
            <a:pPr indent="457200" algn="just" rtl="1">
              <a:lnSpc>
                <a:spcPct val="115000"/>
              </a:lnSpc>
              <a:spcAft>
                <a:spcPts val="0"/>
              </a:spcAft>
            </a:pPr>
            <a:r>
              <a:rPr lang="ar-IQ" sz="32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تعد التجارب الاستطلاعية أو ما تسمى بالدراسات الاستطلاعية، وتسمى ايضاً بالبحث الكشفي او </a:t>
            </a:r>
            <a:r>
              <a:rPr lang="ar-IQ" sz="3200" b="1" dirty="0" err="1">
                <a:solidFill>
                  <a:srgbClr val="FFFF00"/>
                </a:solidFill>
                <a:latin typeface="Calibri" panose="020F0502020204030204" pitchFamily="34" charset="0"/>
                <a:ea typeface="Calibri" panose="020F0502020204030204" pitchFamily="34" charset="0"/>
                <a:cs typeface="Simplified Arabic" panose="02020603050405020304" pitchFamily="18" charset="-78"/>
              </a:rPr>
              <a:t>الصياغي</a:t>
            </a:r>
            <a:r>
              <a:rPr lang="ar-IQ" sz="32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 من أهم الإجراءات البحثية التي يقوم بها الباحث لتجنت وقوعه في الأخطاء أو الصعوبات أو المشاكل أثناء التجربة الرئيسية.</a:t>
            </a:r>
            <a:endParaRPr lang="en-US" sz="20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ستطيل 5"/>
          <p:cNvSpPr/>
          <p:nvPr/>
        </p:nvSpPr>
        <p:spPr>
          <a:xfrm>
            <a:off x="4808844" y="3184446"/>
            <a:ext cx="6991350" cy="3490186"/>
          </a:xfrm>
          <a:prstGeom prst="rect">
            <a:avLst/>
          </a:prstGeom>
        </p:spPr>
        <p:txBody>
          <a:bodyPr wrap="square">
            <a:spAutoFit/>
          </a:bodyPr>
          <a:lstStyle/>
          <a:p>
            <a:pPr indent="457200" algn="just" rtl="1">
              <a:lnSpc>
                <a:spcPct val="115000"/>
              </a:lnSpc>
            </a:pPr>
            <a:r>
              <a:rPr lang="ar-IQ" sz="3200" b="1" dirty="0">
                <a:latin typeface="Calibri" panose="020F0502020204030204" pitchFamily="34" charset="0"/>
                <a:ea typeface="Calibri" panose="020F0502020204030204" pitchFamily="34" charset="0"/>
                <a:cs typeface="Simplified Arabic" panose="02020603050405020304" pitchFamily="18" charset="-78"/>
              </a:rPr>
              <a:t>اذ يتم بواسطتها التأكد من صلاحية التعليمات، حيث هناك نوعين من التعليمات الأولى لتوجيه الأفراد الذين ينفذون الاختبار وتتضمن شرحاً وافياً للتجربة واجراءاتها بالتفصيل، والثانية لتوجيه المختبرين وتتضمن فكرة مبسطة عن الاختبار والهدف من وراء تطبيقه ومن هذه التجربة يطلع الباحث على</a:t>
            </a:r>
          </a:p>
        </p:txBody>
      </p:sp>
      <p:pic>
        <p:nvPicPr>
          <p:cNvPr id="2" name="صورة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4912" y="2795169"/>
            <a:ext cx="3731172" cy="4062831"/>
          </a:xfrm>
          <a:prstGeom prst="rect">
            <a:avLst/>
          </a:prstGeom>
        </p:spPr>
      </p:pic>
    </p:spTree>
    <p:extLst>
      <p:ext uri="{BB962C8B-B14F-4D97-AF65-F5344CB8AC3E}">
        <p14:creationId xmlns:p14="http://schemas.microsoft.com/office/powerpoint/2010/main" val="2998138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96265" y="748784"/>
            <a:ext cx="5522666" cy="707886"/>
          </a:xfrm>
          <a:prstGeom prst="rect">
            <a:avLst/>
          </a:prstGeom>
        </p:spPr>
        <p:txBody>
          <a:bodyPr wrap="none">
            <a:spAutoFit/>
          </a:bodyPr>
          <a:lstStyle/>
          <a:p>
            <a:r>
              <a:rPr lang="ar-IQ" sz="4000" b="1" smtClean="0">
                <a:solidFill>
                  <a:schemeClr val="bg1"/>
                </a:solidFill>
                <a:ea typeface="Calibri" panose="020F0502020204030204" pitchFamily="34" charset="0"/>
                <a:cs typeface="Simplified Arabic" panose="02020603050405020304" pitchFamily="18" charset="-78"/>
              </a:rPr>
              <a:t>العلامات المسببة لضبط التجربة:</a:t>
            </a:r>
            <a:endParaRPr lang="ar-IQ" sz="4000" dirty="0">
              <a:solidFill>
                <a:schemeClr val="bg1"/>
              </a:solidFill>
            </a:endParaRPr>
          </a:p>
        </p:txBody>
      </p:sp>
      <p:graphicFrame>
        <p:nvGraphicFramePr>
          <p:cNvPr id="4" name="رسم تخطيطي 3"/>
          <p:cNvGraphicFramePr/>
          <p:nvPr>
            <p:extLst>
              <p:ext uri="{D42A27DB-BD31-4B8C-83A1-F6EECF244321}">
                <p14:modId xmlns:p14="http://schemas.microsoft.com/office/powerpoint/2010/main" val="2090867850"/>
              </p:ext>
            </p:extLst>
          </p:nvPr>
        </p:nvGraphicFramePr>
        <p:xfrm>
          <a:off x="514350" y="1439333"/>
          <a:ext cx="1124585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286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69298076"/>
              </p:ext>
            </p:extLst>
          </p:nvPr>
        </p:nvGraphicFramePr>
        <p:xfrm>
          <a:off x="-1219200" y="719666"/>
          <a:ext cx="998220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5935459" y="719666"/>
            <a:ext cx="4966424" cy="769441"/>
          </a:xfrm>
          <a:prstGeom prst="rect">
            <a:avLst/>
          </a:prstGeom>
          <a:solidFill>
            <a:schemeClr val="accent1"/>
          </a:solidFill>
        </p:spPr>
        <p:txBody>
          <a:bodyPr wrap="none">
            <a:spAutoFit/>
          </a:bodyPr>
          <a:lstStyle/>
          <a:p>
            <a:pPr lvl="0" rtl="1"/>
            <a:r>
              <a:rPr lang="ar-IQ" sz="4400" b="1" dirty="0">
                <a:solidFill>
                  <a:schemeClr val="bg1"/>
                </a:solidFill>
                <a:latin typeface="Simplified Arabic" panose="02020603050405020304" pitchFamily="18" charset="-78"/>
                <a:cs typeface="Simplified Arabic" panose="02020603050405020304" pitchFamily="18" charset="-78"/>
              </a:rPr>
              <a:t>العوامل التي يجب ضبطها </a:t>
            </a:r>
            <a:endParaRPr lang="ar-SA" sz="4400" dirty="0">
              <a:solidFill>
                <a:schemeClr val="bg1"/>
              </a:solidFill>
              <a:latin typeface="Simplified Arabic" panose="02020603050405020304" pitchFamily="18" charset="-78"/>
              <a:cs typeface="Simplified Arabic" panose="02020603050405020304" pitchFamily="18" charset="-78"/>
            </a:endParaRPr>
          </a:p>
        </p:txBody>
      </p:sp>
      <p:pic>
        <p:nvPicPr>
          <p:cNvPr id="4" name="صورة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909" y="1779533"/>
            <a:ext cx="4915299" cy="43479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64675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02089" y="672584"/>
            <a:ext cx="3520516" cy="769441"/>
          </a:xfrm>
          <a:prstGeom prst="rect">
            <a:avLst/>
          </a:prstGeom>
        </p:spPr>
        <p:txBody>
          <a:bodyPr wrap="none">
            <a:spAutoFit/>
          </a:bodyPr>
          <a:lstStyle/>
          <a:p>
            <a:r>
              <a:rPr lang="ar-IQ" sz="4400" b="1" dirty="0">
                <a:ea typeface="Calibri" panose="020F0502020204030204" pitchFamily="34" charset="0"/>
                <a:cs typeface="Simplified Arabic" panose="02020603050405020304" pitchFamily="18" charset="-78"/>
              </a:rPr>
              <a:t>الوسائل الإحصائية</a:t>
            </a:r>
            <a:endParaRPr lang="ar-IQ" sz="4400" dirty="0"/>
          </a:p>
        </p:txBody>
      </p:sp>
      <p:sp>
        <p:nvSpPr>
          <p:cNvPr id="3" name="مستطيل 2"/>
          <p:cNvSpPr/>
          <p:nvPr/>
        </p:nvSpPr>
        <p:spPr>
          <a:xfrm>
            <a:off x="1143000" y="1754429"/>
            <a:ext cx="9105900" cy="1815882"/>
          </a:xfrm>
          <a:prstGeom prst="rect">
            <a:avLst/>
          </a:prstGeom>
          <a:solidFill>
            <a:schemeClr val="tx2"/>
          </a:solidFill>
        </p:spPr>
        <p:txBody>
          <a:bodyPr wrap="square">
            <a:spAutoFit/>
          </a:bodyPr>
          <a:lstStyle/>
          <a:p>
            <a:pPr algn="just" rtl="1"/>
            <a:r>
              <a:rPr lang="ar-IQ" sz="2800" b="1" dirty="0" smtClean="0">
                <a:latin typeface="Simplified Arabic" panose="02020603050405020304" pitchFamily="18" charset="-78"/>
                <a:ea typeface="Calibri" panose="020F0502020204030204" pitchFamily="34" charset="0"/>
              </a:rPr>
              <a:t> </a:t>
            </a:r>
            <a:r>
              <a:rPr lang="ar-SA" sz="2800" b="1" dirty="0" smtClean="0">
                <a:solidFill>
                  <a:srgbClr val="000000"/>
                </a:solidFill>
                <a:ea typeface="Calibri" panose="020F0502020204030204" pitchFamily="34" charset="0"/>
                <a:cs typeface="Simplified Arabic" panose="02020603050405020304" pitchFamily="18" charset="-78"/>
              </a:rPr>
              <a:t>إن استخدام الأساليب الإحصائية في البحوث العلمية له أهمية وقيمة كبيرة، حيث أنها تساهم بصورة كبيرة في إتمام كثير من الأمور، ومنها إعداد التجارب وتحليل وقراءة البيانات ومن ثم توضيحها وتفسيرها، بالإضافة إلى المساهمة في اتخاذ القرارات الملائمة على ضوء ما يتم التوصل إليه من نتائج</a:t>
            </a:r>
            <a:endParaRPr lang="ar-IQ" sz="2800" b="1" dirty="0"/>
          </a:p>
        </p:txBody>
      </p:sp>
      <p:sp>
        <p:nvSpPr>
          <p:cNvPr id="4" name="سهم مخطط إلى اليمين 3"/>
          <p:cNvSpPr/>
          <p:nvPr/>
        </p:nvSpPr>
        <p:spPr>
          <a:xfrm rot="10800000">
            <a:off x="10420350" y="1925880"/>
            <a:ext cx="1423997" cy="106497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مستطيل 4"/>
          <p:cNvSpPr/>
          <p:nvPr/>
        </p:nvSpPr>
        <p:spPr>
          <a:xfrm>
            <a:off x="2000250" y="3858144"/>
            <a:ext cx="9429750" cy="2074414"/>
          </a:xfrm>
          <a:prstGeom prst="rect">
            <a:avLst/>
          </a:prstGeom>
          <a:solidFill>
            <a:schemeClr val="accent2">
              <a:lumMod val="60000"/>
              <a:lumOff val="40000"/>
            </a:schemeClr>
          </a:solidFill>
        </p:spPr>
        <p:txBody>
          <a:bodyPr wrap="square">
            <a:spAutoFit/>
          </a:bodyPr>
          <a:lstStyle/>
          <a:p>
            <a:pPr indent="457200" algn="just" rtl="1">
              <a:lnSpc>
                <a:spcPct val="115000"/>
              </a:lnSpc>
              <a:spcAft>
                <a:spcPts val="0"/>
              </a:spcAft>
            </a:pPr>
            <a:r>
              <a:rPr lang="ar-IQ" sz="2800" b="1" dirty="0">
                <a:latin typeface="Simplified Arabic" panose="02020603050405020304" pitchFamily="18" charset="-78"/>
                <a:ea typeface="Calibri" panose="020F0502020204030204" pitchFamily="34" charset="0"/>
                <a:cs typeface="Simplified Arabic" panose="02020603050405020304" pitchFamily="18" charset="-78"/>
              </a:rPr>
              <a:t>ان الغرض من استعمال الوسائل المعالجة للبيانات، والتي تم الحصول عليها في التجارب البحث المختلفة الاستطلاعية والرئيسية، لان البيانات والأرقام التي تم الحصول عليها من الاختبارات والمقاييس تكون مبهمة ولا تعطي معنا لها إلى من خلال معالجتها إحصائيا.</a:t>
            </a:r>
            <a:endParaRPr lang="en-US" sz="2800" b="1" dirty="0">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6" name="سهم مخطط إلى اليمين 5"/>
          <p:cNvSpPr/>
          <p:nvPr/>
        </p:nvSpPr>
        <p:spPr>
          <a:xfrm>
            <a:off x="442903" y="4230930"/>
            <a:ext cx="1423997" cy="106497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89790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371599" y="1873598"/>
            <a:ext cx="10191750" cy="44510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3086100" y="226041"/>
            <a:ext cx="7334250" cy="1446550"/>
          </a:xfrm>
          <a:prstGeom prst="rect">
            <a:avLst/>
          </a:prstGeom>
        </p:spPr>
        <p:txBody>
          <a:bodyPr wrap="square">
            <a:spAutoFit/>
          </a:bodyPr>
          <a:lstStyle/>
          <a:p>
            <a:pPr algn="ctr" rtl="1">
              <a:spcAft>
                <a:spcPts val="0"/>
              </a:spcAft>
            </a:pPr>
            <a:r>
              <a:rPr lang="ar-IQ" sz="4400" b="1" dirty="0">
                <a:solidFill>
                  <a:srgbClr val="FFFF00"/>
                </a:solidFill>
                <a:ea typeface="Calibri" panose="020F0502020204030204" pitchFamily="34" charset="0"/>
                <a:cs typeface="Simplified Arabic" panose="02020603050405020304" pitchFamily="18" charset="-78"/>
              </a:rPr>
              <a:t>الأساليب الإحصائية المستخدمة في بحوث التربية </a:t>
            </a:r>
            <a:r>
              <a:rPr lang="ar-IQ" sz="4400" b="1" dirty="0" smtClean="0">
                <a:solidFill>
                  <a:srgbClr val="FFFF00"/>
                </a:solidFill>
                <a:ea typeface="Calibri" panose="020F0502020204030204" pitchFamily="34" charset="0"/>
                <a:cs typeface="Simplified Arabic" panose="02020603050405020304" pitchFamily="18" charset="-78"/>
              </a:rPr>
              <a:t>الرياضية</a:t>
            </a:r>
            <a:endParaRPr lang="en-US" sz="24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ستطيل 2"/>
          <p:cNvSpPr/>
          <p:nvPr/>
        </p:nvSpPr>
        <p:spPr>
          <a:xfrm>
            <a:off x="1714498" y="2329384"/>
            <a:ext cx="9848851" cy="3539430"/>
          </a:xfrm>
          <a:prstGeom prst="rect">
            <a:avLst/>
          </a:prstGeom>
        </p:spPr>
        <p:txBody>
          <a:bodyPr wrap="square">
            <a:spAutoFit/>
          </a:bodyPr>
          <a:lstStyle/>
          <a:p>
            <a:pPr algn="ctr"/>
            <a:r>
              <a:rPr lang="ar-IQ" sz="3200" b="1" dirty="0">
                <a:ea typeface="Calibri" panose="020F0502020204030204" pitchFamily="34" charset="0"/>
                <a:cs typeface="Simplified Arabic" panose="02020603050405020304" pitchFamily="18" charset="-78"/>
              </a:rPr>
              <a:t>ان دراسة مواضيع التفاصيل الخاصة بالاختبارات التي تم القيام تطبيقها الباحث خلال التجربة الرئيسة، هو لدراسة المعالجات الإحصائية تحتاج الى دراسات متخصصة فيها، لكونها تتعلق بإجراءات البحث، لذا يجب على الباحث استعمال الوسائل الإحصائية التي تتناسب مع منهج بحثه واجراءاته الميدانية، لذا يجب ان يكون اختيار الوسيلة على ضوء المتغيرات المطلوبة والتي تتناسب معها، طبقاً لتصميم البحث ونوع بياناته، ومن هنا لابد من ايفاء المعالجات الإحصائية باعتبارها مرآة البحث</a:t>
            </a:r>
            <a:endParaRPr lang="ar-IQ" sz="3200" b="1" dirty="0"/>
          </a:p>
        </p:txBody>
      </p:sp>
    </p:spTree>
    <p:extLst>
      <p:ext uri="{BB962C8B-B14F-4D97-AF65-F5344CB8AC3E}">
        <p14:creationId xmlns:p14="http://schemas.microsoft.com/office/powerpoint/2010/main" val="1269858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88711" y="537509"/>
            <a:ext cx="3661580" cy="845616"/>
          </a:xfrm>
          <a:prstGeom prst="rect">
            <a:avLst/>
          </a:prstGeom>
        </p:spPr>
        <p:txBody>
          <a:bodyPr wrap="none">
            <a:spAutoFit/>
          </a:bodyPr>
          <a:lstStyle/>
          <a:p>
            <a:pPr lvl="0" algn="just" rtl="1">
              <a:lnSpc>
                <a:spcPct val="115000"/>
              </a:lnSpc>
              <a:spcAft>
                <a:spcPts val="0"/>
              </a:spcAft>
            </a:pPr>
            <a:r>
              <a:rPr lang="ar-IQ" sz="44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الإحصاء الوصفي: </a:t>
            </a:r>
            <a:endParaRPr lang="en-US" sz="32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رسم تخطيطي 2"/>
          <p:cNvGraphicFramePr/>
          <p:nvPr>
            <p:extLst>
              <p:ext uri="{D42A27DB-BD31-4B8C-83A1-F6EECF244321}">
                <p14:modId xmlns:p14="http://schemas.microsoft.com/office/powerpoint/2010/main" val="3028795114"/>
              </p:ext>
            </p:extLst>
          </p:nvPr>
        </p:nvGraphicFramePr>
        <p:xfrm>
          <a:off x="546100" y="674567"/>
          <a:ext cx="11226800" cy="558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59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00187" y="613709"/>
            <a:ext cx="3419526" cy="777136"/>
          </a:xfrm>
          <a:prstGeom prst="rect">
            <a:avLst/>
          </a:prstGeom>
        </p:spPr>
        <p:txBody>
          <a:bodyPr wrap="none">
            <a:spAutoFit/>
          </a:bodyPr>
          <a:lstStyle/>
          <a:p>
            <a:pPr lvl="0" algn="just" rtl="1">
              <a:lnSpc>
                <a:spcPct val="115000"/>
              </a:lnSpc>
              <a:spcAft>
                <a:spcPts val="0"/>
              </a:spcAft>
            </a:pPr>
            <a:r>
              <a:rPr lang="ar-IQ" sz="4000" b="1" dirty="0" smtClean="0">
                <a:solidFill>
                  <a:srgbClr val="FFC000"/>
                </a:solidFill>
                <a:latin typeface="Calibri" panose="020F0502020204030204" pitchFamily="34" charset="0"/>
                <a:ea typeface="Calibri" panose="020F0502020204030204" pitchFamily="34" charset="0"/>
                <a:cs typeface="Simplified Arabic" panose="02020603050405020304" pitchFamily="18" charset="-78"/>
              </a:rPr>
              <a:t>الإحصاء الاستدلالي</a:t>
            </a:r>
            <a:endParaRPr lang="en-US" sz="2800" dirty="0">
              <a:solidFill>
                <a:srgbClr val="FFC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ستطيل 3"/>
          <p:cNvSpPr/>
          <p:nvPr/>
        </p:nvSpPr>
        <p:spPr>
          <a:xfrm>
            <a:off x="857250" y="1687966"/>
            <a:ext cx="10972800" cy="4377160"/>
          </a:xfrm>
          <a:prstGeom prst="rect">
            <a:avLst/>
          </a:prstGeom>
          <a:solidFill>
            <a:schemeClr val="accent3">
              <a:lumMod val="40000"/>
              <a:lumOff val="60000"/>
            </a:schemeClr>
          </a:solidFill>
        </p:spPr>
        <p:txBody>
          <a:bodyPr wrap="square">
            <a:spAutoFit/>
          </a:bodyPr>
          <a:lstStyle/>
          <a:p>
            <a:pPr indent="457200" algn="just" rtl="1">
              <a:lnSpc>
                <a:spcPct val="115000"/>
              </a:lnSpc>
              <a:spcAft>
                <a:spcPts val="0"/>
              </a:spcAft>
            </a:pPr>
            <a:r>
              <a:rPr lang="ar-IQ" sz="2700" b="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ان هذا</a:t>
            </a:r>
            <a:r>
              <a:rPr lang="ar-SA" sz="2700" b="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الاسلوب يساعد الباحث في عملية القيام بجمع المعلومات والبيانات حول الموضوع الذي يبحث فيه، وذلك من خلال الاستقصاء وإجراء الاختبارات وعمل الاستفتاء بالإضافة إلى الاستبيانات، فيقوم الباحث عن طريق هذا الاسلوب بتحديد وأخذ عينة بصورة عشوائية، ومن ثم يقوم بإجراء وعمل الدراسة البحثية على تلك العينة حول الموضوع أو الظاهرة التي يبحث فيها</a:t>
            </a:r>
            <a:r>
              <a:rPr lang="ar-IQ" sz="2700" b="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a:t>
            </a:r>
            <a:r>
              <a:rPr lang="ar-SA" sz="2700" b="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لأجل ان يتمكن الباحث من الوصول إلى جميع النتائج الممكنة والمرغوبة، بالإضافة إلى تحليل الرأي الشخصي للباحث حول ذلك الموضوع بالحيادية أثناء عملية تحليل النتائج</a:t>
            </a:r>
            <a:r>
              <a:rPr lang="ar-IQ" sz="2700" b="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a:t>
            </a:r>
            <a:r>
              <a:rPr lang="ar-SA" sz="2700" b="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وبعد ذلك القيام بعملية تحليل النتائج على حسب المدلولات والمعطيات التي توجد بين يدي الباحث، وبعد ذلك يتم الخروج بمجموعة من الاستنتاجات المقبولة والمنطقية، وبالإمكان استخدام تلك الاستنتاجات وتطبيقها بشكل عملي على أرض الواقع، أو حتى تحقيق الاستفادة والنفع منها في المستقبل</a:t>
            </a:r>
            <a:r>
              <a:rPr lang="en-US" sz="2700" b="1" dirty="0">
                <a:solidFill>
                  <a:srgbClr val="000000"/>
                </a:solidFill>
                <a:latin typeface="Simplified Arabic" panose="02020603050405020304" pitchFamily="18" charset="-78"/>
                <a:ea typeface="Times New Roman" panose="02020603050405020304" pitchFamily="18" charset="0"/>
                <a:cs typeface="Arial" panose="020B0604020202020204" pitchFamily="34" charset="0"/>
              </a:rPr>
              <a:t>.</a:t>
            </a:r>
            <a:endParaRPr lang="en-US" sz="27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543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422845" y="443984"/>
            <a:ext cx="4102405" cy="707886"/>
          </a:xfrm>
          <a:prstGeom prst="rect">
            <a:avLst/>
          </a:prstGeom>
        </p:spPr>
        <p:txBody>
          <a:bodyPr wrap="none">
            <a:spAutoFit/>
          </a:bodyPr>
          <a:lstStyle/>
          <a:p>
            <a:r>
              <a:rPr lang="ar-SA" sz="4000" b="1" dirty="0">
                <a:solidFill>
                  <a:srgbClr val="FFFF00"/>
                </a:solidFill>
                <a:ea typeface="Calibri" panose="020F0502020204030204" pitchFamily="34" charset="0"/>
                <a:cs typeface="Simplified Arabic" panose="02020603050405020304" pitchFamily="18" charset="-78"/>
              </a:rPr>
              <a:t>أهمية التحليل الاحصائي</a:t>
            </a:r>
            <a:endParaRPr lang="ar-IQ" sz="4000" b="1" dirty="0">
              <a:solidFill>
                <a:srgbClr val="FFFF00"/>
              </a:solidFill>
            </a:endParaRPr>
          </a:p>
        </p:txBody>
      </p:sp>
      <p:graphicFrame>
        <p:nvGraphicFramePr>
          <p:cNvPr id="3" name="رسم تخطيطي 2"/>
          <p:cNvGraphicFramePr/>
          <p:nvPr>
            <p:extLst>
              <p:ext uri="{D42A27DB-BD31-4B8C-83A1-F6EECF244321}">
                <p14:modId xmlns:p14="http://schemas.microsoft.com/office/powerpoint/2010/main" val="701314110"/>
              </p:ext>
            </p:extLst>
          </p:nvPr>
        </p:nvGraphicFramePr>
        <p:xfrm>
          <a:off x="-660553" y="903890"/>
          <a:ext cx="10193436" cy="5759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5122" y="4736223"/>
            <a:ext cx="4103609" cy="1927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صورة 4"/>
          <p:cNvPicPr>
            <a:picLocks noChangeAspect="1"/>
          </p:cNvPicPr>
          <p:nvPr/>
        </p:nvPicPr>
        <p:blipFill rotWithShape="1">
          <a:blip r:embed="rId8">
            <a:extLst>
              <a:ext uri="{28A0092B-C50C-407E-A947-70E740481C1C}">
                <a14:useLocalDpi xmlns:a14="http://schemas.microsoft.com/office/drawing/2010/main" val="0"/>
              </a:ext>
            </a:extLst>
          </a:blip>
          <a:srcRect l="49572"/>
          <a:stretch/>
        </p:blipFill>
        <p:spPr>
          <a:xfrm>
            <a:off x="8234164" y="1151870"/>
            <a:ext cx="3684567" cy="1917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8653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5003043" y="0"/>
            <a:ext cx="5417307" cy="1794184"/>
            <a:chOff x="3952900" y="-2434501"/>
            <a:chExt cx="3976613" cy="1794184"/>
          </a:xfrm>
        </p:grpSpPr>
        <p:sp>
          <p:nvSpPr>
            <p:cNvPr id="3" name="مستطيل مستدير الزوايا 2"/>
            <p:cNvSpPr/>
            <p:nvPr/>
          </p:nvSpPr>
          <p:spPr>
            <a:xfrm>
              <a:off x="3952900" y="-2015401"/>
              <a:ext cx="3976613" cy="914400"/>
            </a:xfrm>
            <a:prstGeom prst="round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4" name="مربع نص 3"/>
            <p:cNvSpPr txBox="1"/>
            <p:nvPr/>
          </p:nvSpPr>
          <p:spPr>
            <a:xfrm>
              <a:off x="3952900" y="-2434501"/>
              <a:ext cx="3782491" cy="1794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IQ" sz="3600" b="1" kern="1200" dirty="0" smtClean="0">
                  <a:latin typeface="Simplified Arabic" panose="02020603050405020304" pitchFamily="18" charset="-78"/>
                  <a:cs typeface="Simplified Arabic" panose="02020603050405020304" pitchFamily="18" charset="-78"/>
                </a:rPr>
                <a:t>ترجمة المعلومات والبيانات</a:t>
              </a:r>
              <a:endParaRPr lang="ar-SA" sz="3600" b="1" kern="1200" dirty="0">
                <a:latin typeface="Simplified Arabic" panose="02020603050405020304" pitchFamily="18" charset="-78"/>
                <a:cs typeface="Simplified Arabic" panose="02020603050405020304" pitchFamily="18" charset="-78"/>
              </a:endParaRPr>
            </a:p>
          </p:txBody>
        </p:sp>
      </p:grpSp>
      <p:graphicFrame>
        <p:nvGraphicFramePr>
          <p:cNvPr id="5" name="رسم تخطيطي 4"/>
          <p:cNvGraphicFramePr/>
          <p:nvPr>
            <p:extLst>
              <p:ext uri="{D42A27DB-BD31-4B8C-83A1-F6EECF244321}">
                <p14:modId xmlns:p14="http://schemas.microsoft.com/office/powerpoint/2010/main" val="3749823724"/>
              </p:ext>
            </p:extLst>
          </p:nvPr>
        </p:nvGraphicFramePr>
        <p:xfrm>
          <a:off x="-2381250" y="-819150"/>
          <a:ext cx="14217271" cy="866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صورة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351491">
            <a:off x="7943419" y="2908746"/>
            <a:ext cx="4953862" cy="24769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60689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783594" y="358397"/>
            <a:ext cx="3976613" cy="1565653"/>
            <a:chOff x="5513493" y="2130046"/>
            <a:chExt cx="3976613" cy="1988306"/>
          </a:xfrm>
        </p:grpSpPr>
        <p:sp>
          <p:nvSpPr>
            <p:cNvPr id="3" name="مستطيل مستدير الزوايا 2"/>
            <p:cNvSpPr/>
            <p:nvPr/>
          </p:nvSpPr>
          <p:spPr>
            <a:xfrm>
              <a:off x="5513493" y="2130046"/>
              <a:ext cx="3976613" cy="1988306"/>
            </a:xfrm>
            <a:prstGeom prst="roundRect">
              <a:avLst/>
            </a:prstGeom>
          </p:spPr>
          <p:style>
            <a:lnRef idx="2">
              <a:schemeClr val="lt1">
                <a:hueOff val="0"/>
                <a:satOff val="0"/>
                <a:lumOff val="0"/>
                <a:alphaOff val="0"/>
              </a:schemeClr>
            </a:lnRef>
            <a:fillRef idx="1">
              <a:schemeClr val="accent1">
                <a:shade val="80000"/>
                <a:hueOff val="-219690"/>
                <a:satOff val="-4520"/>
                <a:lumOff val="10717"/>
                <a:alphaOff val="0"/>
              </a:schemeClr>
            </a:fillRef>
            <a:effectRef idx="0">
              <a:schemeClr val="accent1">
                <a:shade val="80000"/>
                <a:hueOff val="-219690"/>
                <a:satOff val="-4520"/>
                <a:lumOff val="10717"/>
                <a:alphaOff val="0"/>
              </a:schemeClr>
            </a:effectRef>
            <a:fontRef idx="minor">
              <a:schemeClr val="lt1"/>
            </a:fontRef>
          </p:style>
        </p:sp>
        <p:sp>
          <p:nvSpPr>
            <p:cNvPr id="4" name="مربع نص 3"/>
            <p:cNvSpPr txBox="1"/>
            <p:nvPr/>
          </p:nvSpPr>
          <p:spPr>
            <a:xfrm>
              <a:off x="5610554" y="2227107"/>
              <a:ext cx="3782491" cy="1794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IQ" sz="3600" b="1" kern="1200" dirty="0" smtClean="0">
                  <a:latin typeface="Simplified Arabic" panose="02020603050405020304" pitchFamily="18" charset="-78"/>
                  <a:cs typeface="Simplified Arabic" panose="02020603050405020304" pitchFamily="18" charset="-78"/>
                </a:rPr>
                <a:t>الاتيان بالأدلة والبراهين</a:t>
              </a:r>
              <a:endParaRPr lang="ar-SA" sz="3600" b="1" kern="1200" dirty="0">
                <a:latin typeface="Simplified Arabic" panose="02020603050405020304" pitchFamily="18" charset="-78"/>
                <a:cs typeface="Simplified Arabic" panose="02020603050405020304" pitchFamily="18" charset="-78"/>
              </a:endParaRPr>
            </a:p>
          </p:txBody>
        </p:sp>
      </p:grpSp>
      <p:graphicFrame>
        <p:nvGraphicFramePr>
          <p:cNvPr id="5" name="رسم تخطيطي 4"/>
          <p:cNvGraphicFramePr/>
          <p:nvPr>
            <p:extLst>
              <p:ext uri="{D42A27DB-BD31-4B8C-83A1-F6EECF244321}">
                <p14:modId xmlns:p14="http://schemas.microsoft.com/office/powerpoint/2010/main" val="1293141506"/>
              </p:ext>
            </p:extLst>
          </p:nvPr>
        </p:nvGraphicFramePr>
        <p:xfrm>
          <a:off x="285750" y="2000479"/>
          <a:ext cx="11614150" cy="455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936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35020" y="364500"/>
            <a:ext cx="4498347" cy="707886"/>
          </a:xfrm>
          <a:prstGeom prst="rect">
            <a:avLst/>
          </a:prstGeom>
        </p:spPr>
        <p:txBody>
          <a:bodyPr wrap="none">
            <a:spAutoFit/>
          </a:bodyPr>
          <a:lstStyle/>
          <a:p>
            <a:r>
              <a:rPr lang="ar-SA" sz="4000" b="1" dirty="0">
                <a:ea typeface="Calibri" panose="020F0502020204030204" pitchFamily="34" charset="0"/>
                <a:cs typeface="Simplified Arabic" panose="02020603050405020304" pitchFamily="18" charset="-78"/>
              </a:rPr>
              <a:t>مراحل الاساليب الاحصائية</a:t>
            </a:r>
            <a:endParaRPr lang="ar-IQ" sz="4000" b="1" dirty="0"/>
          </a:p>
        </p:txBody>
      </p:sp>
      <p:graphicFrame>
        <p:nvGraphicFramePr>
          <p:cNvPr id="3" name="رسم تخطيطي 2"/>
          <p:cNvGraphicFramePr/>
          <p:nvPr>
            <p:extLst>
              <p:ext uri="{D42A27DB-BD31-4B8C-83A1-F6EECF244321}">
                <p14:modId xmlns:p14="http://schemas.microsoft.com/office/powerpoint/2010/main" val="3911464685"/>
              </p:ext>
            </p:extLst>
          </p:nvPr>
        </p:nvGraphicFramePr>
        <p:xfrm>
          <a:off x="1282263" y="1272082"/>
          <a:ext cx="103491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113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3910263259"/>
              </p:ext>
            </p:extLst>
          </p:nvPr>
        </p:nvGraphicFramePr>
        <p:xfrm>
          <a:off x="-5322122" y="91775"/>
          <a:ext cx="1834515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p:cNvPicPr>
            <a:picLocks noChangeAspect="1"/>
          </p:cNvPicPr>
          <p:nvPr/>
        </p:nvPicPr>
        <p:blipFill>
          <a:blip r:embed="rId7">
            <a:extLst>
              <a:ext uri="{BEBA8EAE-BF5A-486C-A8C5-ECC9F3942E4B}">
                <a14:imgProps xmlns:a14="http://schemas.microsoft.com/office/drawing/2010/main">
                  <a14:imgLayer r:embed="rId8">
                    <a14:imgEffect>
                      <a14:backgroundRemoval t="0" b="96000" l="5000" r="90000"/>
                    </a14:imgEffect>
                  </a14:imgLayer>
                </a14:imgProps>
              </a:ext>
              <a:ext uri="{28A0092B-C50C-407E-A947-70E740481C1C}">
                <a14:useLocalDpi xmlns:a14="http://schemas.microsoft.com/office/drawing/2010/main" val="0"/>
              </a:ext>
            </a:extLst>
          </a:blip>
          <a:stretch>
            <a:fillRect/>
          </a:stretch>
        </p:blipFill>
        <p:spPr>
          <a:xfrm>
            <a:off x="6605194" y="629658"/>
            <a:ext cx="5252869" cy="6018567"/>
          </a:xfrm>
          <a:prstGeom prst="rect">
            <a:avLst/>
          </a:prstGeom>
        </p:spPr>
      </p:pic>
    </p:spTree>
    <p:extLst>
      <p:ext uri="{BB962C8B-B14F-4D97-AF65-F5344CB8AC3E}">
        <p14:creationId xmlns:p14="http://schemas.microsoft.com/office/powerpoint/2010/main" val="723059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748337402"/>
              </p:ext>
            </p:extLst>
          </p:nvPr>
        </p:nvGraphicFramePr>
        <p:xfrm>
          <a:off x="590550" y="-2038350"/>
          <a:ext cx="10591800" cy="1051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873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76" y="4145899"/>
            <a:ext cx="5540102" cy="2712100"/>
          </a:xfrm>
          <a:prstGeom prst="ellipse">
            <a:avLst/>
          </a:prstGeom>
          <a:ln>
            <a:noFill/>
          </a:ln>
          <a:effectLst>
            <a:softEdge rad="112500"/>
          </a:effectLst>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202" y="262760"/>
            <a:ext cx="5367562" cy="2312275"/>
          </a:xfrm>
          <a:prstGeom prst="ellipse">
            <a:avLst/>
          </a:prstGeom>
          <a:ln>
            <a:noFill/>
          </a:ln>
          <a:effectLst>
            <a:softEdge rad="112500"/>
          </a:effectLst>
        </p:spPr>
      </p:pic>
      <p:sp>
        <p:nvSpPr>
          <p:cNvPr id="4" name="مستطيل 3"/>
          <p:cNvSpPr/>
          <p:nvPr/>
        </p:nvSpPr>
        <p:spPr>
          <a:xfrm>
            <a:off x="2681900" y="2822460"/>
            <a:ext cx="6877204" cy="1323439"/>
          </a:xfrm>
          <a:prstGeom prst="rect">
            <a:avLst/>
          </a:prstGeom>
        </p:spPr>
        <p:txBody>
          <a:bodyPr wrap="none">
            <a:spAutoFit/>
          </a:bodyPr>
          <a:lstStyle/>
          <a:p>
            <a:pPr lvl="0" rtl="1"/>
            <a:r>
              <a:rPr lang="ar-IQ" sz="8000" b="1" dirty="0" smtClean="0">
                <a:solidFill>
                  <a:srgbClr val="C00000"/>
                </a:solidFill>
                <a:latin typeface="Simplified Arabic" panose="02020603050405020304" pitchFamily="18" charset="-78"/>
                <a:cs typeface="DecoType Naskh Special" panose="02010000000000000000" pitchFamily="2" charset="-78"/>
              </a:rPr>
              <a:t>شكرا على حسن الاستماع</a:t>
            </a:r>
            <a:endParaRPr lang="ar-SA" sz="8000" dirty="0">
              <a:solidFill>
                <a:srgbClr val="C00000"/>
              </a:solidFill>
              <a:cs typeface="DecoType Naskh Special" panose="02010000000000000000" pitchFamily="2" charset="-78"/>
            </a:endParaRPr>
          </a:p>
        </p:txBody>
      </p:sp>
    </p:spTree>
    <p:extLst>
      <p:ext uri="{BB962C8B-B14F-4D97-AF65-F5344CB8AC3E}">
        <p14:creationId xmlns:p14="http://schemas.microsoft.com/office/powerpoint/2010/main" val="134415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876841328"/>
              </p:ext>
            </p:extLst>
          </p:nvPr>
        </p:nvGraphicFramePr>
        <p:xfrm>
          <a:off x="898215" y="289859"/>
          <a:ext cx="12954000" cy="622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ثلث متساوي الساقين 4"/>
          <p:cNvSpPr/>
          <p:nvPr/>
        </p:nvSpPr>
        <p:spPr>
          <a:xfrm>
            <a:off x="6127328" y="2140773"/>
            <a:ext cx="2640154" cy="2017776"/>
          </a:xfrm>
          <a:prstGeom prst="triangle">
            <a:avLst>
              <a:gd name="adj" fmla="val 55357"/>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IQ"/>
          </a:p>
        </p:txBody>
      </p:sp>
      <p:sp>
        <p:nvSpPr>
          <p:cNvPr id="4" name="مستطيل 3"/>
          <p:cNvSpPr/>
          <p:nvPr/>
        </p:nvSpPr>
        <p:spPr>
          <a:xfrm>
            <a:off x="6570354" y="2650443"/>
            <a:ext cx="1779653" cy="1508105"/>
          </a:xfrm>
          <a:prstGeom prst="rect">
            <a:avLst/>
          </a:prstGeom>
        </p:spPr>
        <p:txBody>
          <a:bodyPr wrap="none">
            <a:spAutoFit/>
          </a:bodyPr>
          <a:lstStyle/>
          <a:p>
            <a:pPr algn="ctr"/>
            <a:r>
              <a:rPr lang="ar-IQ" sz="2800" b="1" dirty="0">
                <a:solidFill>
                  <a:schemeClr val="bg1"/>
                </a:solidFill>
                <a:ea typeface="Calibri" panose="020F0502020204030204" pitchFamily="34" charset="0"/>
                <a:cs typeface="Simplified Arabic" panose="02020603050405020304" pitchFamily="18" charset="-78"/>
              </a:rPr>
              <a:t>وتعرف </a:t>
            </a:r>
            <a:endParaRPr lang="ar-IQ" sz="3600" b="1" dirty="0" smtClean="0">
              <a:solidFill>
                <a:schemeClr val="bg1"/>
              </a:solidFill>
              <a:ea typeface="Calibri" panose="020F0502020204030204" pitchFamily="34" charset="0"/>
              <a:cs typeface="Simplified Arabic" panose="02020603050405020304" pitchFamily="18" charset="-78"/>
            </a:endParaRPr>
          </a:p>
          <a:p>
            <a:pPr algn="ctr"/>
            <a:r>
              <a:rPr lang="ar-IQ" sz="3200" b="1" dirty="0" smtClean="0">
                <a:solidFill>
                  <a:schemeClr val="bg1"/>
                </a:solidFill>
                <a:ea typeface="Calibri" panose="020F0502020204030204" pitchFamily="34" charset="0"/>
                <a:cs typeface="Simplified Arabic" panose="02020603050405020304" pitchFamily="18" charset="-78"/>
              </a:rPr>
              <a:t>التجربة </a:t>
            </a:r>
          </a:p>
          <a:p>
            <a:pPr algn="ctr"/>
            <a:r>
              <a:rPr lang="ar-IQ" sz="3200" b="1" dirty="0" smtClean="0">
                <a:solidFill>
                  <a:schemeClr val="bg1"/>
                </a:solidFill>
                <a:ea typeface="Calibri" panose="020F0502020204030204" pitchFamily="34" charset="0"/>
                <a:cs typeface="Simplified Arabic" panose="02020603050405020304" pitchFamily="18" charset="-78"/>
              </a:rPr>
              <a:t>الاستطلاعية</a:t>
            </a:r>
            <a:endParaRPr lang="ar-IQ" sz="3200" dirty="0">
              <a:solidFill>
                <a:schemeClr val="bg1"/>
              </a:solidFill>
            </a:endParaRPr>
          </a:p>
        </p:txBody>
      </p:sp>
      <p:pic>
        <p:nvPicPr>
          <p:cNvPr id="2" name="صورة 1"/>
          <p:cNvPicPr>
            <a:picLocks noChangeAspect="1"/>
          </p:cNvPicPr>
          <p:nvPr/>
        </p:nvPicPr>
        <p:blipFill>
          <a:blip r:embed="rId7">
            <a:extLst>
              <a:ext uri="{BEBA8EAE-BF5A-486C-A8C5-ECC9F3942E4B}">
                <a14:imgProps xmlns:a14="http://schemas.microsoft.com/office/drawing/2010/main">
                  <a14:imgLayer r:embed="rId8">
                    <a14:imgEffect>
                      <a14:backgroundRemoval t="0" b="100000" l="11429" r="97619"/>
                    </a14:imgEffect>
                  </a14:imgLayer>
                </a14:imgProps>
              </a:ext>
              <a:ext uri="{28A0092B-C50C-407E-A947-70E740481C1C}">
                <a14:useLocalDpi xmlns:a14="http://schemas.microsoft.com/office/drawing/2010/main" val="0"/>
              </a:ext>
            </a:extLst>
          </a:blip>
          <a:stretch>
            <a:fillRect/>
          </a:stretch>
        </p:blipFill>
        <p:spPr>
          <a:xfrm>
            <a:off x="-1336896" y="1461749"/>
            <a:ext cx="6000750" cy="4842232"/>
          </a:xfrm>
          <a:prstGeom prst="rect">
            <a:avLst/>
          </a:prstGeom>
        </p:spPr>
      </p:pic>
    </p:spTree>
    <p:extLst>
      <p:ext uri="{BB962C8B-B14F-4D97-AF65-F5344CB8AC3E}">
        <p14:creationId xmlns:p14="http://schemas.microsoft.com/office/powerpoint/2010/main" val="782812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2391489345"/>
              </p:ext>
            </p:extLst>
          </p:nvPr>
        </p:nvGraphicFramePr>
        <p:xfrm>
          <a:off x="1444801" y="182879"/>
          <a:ext cx="14372217" cy="6395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a:extLst>
              <a:ext uri="{BEBA8EAE-BF5A-486C-A8C5-ECC9F3942E4B}">
                <a14:imgProps xmlns:a14="http://schemas.microsoft.com/office/drawing/2010/main">
                  <a14:imgLayer r:embed="rId8">
                    <a14:imgEffect>
                      <a14:backgroundRemoval t="10000" b="95385" l="1116" r="89732"/>
                    </a14:imgEffect>
                  </a14:imgLayer>
                </a14:imgProps>
              </a:ext>
              <a:ext uri="{28A0092B-C50C-407E-A947-70E740481C1C}">
                <a14:useLocalDpi xmlns:a14="http://schemas.microsoft.com/office/drawing/2010/main" val="0"/>
              </a:ext>
            </a:extLst>
          </a:blip>
          <a:stretch>
            <a:fillRect/>
          </a:stretch>
        </p:blipFill>
        <p:spPr>
          <a:xfrm>
            <a:off x="896471" y="451821"/>
            <a:ext cx="4267200" cy="6217920"/>
          </a:xfrm>
          <a:prstGeom prst="rect">
            <a:avLst/>
          </a:prstGeom>
        </p:spPr>
      </p:pic>
    </p:spTree>
    <p:extLst>
      <p:ext uri="{BB962C8B-B14F-4D97-AF65-F5344CB8AC3E}">
        <p14:creationId xmlns:p14="http://schemas.microsoft.com/office/powerpoint/2010/main" val="1968636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681654" y="620110"/>
            <a:ext cx="9119696" cy="840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مستطيل 1"/>
          <p:cNvSpPr/>
          <p:nvPr/>
        </p:nvSpPr>
        <p:spPr>
          <a:xfrm>
            <a:off x="1876096" y="629941"/>
            <a:ext cx="8734754" cy="830997"/>
          </a:xfrm>
          <a:prstGeom prst="rect">
            <a:avLst/>
          </a:prstGeom>
        </p:spPr>
        <p:txBody>
          <a:bodyPr wrap="square">
            <a:spAutoFit/>
          </a:bodyPr>
          <a:lstStyle/>
          <a:p>
            <a:pPr algn="ctr"/>
            <a:r>
              <a:rPr lang="ar-IQ" sz="2400" b="1" dirty="0">
                <a:solidFill>
                  <a:schemeClr val="bg1"/>
                </a:solidFill>
                <a:ea typeface="Calibri" panose="020F0502020204030204" pitchFamily="34" charset="0"/>
                <a:cs typeface="Simplified Arabic" panose="02020603050405020304" pitchFamily="18" charset="-78"/>
              </a:rPr>
              <a:t>أما فيما يخص المشكلات التي يختارها الباحث للدراسة ففي هذه الحالة نجد أن الدراسات الاستطلاعية تهدف </a:t>
            </a:r>
            <a:endParaRPr lang="ar-IQ" sz="2400" dirty="0">
              <a:solidFill>
                <a:schemeClr val="bg1"/>
              </a:solidFill>
            </a:endParaRPr>
          </a:p>
        </p:txBody>
      </p:sp>
      <p:graphicFrame>
        <p:nvGraphicFramePr>
          <p:cNvPr id="4" name="رسم تخطيطي 3"/>
          <p:cNvGraphicFramePr/>
          <p:nvPr>
            <p:extLst>
              <p:ext uri="{D42A27DB-BD31-4B8C-83A1-F6EECF244321}">
                <p14:modId xmlns:p14="http://schemas.microsoft.com/office/powerpoint/2010/main" val="3136067058"/>
              </p:ext>
            </p:extLst>
          </p:nvPr>
        </p:nvGraphicFramePr>
        <p:xfrm>
          <a:off x="991147" y="1699369"/>
          <a:ext cx="10500710" cy="4930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117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41462" y="380196"/>
            <a:ext cx="5928226" cy="707886"/>
          </a:xfrm>
          <a:prstGeom prst="rect">
            <a:avLst/>
          </a:prstGeom>
        </p:spPr>
        <p:txBody>
          <a:bodyPr wrap="none">
            <a:spAutoFit/>
          </a:bodyPr>
          <a:lstStyle/>
          <a:p>
            <a:r>
              <a:rPr lang="ar-SA" sz="4000" b="1" dirty="0">
                <a:solidFill>
                  <a:srgbClr val="FFFF00"/>
                </a:solidFill>
                <a:ea typeface="Times New Roman" panose="02020603050405020304" pitchFamily="18" charset="0"/>
                <a:cs typeface="Simplified Arabic" panose="02020603050405020304" pitchFamily="18" charset="-78"/>
              </a:rPr>
              <a:t>ما هي أهمية الدراسة الاستطلاعية </a:t>
            </a:r>
            <a:endParaRPr lang="ar-IQ" sz="4000" dirty="0">
              <a:solidFill>
                <a:srgbClr val="FFFF00"/>
              </a:solidFill>
            </a:endParaRPr>
          </a:p>
        </p:txBody>
      </p:sp>
      <p:graphicFrame>
        <p:nvGraphicFramePr>
          <p:cNvPr id="3" name="رسم تخطيطي 2"/>
          <p:cNvGraphicFramePr/>
          <p:nvPr>
            <p:extLst>
              <p:ext uri="{D42A27DB-BD31-4B8C-83A1-F6EECF244321}">
                <p14:modId xmlns:p14="http://schemas.microsoft.com/office/powerpoint/2010/main" val="2309520710"/>
              </p:ext>
            </p:extLst>
          </p:nvPr>
        </p:nvGraphicFramePr>
        <p:xfrm>
          <a:off x="1238250" y="869721"/>
          <a:ext cx="10534650" cy="5740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6331" y="4267199"/>
            <a:ext cx="3436569" cy="1828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42990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47825" y="323046"/>
            <a:ext cx="9082936" cy="584775"/>
          </a:xfrm>
          <a:prstGeom prst="rect">
            <a:avLst/>
          </a:prstGeom>
        </p:spPr>
        <p:txBody>
          <a:bodyPr wrap="none">
            <a:spAutoFit/>
          </a:bodyPr>
          <a:lstStyle/>
          <a:p>
            <a:r>
              <a:rPr lang="ar-SA" sz="3200" b="1" dirty="0">
                <a:solidFill>
                  <a:srgbClr val="FFFF00"/>
                </a:solidFill>
              </a:rPr>
              <a:t>خصائص الدراسة الاستطلاعية في خطة البحث</a:t>
            </a:r>
            <a:endParaRPr lang="ar-IQ" sz="6000" dirty="0">
              <a:solidFill>
                <a:srgbClr val="FFFF00"/>
              </a:solidFill>
            </a:endParaRPr>
          </a:p>
        </p:txBody>
      </p:sp>
      <p:graphicFrame>
        <p:nvGraphicFramePr>
          <p:cNvPr id="3" name="رسم تخطيطي 2"/>
          <p:cNvGraphicFramePr/>
          <p:nvPr>
            <p:extLst>
              <p:ext uri="{D42A27DB-BD31-4B8C-83A1-F6EECF244321}">
                <p14:modId xmlns:p14="http://schemas.microsoft.com/office/powerpoint/2010/main" val="2108081876"/>
              </p:ext>
            </p:extLst>
          </p:nvPr>
        </p:nvGraphicFramePr>
        <p:xfrm>
          <a:off x="1647825" y="1352550"/>
          <a:ext cx="9715500" cy="512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015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892671" y="520184"/>
            <a:ext cx="4447051" cy="707886"/>
          </a:xfrm>
          <a:prstGeom prst="rect">
            <a:avLst/>
          </a:prstGeom>
        </p:spPr>
        <p:txBody>
          <a:bodyPr wrap="none">
            <a:spAutoFit/>
          </a:bodyPr>
          <a:lstStyle/>
          <a:p>
            <a:r>
              <a:rPr lang="ar-IQ" sz="4000" b="1" dirty="0">
                <a:ea typeface="Calibri" panose="020F0502020204030204" pitchFamily="34" charset="0"/>
                <a:cs typeface="Simplified Arabic" panose="02020603050405020304" pitchFamily="18" charset="-78"/>
              </a:rPr>
              <a:t>أنواع التجربة الاستطلاعية</a:t>
            </a:r>
            <a:endParaRPr lang="ar-IQ" sz="4000" dirty="0"/>
          </a:p>
        </p:txBody>
      </p:sp>
      <p:graphicFrame>
        <p:nvGraphicFramePr>
          <p:cNvPr id="3" name="رسم تخطيطي 2"/>
          <p:cNvGraphicFramePr/>
          <p:nvPr>
            <p:extLst>
              <p:ext uri="{D42A27DB-BD31-4B8C-83A1-F6EECF244321}">
                <p14:modId xmlns:p14="http://schemas.microsoft.com/office/powerpoint/2010/main" val="2837604"/>
              </p:ext>
            </p:extLst>
          </p:nvPr>
        </p:nvGraphicFramePr>
        <p:xfrm>
          <a:off x="-247650" y="0"/>
          <a:ext cx="12153900" cy="5488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35" y="4193628"/>
            <a:ext cx="10686649" cy="2364828"/>
          </a:xfrm>
          <a:prstGeom prst="rect">
            <a:avLst/>
          </a:prstGeom>
        </p:spPr>
      </p:pic>
    </p:spTree>
    <p:extLst>
      <p:ext uri="{BB962C8B-B14F-4D97-AF65-F5344CB8AC3E}">
        <p14:creationId xmlns:p14="http://schemas.microsoft.com/office/powerpoint/2010/main" val="485093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151</TotalTime>
  <Words>2186</Words>
  <Application>Microsoft Office PowerPoint</Application>
  <PresentationFormat>شاشة عريضة</PresentationFormat>
  <Paragraphs>149</Paragraphs>
  <Slides>31</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31</vt:i4>
      </vt:variant>
    </vt:vector>
  </HeadingPairs>
  <TitlesOfParts>
    <vt:vector size="43" baseType="lpstr">
      <vt:lpstr>AGA Arabesque Desktop</vt:lpstr>
      <vt:lpstr>Arial</vt:lpstr>
      <vt:lpstr>Calibri</vt:lpstr>
      <vt:lpstr>Century Gothic</vt:lpstr>
      <vt:lpstr>DecoType Naskh Special</vt:lpstr>
      <vt:lpstr>PT Bold Broken</vt:lpstr>
      <vt:lpstr>PT Bold Heading</vt:lpstr>
      <vt:lpstr>Simplified Arabic</vt:lpstr>
      <vt:lpstr>Tahoma</vt:lpstr>
      <vt:lpstr>Times New Roman</vt:lpstr>
      <vt:lpstr>Wingdings 3</vt:lpstr>
      <vt:lpstr>ربطة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18</cp:revision>
  <dcterms:created xsi:type="dcterms:W3CDTF">2021-06-05T13:44:07Z</dcterms:created>
  <dcterms:modified xsi:type="dcterms:W3CDTF">2021-06-05T16:50:11Z</dcterms:modified>
</cp:coreProperties>
</file>