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6"/>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18B14-4D7B-49EF-832C-07C362D60B6B}" type="doc">
      <dgm:prSet loTypeId="urn:microsoft.com/office/officeart/2009/3/layout/OpposingIdeas" loCatId="relationship" qsTypeId="urn:microsoft.com/office/officeart/2005/8/quickstyle/3d3" qsCatId="3D" csTypeId="urn:microsoft.com/office/officeart/2005/8/colors/accent1_2" csCatId="accent1" phldr="1"/>
      <dgm:spPr/>
      <dgm:t>
        <a:bodyPr/>
        <a:lstStyle/>
        <a:p>
          <a:pPr rtl="1"/>
          <a:endParaRPr lang="ar-SA"/>
        </a:p>
      </dgm:t>
    </dgm:pt>
    <dgm:pt modelId="{B9E34E8A-9ACE-48E2-9272-BBDBA7AB860F}">
      <dgm:prSet phldrT="[نص]"/>
      <dgm:spPr/>
      <dgm:t>
        <a:bodyPr/>
        <a:lstStyle/>
        <a:p>
          <a:pPr rtl="1"/>
          <a:r>
            <a:rPr lang="ar-SA" b="1" u="none" dirty="0" smtClean="0">
              <a:solidFill>
                <a:srgbClr val="7030A0"/>
              </a:solidFill>
              <a:effectLst/>
            </a:rPr>
            <a:t>الثاني</a:t>
          </a:r>
          <a:endParaRPr lang="ar-SA" u="none" dirty="0">
            <a:solidFill>
              <a:srgbClr val="7030A0"/>
            </a:solidFill>
            <a:effectLst/>
          </a:endParaRPr>
        </a:p>
      </dgm:t>
    </dgm:pt>
    <dgm:pt modelId="{618C1A57-B71E-461D-99C3-0C7520EB1954}" type="parTrans" cxnId="{17302EA0-72D0-4E97-B863-4954758BB98A}">
      <dgm:prSet/>
      <dgm:spPr/>
      <dgm:t>
        <a:bodyPr/>
        <a:lstStyle/>
        <a:p>
          <a:pPr rtl="1"/>
          <a:endParaRPr lang="ar-SA"/>
        </a:p>
      </dgm:t>
    </dgm:pt>
    <dgm:pt modelId="{FD6EC50C-25FF-4C15-B66D-0C8B6EB91A44}" type="sibTrans" cxnId="{17302EA0-72D0-4E97-B863-4954758BB98A}">
      <dgm:prSet/>
      <dgm:spPr/>
      <dgm:t>
        <a:bodyPr/>
        <a:lstStyle/>
        <a:p>
          <a:pPr rtl="1"/>
          <a:endParaRPr lang="ar-SA"/>
        </a:p>
      </dgm:t>
    </dgm:pt>
    <dgm:pt modelId="{2D9521CB-A2F0-40AB-BAB3-972630C6FD4F}">
      <dgm:prSet phldrT="[نص]" custT="1"/>
      <dgm:spPr/>
      <dgm:t>
        <a:bodyPr/>
        <a:lstStyle/>
        <a:p>
          <a:pPr algn="just" rtl="1">
            <a:lnSpc>
              <a:spcPct val="100000"/>
            </a:lnSpc>
          </a:pPr>
          <a:r>
            <a:rPr lang="ar-SA" sz="2000" b="1" dirty="0" smtClean="0">
              <a:latin typeface="Simplified Arabic" panose="02020603050405020304" pitchFamily="18" charset="-78"/>
              <a:cs typeface="Simplified Arabic" panose="02020603050405020304" pitchFamily="18" charset="-78"/>
            </a:rPr>
            <a:t>هو كلمة النظري، وكلمة النظري مشتقة من النظر، والعلم النظري هو الذي يعتمد على كل ما هو مكتوب، وفي مصطلح الإطار النظري تعني ما يقوم به الباحث العلمي من مكتوبات تُعبِّر عن وجهة نظره العلمية</a:t>
          </a:r>
          <a:endParaRPr lang="ar-SA" sz="2000" b="1" dirty="0">
            <a:latin typeface="Simplified Arabic" panose="02020603050405020304" pitchFamily="18" charset="-78"/>
            <a:cs typeface="Simplified Arabic" panose="02020603050405020304" pitchFamily="18" charset="-78"/>
          </a:endParaRPr>
        </a:p>
      </dgm:t>
    </dgm:pt>
    <dgm:pt modelId="{76C437D3-5FC5-4F4D-8334-0D1D12420E41}" type="parTrans" cxnId="{E8057190-8B01-46DC-93EC-D289CE64FB9E}">
      <dgm:prSet/>
      <dgm:spPr/>
      <dgm:t>
        <a:bodyPr/>
        <a:lstStyle/>
        <a:p>
          <a:pPr rtl="1"/>
          <a:endParaRPr lang="ar-SA"/>
        </a:p>
      </dgm:t>
    </dgm:pt>
    <dgm:pt modelId="{F30DB37D-797C-4797-9805-FEAAE793F535}" type="sibTrans" cxnId="{E8057190-8B01-46DC-93EC-D289CE64FB9E}">
      <dgm:prSet/>
      <dgm:spPr/>
      <dgm:t>
        <a:bodyPr/>
        <a:lstStyle/>
        <a:p>
          <a:pPr rtl="1"/>
          <a:endParaRPr lang="ar-SA"/>
        </a:p>
      </dgm:t>
    </dgm:pt>
    <dgm:pt modelId="{E03A09E9-7E11-4B40-BC81-6950B24A8E5C}">
      <dgm:prSet phldrT="[نص]" custT="1"/>
      <dgm:spPr/>
      <dgm:t>
        <a:bodyPr/>
        <a:lstStyle/>
        <a:p>
          <a:pPr rtl="1"/>
          <a:r>
            <a:rPr lang="ar-IQ" sz="2800" b="1" dirty="0" smtClean="0">
              <a:solidFill>
                <a:srgbClr val="7030A0"/>
              </a:solidFill>
            </a:rPr>
            <a:t>الاول</a:t>
          </a:r>
          <a:endParaRPr lang="ar-SA" sz="2800" b="1" dirty="0">
            <a:solidFill>
              <a:srgbClr val="7030A0"/>
            </a:solidFill>
          </a:endParaRPr>
        </a:p>
      </dgm:t>
    </dgm:pt>
    <dgm:pt modelId="{ADA7501F-EE7C-4FB3-A789-C977317E8FEC}" type="parTrans" cxnId="{434E4E1F-6A40-4279-A8D1-D076457D9FBE}">
      <dgm:prSet/>
      <dgm:spPr/>
      <dgm:t>
        <a:bodyPr/>
        <a:lstStyle/>
        <a:p>
          <a:pPr rtl="1"/>
          <a:endParaRPr lang="ar-SA"/>
        </a:p>
      </dgm:t>
    </dgm:pt>
    <dgm:pt modelId="{65CAF451-78AF-4784-804B-C344D6F4C925}" type="sibTrans" cxnId="{434E4E1F-6A40-4279-A8D1-D076457D9FBE}">
      <dgm:prSet/>
      <dgm:spPr/>
      <dgm:t>
        <a:bodyPr/>
        <a:lstStyle/>
        <a:p>
          <a:pPr rtl="1"/>
          <a:endParaRPr lang="ar-SA"/>
        </a:p>
      </dgm:t>
    </dgm:pt>
    <dgm:pt modelId="{087037E7-541D-4D5C-8303-59A2921E45A8}">
      <dgm:prSet custT="1"/>
      <dgm:spPr/>
      <dgm:t>
        <a:bodyPr/>
        <a:lstStyle/>
        <a:p>
          <a:pPr algn="just" rtl="1">
            <a:lnSpc>
              <a:spcPct val="100000"/>
            </a:lnSpc>
          </a:pPr>
          <a:r>
            <a:rPr lang="ar-SA" sz="2000" b="1" dirty="0" smtClean="0">
              <a:latin typeface="Simplified Arabic" panose="02020603050405020304" pitchFamily="18" charset="-78"/>
              <a:cs typeface="Simplified Arabic" panose="02020603050405020304" pitchFamily="18" charset="-78"/>
            </a:rPr>
            <a:t>هو كلمة الإطار وجمعها أطر وإطارات، وهي تعني ما يحيط بالأشياء من الخارج، أو الهيكل والحدود العامة التي تُوضِّح معالم الأشياء، والمقصود بها في مصطلحنا الحدود والمكونات الخاصة بالبحث العلمي، والتي تتوقَّف على طبيعة المنهج العلمي، وما يقوم بجمعه الباحث به من معلومات</a:t>
          </a:r>
          <a:endParaRPr lang="ar-SA" sz="2000" b="1" dirty="0">
            <a:latin typeface="Simplified Arabic" panose="02020603050405020304" pitchFamily="18" charset="-78"/>
            <a:cs typeface="Simplified Arabic" panose="02020603050405020304" pitchFamily="18" charset="-78"/>
          </a:endParaRPr>
        </a:p>
      </dgm:t>
    </dgm:pt>
    <dgm:pt modelId="{8ADF4D1B-C338-438F-B58F-668B5ED01477}" type="parTrans" cxnId="{B547ED6B-1404-494C-9358-5287F10D9EA7}">
      <dgm:prSet/>
      <dgm:spPr/>
      <dgm:t>
        <a:bodyPr/>
        <a:lstStyle/>
        <a:p>
          <a:pPr rtl="1"/>
          <a:endParaRPr lang="ar-SA"/>
        </a:p>
      </dgm:t>
    </dgm:pt>
    <dgm:pt modelId="{B86EFC1B-41CD-4032-8961-B730D24787E4}" type="sibTrans" cxnId="{B547ED6B-1404-494C-9358-5287F10D9EA7}">
      <dgm:prSet/>
      <dgm:spPr/>
      <dgm:t>
        <a:bodyPr/>
        <a:lstStyle/>
        <a:p>
          <a:pPr rtl="1"/>
          <a:endParaRPr lang="ar-SA"/>
        </a:p>
      </dgm:t>
    </dgm:pt>
    <dgm:pt modelId="{8EEC965E-ACA2-4C64-8C2A-B648A6C39A54}" type="pres">
      <dgm:prSet presAssocID="{86418B14-4D7B-49EF-832C-07C362D60B6B}" presName="Name0" presStyleCnt="0">
        <dgm:presLayoutVars>
          <dgm:chMax val="2"/>
          <dgm:dir/>
          <dgm:animOne val="branch"/>
          <dgm:animLvl val="lvl"/>
          <dgm:resizeHandles val="exact"/>
        </dgm:presLayoutVars>
      </dgm:prSet>
      <dgm:spPr/>
      <dgm:t>
        <a:bodyPr/>
        <a:lstStyle/>
        <a:p>
          <a:pPr rtl="1"/>
          <a:endParaRPr lang="ar-SA"/>
        </a:p>
      </dgm:t>
    </dgm:pt>
    <dgm:pt modelId="{06298EFB-FF55-4BC4-9B54-848269A16473}" type="pres">
      <dgm:prSet presAssocID="{86418B14-4D7B-49EF-832C-07C362D60B6B}" presName="Background" presStyleLbl="node1" presStyleIdx="0" presStyleCnt="1" custScaleX="118530" custScaleY="115667" custLinFactNeighborX="-2862" custLinFactNeighborY="1960"/>
      <dgm:spPr/>
    </dgm:pt>
    <dgm:pt modelId="{E13FE0D3-1868-4212-9104-ED40AAECE173}" type="pres">
      <dgm:prSet presAssocID="{86418B14-4D7B-49EF-832C-07C362D60B6B}" presName="Divider" presStyleLbl="callout" presStyleIdx="0" presStyleCnt="1"/>
      <dgm:spPr/>
    </dgm:pt>
    <dgm:pt modelId="{42C47CE2-F36A-4AE5-AC38-7CB6E685BF27}" type="pres">
      <dgm:prSet presAssocID="{86418B14-4D7B-49EF-832C-07C362D60B6B}" presName="ChildText1" presStyleLbl="revTx" presStyleIdx="0" presStyleCnt="0" custScaleX="123389" custLinFactNeighborX="-12165" custLinFactNeighborY="13863">
        <dgm:presLayoutVars>
          <dgm:chMax val="0"/>
          <dgm:chPref val="0"/>
          <dgm:bulletEnabled val="1"/>
        </dgm:presLayoutVars>
      </dgm:prSet>
      <dgm:spPr/>
      <dgm:t>
        <a:bodyPr/>
        <a:lstStyle/>
        <a:p>
          <a:pPr rtl="1"/>
          <a:endParaRPr lang="ar-SA"/>
        </a:p>
      </dgm:t>
    </dgm:pt>
    <dgm:pt modelId="{B7C500D8-5B38-41EE-9030-01A85EAF141F}" type="pres">
      <dgm:prSet presAssocID="{86418B14-4D7B-49EF-832C-07C362D60B6B}" presName="ChildText2" presStyleLbl="revTx" presStyleIdx="0" presStyleCnt="0" custScaleX="115037" custScaleY="107935" custLinFactNeighborX="5909" custLinFactNeighborY="660">
        <dgm:presLayoutVars>
          <dgm:chMax val="0"/>
          <dgm:chPref val="0"/>
          <dgm:bulletEnabled val="1"/>
        </dgm:presLayoutVars>
      </dgm:prSet>
      <dgm:spPr/>
      <dgm:t>
        <a:bodyPr/>
        <a:lstStyle/>
        <a:p>
          <a:pPr rtl="1"/>
          <a:endParaRPr lang="ar-SA"/>
        </a:p>
      </dgm:t>
    </dgm:pt>
    <dgm:pt modelId="{18B537C2-3870-4C0D-A74F-CD27D42E7FBC}" type="pres">
      <dgm:prSet presAssocID="{86418B14-4D7B-49EF-832C-07C362D60B6B}" presName="ParentText1" presStyleLbl="revTx" presStyleIdx="0" presStyleCnt="0">
        <dgm:presLayoutVars>
          <dgm:chMax val="1"/>
          <dgm:chPref val="1"/>
        </dgm:presLayoutVars>
      </dgm:prSet>
      <dgm:spPr/>
      <dgm:t>
        <a:bodyPr/>
        <a:lstStyle/>
        <a:p>
          <a:pPr rtl="1"/>
          <a:endParaRPr lang="ar-SA"/>
        </a:p>
      </dgm:t>
    </dgm:pt>
    <dgm:pt modelId="{C5184044-A45E-4AA3-8B78-18B697BB08C2}" type="pres">
      <dgm:prSet presAssocID="{86418B14-4D7B-49EF-832C-07C362D60B6B}" presName="ParentShape1" presStyleLbl="alignImgPlace1" presStyleIdx="0" presStyleCnt="2" custLinFactNeighborX="-62353" custLinFactNeighborY="-1634">
        <dgm:presLayoutVars/>
      </dgm:prSet>
      <dgm:spPr/>
      <dgm:t>
        <a:bodyPr/>
        <a:lstStyle/>
        <a:p>
          <a:pPr rtl="1"/>
          <a:endParaRPr lang="ar-SA"/>
        </a:p>
      </dgm:t>
    </dgm:pt>
    <dgm:pt modelId="{D3791FBD-7764-4158-B7A9-650FF62063A8}" type="pres">
      <dgm:prSet presAssocID="{86418B14-4D7B-49EF-832C-07C362D60B6B}" presName="ParentText2" presStyleLbl="revTx" presStyleIdx="0" presStyleCnt="0">
        <dgm:presLayoutVars>
          <dgm:chMax val="1"/>
          <dgm:chPref val="1"/>
        </dgm:presLayoutVars>
      </dgm:prSet>
      <dgm:spPr/>
      <dgm:t>
        <a:bodyPr/>
        <a:lstStyle/>
        <a:p>
          <a:pPr rtl="1"/>
          <a:endParaRPr lang="ar-SA"/>
        </a:p>
      </dgm:t>
    </dgm:pt>
    <dgm:pt modelId="{B54FD777-1B81-473A-BE78-0C11FAF088D9}" type="pres">
      <dgm:prSet presAssocID="{86418B14-4D7B-49EF-832C-07C362D60B6B}" presName="ParentShape2" presStyleLbl="alignImgPlace1" presStyleIdx="1" presStyleCnt="2" custLinFactNeighborX="48797" custLinFactNeighborY="-257">
        <dgm:presLayoutVars/>
      </dgm:prSet>
      <dgm:spPr/>
      <dgm:t>
        <a:bodyPr/>
        <a:lstStyle/>
        <a:p>
          <a:pPr rtl="1"/>
          <a:endParaRPr lang="ar-SA"/>
        </a:p>
      </dgm:t>
    </dgm:pt>
  </dgm:ptLst>
  <dgm:cxnLst>
    <dgm:cxn modelId="{434E4E1F-6A40-4279-A8D1-D076457D9FBE}" srcId="{86418B14-4D7B-49EF-832C-07C362D60B6B}" destId="{E03A09E9-7E11-4B40-BC81-6950B24A8E5C}" srcOrd="1" destOrd="0" parTransId="{ADA7501F-EE7C-4FB3-A789-C977317E8FEC}" sibTransId="{65CAF451-78AF-4784-804B-C344D6F4C925}"/>
    <dgm:cxn modelId="{091F2EB3-851F-4E5A-A08C-077384379996}" type="presOf" srcId="{087037E7-541D-4D5C-8303-59A2921E45A8}" destId="{B7C500D8-5B38-41EE-9030-01A85EAF141F}" srcOrd="0" destOrd="0" presId="urn:microsoft.com/office/officeart/2009/3/layout/OpposingIdeas"/>
    <dgm:cxn modelId="{090C49F5-FDB6-4674-B579-09F941CB4D09}" type="presOf" srcId="{86418B14-4D7B-49EF-832C-07C362D60B6B}" destId="{8EEC965E-ACA2-4C64-8C2A-B648A6C39A54}" srcOrd="0" destOrd="0" presId="urn:microsoft.com/office/officeart/2009/3/layout/OpposingIdeas"/>
    <dgm:cxn modelId="{6A7E14B3-0AD3-4B6D-AFEB-B4D937236DA6}" type="presOf" srcId="{B9E34E8A-9ACE-48E2-9272-BBDBA7AB860F}" destId="{18B537C2-3870-4C0D-A74F-CD27D42E7FBC}" srcOrd="0" destOrd="0" presId="urn:microsoft.com/office/officeart/2009/3/layout/OpposingIdeas"/>
    <dgm:cxn modelId="{58415733-E9A1-4CC8-A418-952BF0CDFB23}" type="presOf" srcId="{E03A09E9-7E11-4B40-BC81-6950B24A8E5C}" destId="{D3791FBD-7764-4158-B7A9-650FF62063A8}" srcOrd="0" destOrd="0" presId="urn:microsoft.com/office/officeart/2009/3/layout/OpposingIdeas"/>
    <dgm:cxn modelId="{4DFD9EA1-5375-4692-B2A0-E7226CC862D8}" type="presOf" srcId="{B9E34E8A-9ACE-48E2-9272-BBDBA7AB860F}" destId="{C5184044-A45E-4AA3-8B78-18B697BB08C2}" srcOrd="1" destOrd="0" presId="urn:microsoft.com/office/officeart/2009/3/layout/OpposingIdeas"/>
    <dgm:cxn modelId="{3FC4E39A-A6BF-4F8C-B603-E7EE0FAC43FC}" type="presOf" srcId="{2D9521CB-A2F0-40AB-BAB3-972630C6FD4F}" destId="{42C47CE2-F36A-4AE5-AC38-7CB6E685BF27}" srcOrd="0" destOrd="0" presId="urn:microsoft.com/office/officeart/2009/3/layout/OpposingIdeas"/>
    <dgm:cxn modelId="{75079E40-F9E9-4312-9D7A-993E7B027B69}" type="presOf" srcId="{E03A09E9-7E11-4B40-BC81-6950B24A8E5C}" destId="{B54FD777-1B81-473A-BE78-0C11FAF088D9}" srcOrd="1" destOrd="0" presId="urn:microsoft.com/office/officeart/2009/3/layout/OpposingIdeas"/>
    <dgm:cxn modelId="{E8057190-8B01-46DC-93EC-D289CE64FB9E}" srcId="{B9E34E8A-9ACE-48E2-9272-BBDBA7AB860F}" destId="{2D9521CB-A2F0-40AB-BAB3-972630C6FD4F}" srcOrd="0" destOrd="0" parTransId="{76C437D3-5FC5-4F4D-8334-0D1D12420E41}" sibTransId="{F30DB37D-797C-4797-9805-FEAAE793F535}"/>
    <dgm:cxn modelId="{17302EA0-72D0-4E97-B863-4954758BB98A}" srcId="{86418B14-4D7B-49EF-832C-07C362D60B6B}" destId="{B9E34E8A-9ACE-48E2-9272-BBDBA7AB860F}" srcOrd="0" destOrd="0" parTransId="{618C1A57-B71E-461D-99C3-0C7520EB1954}" sibTransId="{FD6EC50C-25FF-4C15-B66D-0C8B6EB91A44}"/>
    <dgm:cxn modelId="{B547ED6B-1404-494C-9358-5287F10D9EA7}" srcId="{E03A09E9-7E11-4B40-BC81-6950B24A8E5C}" destId="{087037E7-541D-4D5C-8303-59A2921E45A8}" srcOrd="0" destOrd="0" parTransId="{8ADF4D1B-C338-438F-B58F-668B5ED01477}" sibTransId="{B86EFC1B-41CD-4032-8961-B730D24787E4}"/>
    <dgm:cxn modelId="{53AB35E0-2C8E-48E5-9853-F9622A7C24C2}" type="presParOf" srcId="{8EEC965E-ACA2-4C64-8C2A-B648A6C39A54}" destId="{06298EFB-FF55-4BC4-9B54-848269A16473}" srcOrd="0" destOrd="0" presId="urn:microsoft.com/office/officeart/2009/3/layout/OpposingIdeas"/>
    <dgm:cxn modelId="{A24BFF4F-587E-4765-A7C9-0C9C980E2030}" type="presParOf" srcId="{8EEC965E-ACA2-4C64-8C2A-B648A6C39A54}" destId="{E13FE0D3-1868-4212-9104-ED40AAECE173}" srcOrd="1" destOrd="0" presId="urn:microsoft.com/office/officeart/2009/3/layout/OpposingIdeas"/>
    <dgm:cxn modelId="{0B817D30-9934-4B15-8E38-8DF49BBBE029}" type="presParOf" srcId="{8EEC965E-ACA2-4C64-8C2A-B648A6C39A54}" destId="{42C47CE2-F36A-4AE5-AC38-7CB6E685BF27}" srcOrd="2" destOrd="0" presId="urn:microsoft.com/office/officeart/2009/3/layout/OpposingIdeas"/>
    <dgm:cxn modelId="{0F9BCE29-8EC5-4DC1-BEA6-5F76B856D9F7}" type="presParOf" srcId="{8EEC965E-ACA2-4C64-8C2A-B648A6C39A54}" destId="{B7C500D8-5B38-41EE-9030-01A85EAF141F}" srcOrd="3" destOrd="0" presId="urn:microsoft.com/office/officeart/2009/3/layout/OpposingIdeas"/>
    <dgm:cxn modelId="{0A7CE8D9-3562-486E-85E8-14A1A5D45BD9}" type="presParOf" srcId="{8EEC965E-ACA2-4C64-8C2A-B648A6C39A54}" destId="{18B537C2-3870-4C0D-A74F-CD27D42E7FBC}" srcOrd="4" destOrd="0" presId="urn:microsoft.com/office/officeart/2009/3/layout/OpposingIdeas"/>
    <dgm:cxn modelId="{3A60EAD9-0B72-40BA-94B4-D7B0336B6667}" type="presParOf" srcId="{8EEC965E-ACA2-4C64-8C2A-B648A6C39A54}" destId="{C5184044-A45E-4AA3-8B78-18B697BB08C2}" srcOrd="5" destOrd="0" presId="urn:microsoft.com/office/officeart/2009/3/layout/OpposingIdeas"/>
    <dgm:cxn modelId="{1EA52041-7AC5-4E39-9BA4-F33CEEA32A49}" type="presParOf" srcId="{8EEC965E-ACA2-4C64-8C2A-B648A6C39A54}" destId="{D3791FBD-7764-4158-B7A9-650FF62063A8}" srcOrd="6" destOrd="0" presId="urn:microsoft.com/office/officeart/2009/3/layout/OpposingIdeas"/>
    <dgm:cxn modelId="{023F172B-5546-44F3-922E-E57D0582FF34}" type="presParOf" srcId="{8EEC965E-ACA2-4C64-8C2A-B648A6C39A54}" destId="{B54FD777-1B81-473A-BE78-0C11FAF088D9}"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BD19ED-C4C2-4E56-902E-FF9E3ACE5B6E}"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pPr rtl="1"/>
          <a:endParaRPr lang="ar-SA"/>
        </a:p>
      </dgm:t>
    </dgm:pt>
    <dgm:pt modelId="{3EAFCEF4-13F2-4B00-A1EA-EFE606BE5C82}">
      <dgm:prSet phldrT="[نص]"/>
      <dgm:spPr/>
      <dgm:t>
        <a:bodyPr/>
        <a:lstStyle/>
        <a:p>
          <a:pPr rtl="1"/>
          <a:r>
            <a:rPr lang="ar-IQ" b="1" smtClean="0">
              <a:latin typeface="Simplified Arabic" panose="02020603050405020304" pitchFamily="18" charset="-78"/>
              <a:cs typeface="Simplified Arabic" panose="02020603050405020304" pitchFamily="18" charset="-78"/>
            </a:rPr>
            <a:t>تحدد برقم يرمز الى الباب الثاني والثانوي، اسم الكتاب، السنة، ثم العنوان كاملاً، وماذا يهدف البحث والغرض منه، عرض مشكلة البحث باختصار</a:t>
          </a:r>
          <a:endParaRPr lang="ar-SA" b="1">
            <a:latin typeface="Simplified Arabic" panose="02020603050405020304" pitchFamily="18" charset="-78"/>
            <a:cs typeface="Simplified Arabic" panose="02020603050405020304" pitchFamily="18" charset="-78"/>
          </a:endParaRPr>
        </a:p>
      </dgm:t>
    </dgm:pt>
    <dgm:pt modelId="{90A2BC24-1151-4636-BDD7-52641EA6B764}" type="parTrans" cxnId="{9A8A5500-6082-4B43-89B9-43ABFC1ACDD2}">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993602EE-E6DD-4873-AF43-FFC9DC6C5597}" type="sibTrans" cxnId="{9A8A5500-6082-4B43-89B9-43ABFC1ACDD2}">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FB293DFE-ECF2-4A49-99F2-1DA66B33077B}">
      <dgm:prSet/>
      <dgm:spPr/>
      <dgm:t>
        <a:bodyPr/>
        <a:lstStyle/>
        <a:p>
          <a:pPr rtl="1"/>
          <a:r>
            <a:rPr lang="ar-IQ" b="1" smtClean="0">
              <a:latin typeface="Simplified Arabic" panose="02020603050405020304" pitchFamily="18" charset="-78"/>
              <a:cs typeface="Simplified Arabic" panose="02020603050405020304" pitchFamily="18" charset="-78"/>
            </a:rPr>
            <a:t>مختصر جدا لإجراءات البحث العينة ومواصفاتها، انتمائها، اعمارها</a:t>
          </a:r>
          <a:endParaRPr lang="en-US" b="1">
            <a:latin typeface="Simplified Arabic" panose="02020603050405020304" pitchFamily="18" charset="-78"/>
            <a:cs typeface="Simplified Arabic" panose="02020603050405020304" pitchFamily="18" charset="-78"/>
          </a:endParaRPr>
        </a:p>
      </dgm:t>
    </dgm:pt>
    <dgm:pt modelId="{043B476C-9E85-4774-8930-3F9809541E20}" type="parTrans" cxnId="{5FFABDE8-08E6-4997-A4EE-40B9F0A5B91F}">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F03BEB5D-C562-4803-9319-EE0B42AC2A85}" type="sibTrans" cxnId="{5FFABDE8-08E6-4997-A4EE-40B9F0A5B91F}">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1FCA9066-F53C-490E-B098-5ACA7BAB2DBF}">
      <dgm:prSet/>
      <dgm:spPr/>
      <dgm:t>
        <a:bodyPr/>
        <a:lstStyle/>
        <a:p>
          <a:pPr rtl="1"/>
          <a:r>
            <a:rPr lang="ar-IQ" b="1" smtClean="0">
              <a:latin typeface="Simplified Arabic" panose="02020603050405020304" pitchFamily="18" charset="-78"/>
              <a:cs typeface="Simplified Arabic" panose="02020603050405020304" pitchFamily="18" charset="-78"/>
            </a:rPr>
            <a:t>عرض مختصر من الاختبارات المستخدمة</a:t>
          </a:r>
          <a:endParaRPr lang="en-US" b="1">
            <a:latin typeface="Simplified Arabic" panose="02020603050405020304" pitchFamily="18" charset="-78"/>
            <a:cs typeface="Simplified Arabic" panose="02020603050405020304" pitchFamily="18" charset="-78"/>
          </a:endParaRPr>
        </a:p>
      </dgm:t>
    </dgm:pt>
    <dgm:pt modelId="{FCCC5C30-B811-40FE-91F6-300838D92529}" type="parTrans" cxnId="{E38C166F-2756-4C6C-BCCE-CB62D7A95924}">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E1197800-E56F-4471-971C-9F75177E5F24}" type="sibTrans" cxnId="{E38C166F-2756-4C6C-BCCE-CB62D7A95924}">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C21E1FDA-B9FF-4570-B5EF-D5659BCE75F4}">
      <dgm:prSet/>
      <dgm:spPr/>
      <dgm:t>
        <a:bodyPr/>
        <a:lstStyle/>
        <a:p>
          <a:pPr rtl="1"/>
          <a:r>
            <a:rPr lang="ar-IQ" b="1" smtClean="0">
              <a:latin typeface="Simplified Arabic" panose="02020603050405020304" pitchFamily="18" charset="-78"/>
              <a:cs typeface="Simplified Arabic" panose="02020603050405020304" pitchFamily="18" charset="-78"/>
            </a:rPr>
            <a:t>اهم النتائج التي توصلت اليها الدراسات السابقة والاستنتاجات الرئيسية وربما بعض التوصيات المختارة </a:t>
          </a:r>
          <a:endParaRPr lang="en-US" b="1">
            <a:latin typeface="Simplified Arabic" panose="02020603050405020304" pitchFamily="18" charset="-78"/>
            <a:cs typeface="Simplified Arabic" panose="02020603050405020304" pitchFamily="18" charset="-78"/>
          </a:endParaRPr>
        </a:p>
      </dgm:t>
    </dgm:pt>
    <dgm:pt modelId="{57EE1849-D1B2-4080-98FA-1FBC76D78106}" type="parTrans" cxnId="{047E3DE3-085A-4798-B1A9-CD3C7F753628}">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50ECA34E-3E06-4903-B112-3AF36CC5BA83}" type="sibTrans" cxnId="{047E3DE3-085A-4798-B1A9-CD3C7F753628}">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B82F45B6-B6B9-4BDD-B351-A1AB6B82ECD0}" type="pres">
      <dgm:prSet presAssocID="{3EBD19ED-C4C2-4E56-902E-FF9E3ACE5B6E}" presName="matrix" presStyleCnt="0">
        <dgm:presLayoutVars>
          <dgm:chMax val="1"/>
          <dgm:dir val="rev"/>
          <dgm:resizeHandles val="exact"/>
        </dgm:presLayoutVars>
      </dgm:prSet>
      <dgm:spPr/>
      <dgm:t>
        <a:bodyPr/>
        <a:lstStyle/>
        <a:p>
          <a:pPr rtl="1"/>
          <a:endParaRPr lang="ar-SA"/>
        </a:p>
      </dgm:t>
    </dgm:pt>
    <dgm:pt modelId="{23B1D10D-18BE-44C3-84DC-BA9E060911F3}" type="pres">
      <dgm:prSet presAssocID="{3EBD19ED-C4C2-4E56-902E-FF9E3ACE5B6E}" presName="axisShape" presStyleLbl="bgShp" presStyleIdx="0" presStyleCnt="1"/>
      <dgm:spPr/>
    </dgm:pt>
    <dgm:pt modelId="{316D59B5-1DA9-4B38-A2DD-874FF6526723}" type="pres">
      <dgm:prSet presAssocID="{3EBD19ED-C4C2-4E56-902E-FF9E3ACE5B6E}" presName="rect1" presStyleLbl="node1" presStyleIdx="0" presStyleCnt="4">
        <dgm:presLayoutVars>
          <dgm:chMax val="0"/>
          <dgm:chPref val="0"/>
          <dgm:bulletEnabled val="1"/>
        </dgm:presLayoutVars>
      </dgm:prSet>
      <dgm:spPr/>
      <dgm:t>
        <a:bodyPr/>
        <a:lstStyle/>
        <a:p>
          <a:pPr rtl="1"/>
          <a:endParaRPr lang="ar-SA"/>
        </a:p>
      </dgm:t>
    </dgm:pt>
    <dgm:pt modelId="{01CF2022-5DAE-47AC-95BA-0073DABCF1C1}" type="pres">
      <dgm:prSet presAssocID="{3EBD19ED-C4C2-4E56-902E-FF9E3ACE5B6E}" presName="rect2" presStyleLbl="node1" presStyleIdx="1" presStyleCnt="4">
        <dgm:presLayoutVars>
          <dgm:chMax val="0"/>
          <dgm:chPref val="0"/>
          <dgm:bulletEnabled val="1"/>
        </dgm:presLayoutVars>
      </dgm:prSet>
      <dgm:spPr/>
      <dgm:t>
        <a:bodyPr/>
        <a:lstStyle/>
        <a:p>
          <a:pPr rtl="1"/>
          <a:endParaRPr lang="ar-SA"/>
        </a:p>
      </dgm:t>
    </dgm:pt>
    <dgm:pt modelId="{78EB5488-E5A9-4065-B050-4EDA3CD95EE1}" type="pres">
      <dgm:prSet presAssocID="{3EBD19ED-C4C2-4E56-902E-FF9E3ACE5B6E}" presName="rect3" presStyleLbl="node1" presStyleIdx="2" presStyleCnt="4">
        <dgm:presLayoutVars>
          <dgm:chMax val="0"/>
          <dgm:chPref val="0"/>
          <dgm:bulletEnabled val="1"/>
        </dgm:presLayoutVars>
      </dgm:prSet>
      <dgm:spPr/>
      <dgm:t>
        <a:bodyPr/>
        <a:lstStyle/>
        <a:p>
          <a:pPr rtl="1"/>
          <a:endParaRPr lang="ar-SA"/>
        </a:p>
      </dgm:t>
    </dgm:pt>
    <dgm:pt modelId="{6A2C527B-F1BA-453B-8148-88A67018B5CA}" type="pres">
      <dgm:prSet presAssocID="{3EBD19ED-C4C2-4E56-902E-FF9E3ACE5B6E}" presName="rect4" presStyleLbl="node1" presStyleIdx="3" presStyleCnt="4">
        <dgm:presLayoutVars>
          <dgm:chMax val="0"/>
          <dgm:chPref val="0"/>
          <dgm:bulletEnabled val="1"/>
        </dgm:presLayoutVars>
      </dgm:prSet>
      <dgm:spPr/>
      <dgm:t>
        <a:bodyPr/>
        <a:lstStyle/>
        <a:p>
          <a:pPr rtl="1"/>
          <a:endParaRPr lang="ar-SA"/>
        </a:p>
      </dgm:t>
    </dgm:pt>
  </dgm:ptLst>
  <dgm:cxnLst>
    <dgm:cxn modelId="{E38C166F-2756-4C6C-BCCE-CB62D7A95924}" srcId="{3EBD19ED-C4C2-4E56-902E-FF9E3ACE5B6E}" destId="{1FCA9066-F53C-490E-B098-5ACA7BAB2DBF}" srcOrd="2" destOrd="0" parTransId="{FCCC5C30-B811-40FE-91F6-300838D92529}" sibTransId="{E1197800-E56F-4471-971C-9F75177E5F24}"/>
    <dgm:cxn modelId="{8968CB5E-9649-4C28-9A4E-DF812DD8EA05}" type="presOf" srcId="{3EAFCEF4-13F2-4B00-A1EA-EFE606BE5C82}" destId="{316D59B5-1DA9-4B38-A2DD-874FF6526723}" srcOrd="0" destOrd="0" presId="urn:microsoft.com/office/officeart/2005/8/layout/matrix2"/>
    <dgm:cxn modelId="{CE11E936-3A77-4DB9-8988-2C45B53E8F33}" type="presOf" srcId="{C21E1FDA-B9FF-4570-B5EF-D5659BCE75F4}" destId="{6A2C527B-F1BA-453B-8148-88A67018B5CA}" srcOrd="0" destOrd="0" presId="urn:microsoft.com/office/officeart/2005/8/layout/matrix2"/>
    <dgm:cxn modelId="{5FFABDE8-08E6-4997-A4EE-40B9F0A5B91F}" srcId="{3EBD19ED-C4C2-4E56-902E-FF9E3ACE5B6E}" destId="{FB293DFE-ECF2-4A49-99F2-1DA66B33077B}" srcOrd="1" destOrd="0" parTransId="{043B476C-9E85-4774-8930-3F9809541E20}" sibTransId="{F03BEB5D-C562-4803-9319-EE0B42AC2A85}"/>
    <dgm:cxn modelId="{913DBC43-020B-4F44-825E-6FC98E9F620F}" type="presOf" srcId="{3EBD19ED-C4C2-4E56-902E-FF9E3ACE5B6E}" destId="{B82F45B6-B6B9-4BDD-B351-A1AB6B82ECD0}" srcOrd="0" destOrd="0" presId="urn:microsoft.com/office/officeart/2005/8/layout/matrix2"/>
    <dgm:cxn modelId="{9A8A5500-6082-4B43-89B9-43ABFC1ACDD2}" srcId="{3EBD19ED-C4C2-4E56-902E-FF9E3ACE5B6E}" destId="{3EAFCEF4-13F2-4B00-A1EA-EFE606BE5C82}" srcOrd="0" destOrd="0" parTransId="{90A2BC24-1151-4636-BDD7-52641EA6B764}" sibTransId="{993602EE-E6DD-4873-AF43-FFC9DC6C5597}"/>
    <dgm:cxn modelId="{A49B030B-B700-4D22-A424-FB62D28F586D}" type="presOf" srcId="{FB293DFE-ECF2-4A49-99F2-1DA66B33077B}" destId="{01CF2022-5DAE-47AC-95BA-0073DABCF1C1}" srcOrd="0" destOrd="0" presId="urn:microsoft.com/office/officeart/2005/8/layout/matrix2"/>
    <dgm:cxn modelId="{047E3DE3-085A-4798-B1A9-CD3C7F753628}" srcId="{3EBD19ED-C4C2-4E56-902E-FF9E3ACE5B6E}" destId="{C21E1FDA-B9FF-4570-B5EF-D5659BCE75F4}" srcOrd="3" destOrd="0" parTransId="{57EE1849-D1B2-4080-98FA-1FBC76D78106}" sibTransId="{50ECA34E-3E06-4903-B112-3AF36CC5BA83}"/>
    <dgm:cxn modelId="{7FD5562E-AD3F-42CA-920F-F04C83DD8E2F}" type="presOf" srcId="{1FCA9066-F53C-490E-B098-5ACA7BAB2DBF}" destId="{78EB5488-E5A9-4065-B050-4EDA3CD95EE1}" srcOrd="0" destOrd="0" presId="urn:microsoft.com/office/officeart/2005/8/layout/matrix2"/>
    <dgm:cxn modelId="{DC454010-7780-47B1-8785-B1175F3FBADD}" type="presParOf" srcId="{B82F45B6-B6B9-4BDD-B351-A1AB6B82ECD0}" destId="{23B1D10D-18BE-44C3-84DC-BA9E060911F3}" srcOrd="0" destOrd="0" presId="urn:microsoft.com/office/officeart/2005/8/layout/matrix2"/>
    <dgm:cxn modelId="{49E9A703-996D-411D-B281-9DE43CAEA767}" type="presParOf" srcId="{B82F45B6-B6B9-4BDD-B351-A1AB6B82ECD0}" destId="{316D59B5-1DA9-4B38-A2DD-874FF6526723}" srcOrd="1" destOrd="0" presId="urn:microsoft.com/office/officeart/2005/8/layout/matrix2"/>
    <dgm:cxn modelId="{69BCDFE0-25E5-4EEC-8075-1B7EA8E270A4}" type="presParOf" srcId="{B82F45B6-B6B9-4BDD-B351-A1AB6B82ECD0}" destId="{01CF2022-5DAE-47AC-95BA-0073DABCF1C1}" srcOrd="2" destOrd="0" presId="urn:microsoft.com/office/officeart/2005/8/layout/matrix2"/>
    <dgm:cxn modelId="{FFFBA972-DD4A-4E58-A21B-07F81E278E79}" type="presParOf" srcId="{B82F45B6-B6B9-4BDD-B351-A1AB6B82ECD0}" destId="{78EB5488-E5A9-4065-B050-4EDA3CD95EE1}" srcOrd="3" destOrd="0" presId="urn:microsoft.com/office/officeart/2005/8/layout/matrix2"/>
    <dgm:cxn modelId="{50181E10-4D30-408B-AD58-9A45E7394566}" type="presParOf" srcId="{B82F45B6-B6B9-4BDD-B351-A1AB6B82ECD0}" destId="{6A2C527B-F1BA-453B-8148-88A67018B5C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1783E7-0B3F-4FBB-A329-32CBB7098C5F}" type="doc">
      <dgm:prSet loTypeId="urn:microsoft.com/office/officeart/2005/8/layout/venn1" loCatId="relationship" qsTypeId="urn:microsoft.com/office/officeart/2005/8/quickstyle/3d3" qsCatId="3D" csTypeId="urn:microsoft.com/office/officeart/2005/8/colors/accent3_5" csCatId="accent3" phldr="1"/>
      <dgm:spPr/>
    </dgm:pt>
    <dgm:pt modelId="{EF5298DD-EEFC-4DF0-B812-128AAE4E9AE1}">
      <dgm:prSet phldrT="[نص]" custT="1"/>
      <dgm:spPr/>
      <dgm:t>
        <a:bodyPr/>
        <a:lstStyle/>
        <a:p>
          <a:pPr rtl="1"/>
          <a:r>
            <a:rPr lang="ar-SA" sz="3200" b="1" dirty="0" smtClean="0">
              <a:latin typeface="Simplified Arabic" panose="02020603050405020304" pitchFamily="18" charset="-78"/>
              <a:cs typeface="Simplified Arabic" panose="02020603050405020304" pitchFamily="18" charset="-78"/>
            </a:rPr>
            <a:t>المجلات المهنية للعثور على الدراسات السابقة</a:t>
          </a:r>
          <a:endParaRPr lang="ar-SA" sz="3200" dirty="0">
            <a:latin typeface="Simplified Arabic" panose="02020603050405020304" pitchFamily="18" charset="-78"/>
            <a:cs typeface="Simplified Arabic" panose="02020603050405020304" pitchFamily="18" charset="-78"/>
          </a:endParaRPr>
        </a:p>
      </dgm:t>
    </dgm:pt>
    <dgm:pt modelId="{EF5F4E10-2209-4294-98D6-8214FBAAA00A}" type="parTrans" cxnId="{CC55D578-1AF7-4A2D-AD98-CFAC21738305}">
      <dgm:prSet/>
      <dgm:spPr/>
      <dgm:t>
        <a:bodyPr/>
        <a:lstStyle/>
        <a:p>
          <a:pPr rtl="1"/>
          <a:endParaRPr lang="ar-SA" sz="2400">
            <a:latin typeface="Simplified Arabic" panose="02020603050405020304" pitchFamily="18" charset="-78"/>
            <a:cs typeface="Simplified Arabic" panose="02020603050405020304" pitchFamily="18" charset="-78"/>
          </a:endParaRPr>
        </a:p>
      </dgm:t>
    </dgm:pt>
    <dgm:pt modelId="{2D6FF5D1-2D79-47AD-A14E-2264B4880DCA}" type="sibTrans" cxnId="{CC55D578-1AF7-4A2D-AD98-CFAC21738305}">
      <dgm:prSet/>
      <dgm:spPr/>
      <dgm:t>
        <a:bodyPr/>
        <a:lstStyle/>
        <a:p>
          <a:pPr rtl="1"/>
          <a:endParaRPr lang="ar-SA" sz="2400">
            <a:latin typeface="Simplified Arabic" panose="02020603050405020304" pitchFamily="18" charset="-78"/>
            <a:cs typeface="Simplified Arabic" panose="02020603050405020304" pitchFamily="18" charset="-78"/>
          </a:endParaRPr>
        </a:p>
      </dgm:t>
    </dgm:pt>
    <dgm:pt modelId="{01329E16-1474-469B-A47A-2E6B9FD686BD}">
      <dgm:prSet custT="1"/>
      <dgm:spPr/>
      <dgm:t>
        <a:bodyPr/>
        <a:lstStyle/>
        <a:p>
          <a:pPr rtl="1"/>
          <a:r>
            <a:rPr lang="ar-SA" sz="3200" b="1" dirty="0" smtClean="0">
              <a:latin typeface="Simplified Arabic" panose="02020603050405020304" pitchFamily="18" charset="-78"/>
              <a:cs typeface="Simplified Arabic" panose="02020603050405020304" pitchFamily="18" charset="-78"/>
            </a:rPr>
            <a:t>المجالات ذات الصلة</a:t>
          </a:r>
          <a:endParaRPr lang="en-US" sz="3200" dirty="0">
            <a:latin typeface="Simplified Arabic" panose="02020603050405020304" pitchFamily="18" charset="-78"/>
            <a:cs typeface="Simplified Arabic" panose="02020603050405020304" pitchFamily="18" charset="-78"/>
          </a:endParaRPr>
        </a:p>
      </dgm:t>
    </dgm:pt>
    <dgm:pt modelId="{F8C349E4-1431-4553-B084-98FF6C9B3A51}" type="parTrans" cxnId="{56678DF5-E056-4A2F-A4AC-FBA65B2BEC2E}">
      <dgm:prSet/>
      <dgm:spPr/>
      <dgm:t>
        <a:bodyPr/>
        <a:lstStyle/>
        <a:p>
          <a:pPr rtl="1"/>
          <a:endParaRPr lang="ar-SA" sz="2400">
            <a:latin typeface="Simplified Arabic" panose="02020603050405020304" pitchFamily="18" charset="-78"/>
            <a:cs typeface="Simplified Arabic" panose="02020603050405020304" pitchFamily="18" charset="-78"/>
          </a:endParaRPr>
        </a:p>
      </dgm:t>
    </dgm:pt>
    <dgm:pt modelId="{CE072DA6-4101-489F-9D61-25F4F6374559}" type="sibTrans" cxnId="{56678DF5-E056-4A2F-A4AC-FBA65B2BEC2E}">
      <dgm:prSet/>
      <dgm:spPr/>
      <dgm:t>
        <a:bodyPr/>
        <a:lstStyle/>
        <a:p>
          <a:pPr rtl="1"/>
          <a:endParaRPr lang="ar-SA" sz="2400">
            <a:latin typeface="Simplified Arabic" panose="02020603050405020304" pitchFamily="18" charset="-78"/>
            <a:cs typeface="Simplified Arabic" panose="02020603050405020304" pitchFamily="18" charset="-78"/>
          </a:endParaRPr>
        </a:p>
      </dgm:t>
    </dgm:pt>
    <dgm:pt modelId="{5AA6312D-F2BA-4E14-8DE2-00A8634FF454}">
      <dgm:prSet custT="1"/>
      <dgm:spPr/>
      <dgm:t>
        <a:bodyPr/>
        <a:lstStyle/>
        <a:p>
          <a:pPr rtl="1"/>
          <a:r>
            <a:rPr lang="ar-SA" sz="3200" b="1" dirty="0" smtClean="0">
              <a:latin typeface="Simplified Arabic" panose="02020603050405020304" pitchFamily="18" charset="-78"/>
              <a:cs typeface="Simplified Arabic" panose="02020603050405020304" pitchFamily="18" charset="-78"/>
            </a:rPr>
            <a:t>الكتب العلمية</a:t>
          </a:r>
          <a:endParaRPr lang="en-US" sz="3200" dirty="0">
            <a:latin typeface="Simplified Arabic" panose="02020603050405020304" pitchFamily="18" charset="-78"/>
            <a:cs typeface="Simplified Arabic" panose="02020603050405020304" pitchFamily="18" charset="-78"/>
          </a:endParaRPr>
        </a:p>
      </dgm:t>
    </dgm:pt>
    <dgm:pt modelId="{B0891F68-B7E5-4113-8F5F-5455F186DE79}" type="parTrans" cxnId="{D608AE85-3EE5-4D8C-9E49-031A127A28A6}">
      <dgm:prSet/>
      <dgm:spPr/>
      <dgm:t>
        <a:bodyPr/>
        <a:lstStyle/>
        <a:p>
          <a:pPr rtl="1"/>
          <a:endParaRPr lang="ar-SA" sz="2400">
            <a:latin typeface="Simplified Arabic" panose="02020603050405020304" pitchFamily="18" charset="-78"/>
            <a:cs typeface="Simplified Arabic" panose="02020603050405020304" pitchFamily="18" charset="-78"/>
          </a:endParaRPr>
        </a:p>
      </dgm:t>
    </dgm:pt>
    <dgm:pt modelId="{9B6E869E-E2B2-4FD1-AAD5-49BBB4EC1328}" type="sibTrans" cxnId="{D608AE85-3EE5-4D8C-9E49-031A127A28A6}">
      <dgm:prSet/>
      <dgm:spPr/>
      <dgm:t>
        <a:bodyPr/>
        <a:lstStyle/>
        <a:p>
          <a:pPr rtl="1"/>
          <a:endParaRPr lang="ar-SA" sz="2400">
            <a:latin typeface="Simplified Arabic" panose="02020603050405020304" pitchFamily="18" charset="-78"/>
            <a:cs typeface="Simplified Arabic" panose="02020603050405020304" pitchFamily="18" charset="-78"/>
          </a:endParaRPr>
        </a:p>
      </dgm:t>
    </dgm:pt>
    <dgm:pt modelId="{047BA911-F009-470F-8EB0-76E16E89AE13}" type="pres">
      <dgm:prSet presAssocID="{BA1783E7-0B3F-4FBB-A329-32CBB7098C5F}" presName="compositeShape" presStyleCnt="0">
        <dgm:presLayoutVars>
          <dgm:chMax val="7"/>
          <dgm:dir/>
          <dgm:resizeHandles val="exact"/>
        </dgm:presLayoutVars>
      </dgm:prSet>
      <dgm:spPr/>
    </dgm:pt>
    <dgm:pt modelId="{1BA87FBC-1291-415D-BD2D-1F5C24ADC81D}" type="pres">
      <dgm:prSet presAssocID="{EF5298DD-EEFC-4DF0-B812-128AAE4E9AE1}" presName="circ1" presStyleLbl="vennNode1" presStyleIdx="0" presStyleCnt="3"/>
      <dgm:spPr/>
      <dgm:t>
        <a:bodyPr/>
        <a:lstStyle/>
        <a:p>
          <a:pPr rtl="1"/>
          <a:endParaRPr lang="ar-SA"/>
        </a:p>
      </dgm:t>
    </dgm:pt>
    <dgm:pt modelId="{F2397689-D297-4176-B5CC-4F629C87B641}" type="pres">
      <dgm:prSet presAssocID="{EF5298DD-EEFC-4DF0-B812-128AAE4E9AE1}" presName="circ1Tx" presStyleLbl="revTx" presStyleIdx="0" presStyleCnt="0">
        <dgm:presLayoutVars>
          <dgm:chMax val="0"/>
          <dgm:chPref val="0"/>
          <dgm:bulletEnabled val="1"/>
        </dgm:presLayoutVars>
      </dgm:prSet>
      <dgm:spPr/>
      <dgm:t>
        <a:bodyPr/>
        <a:lstStyle/>
        <a:p>
          <a:pPr rtl="1"/>
          <a:endParaRPr lang="ar-SA"/>
        </a:p>
      </dgm:t>
    </dgm:pt>
    <dgm:pt modelId="{A00E28AE-BDE1-47E2-B669-E84B06674110}" type="pres">
      <dgm:prSet presAssocID="{01329E16-1474-469B-A47A-2E6B9FD686BD}" presName="circ2" presStyleLbl="vennNode1" presStyleIdx="1" presStyleCnt="3"/>
      <dgm:spPr/>
      <dgm:t>
        <a:bodyPr/>
        <a:lstStyle/>
        <a:p>
          <a:pPr rtl="1"/>
          <a:endParaRPr lang="ar-SA"/>
        </a:p>
      </dgm:t>
    </dgm:pt>
    <dgm:pt modelId="{4094CC05-6ADB-42BF-82E4-5B90D29425B5}" type="pres">
      <dgm:prSet presAssocID="{01329E16-1474-469B-A47A-2E6B9FD686BD}" presName="circ2Tx" presStyleLbl="revTx" presStyleIdx="0" presStyleCnt="0">
        <dgm:presLayoutVars>
          <dgm:chMax val="0"/>
          <dgm:chPref val="0"/>
          <dgm:bulletEnabled val="1"/>
        </dgm:presLayoutVars>
      </dgm:prSet>
      <dgm:spPr/>
      <dgm:t>
        <a:bodyPr/>
        <a:lstStyle/>
        <a:p>
          <a:pPr rtl="1"/>
          <a:endParaRPr lang="ar-SA"/>
        </a:p>
      </dgm:t>
    </dgm:pt>
    <dgm:pt modelId="{8B4D2AE9-4AE0-4FAC-A57F-C144A4376F86}" type="pres">
      <dgm:prSet presAssocID="{5AA6312D-F2BA-4E14-8DE2-00A8634FF454}" presName="circ3" presStyleLbl="vennNode1" presStyleIdx="2" presStyleCnt="3"/>
      <dgm:spPr/>
      <dgm:t>
        <a:bodyPr/>
        <a:lstStyle/>
        <a:p>
          <a:pPr rtl="1"/>
          <a:endParaRPr lang="ar-SA"/>
        </a:p>
      </dgm:t>
    </dgm:pt>
    <dgm:pt modelId="{8D94C00D-D2A4-46E9-B915-8193F200D46E}" type="pres">
      <dgm:prSet presAssocID="{5AA6312D-F2BA-4E14-8DE2-00A8634FF454}" presName="circ3Tx" presStyleLbl="revTx" presStyleIdx="0" presStyleCnt="0">
        <dgm:presLayoutVars>
          <dgm:chMax val="0"/>
          <dgm:chPref val="0"/>
          <dgm:bulletEnabled val="1"/>
        </dgm:presLayoutVars>
      </dgm:prSet>
      <dgm:spPr/>
      <dgm:t>
        <a:bodyPr/>
        <a:lstStyle/>
        <a:p>
          <a:pPr rtl="1"/>
          <a:endParaRPr lang="ar-SA"/>
        </a:p>
      </dgm:t>
    </dgm:pt>
  </dgm:ptLst>
  <dgm:cxnLst>
    <dgm:cxn modelId="{444E31D4-5383-45D7-884A-4BE05E98CDC5}" type="presOf" srcId="{EF5298DD-EEFC-4DF0-B812-128AAE4E9AE1}" destId="{F2397689-D297-4176-B5CC-4F629C87B641}" srcOrd="0" destOrd="0" presId="urn:microsoft.com/office/officeart/2005/8/layout/venn1"/>
    <dgm:cxn modelId="{D608AE85-3EE5-4D8C-9E49-031A127A28A6}" srcId="{BA1783E7-0B3F-4FBB-A329-32CBB7098C5F}" destId="{5AA6312D-F2BA-4E14-8DE2-00A8634FF454}" srcOrd="2" destOrd="0" parTransId="{B0891F68-B7E5-4113-8F5F-5455F186DE79}" sibTransId="{9B6E869E-E2B2-4FD1-AAD5-49BBB4EC1328}"/>
    <dgm:cxn modelId="{37405F64-5820-469B-B629-0FC20CA7218C}" type="presOf" srcId="{5AA6312D-F2BA-4E14-8DE2-00A8634FF454}" destId="{8B4D2AE9-4AE0-4FAC-A57F-C144A4376F86}" srcOrd="1" destOrd="0" presId="urn:microsoft.com/office/officeart/2005/8/layout/venn1"/>
    <dgm:cxn modelId="{56678DF5-E056-4A2F-A4AC-FBA65B2BEC2E}" srcId="{BA1783E7-0B3F-4FBB-A329-32CBB7098C5F}" destId="{01329E16-1474-469B-A47A-2E6B9FD686BD}" srcOrd="1" destOrd="0" parTransId="{F8C349E4-1431-4553-B084-98FF6C9B3A51}" sibTransId="{CE072DA6-4101-489F-9D61-25F4F6374559}"/>
    <dgm:cxn modelId="{CC55D578-1AF7-4A2D-AD98-CFAC21738305}" srcId="{BA1783E7-0B3F-4FBB-A329-32CBB7098C5F}" destId="{EF5298DD-EEFC-4DF0-B812-128AAE4E9AE1}" srcOrd="0" destOrd="0" parTransId="{EF5F4E10-2209-4294-98D6-8214FBAAA00A}" sibTransId="{2D6FF5D1-2D79-47AD-A14E-2264B4880DCA}"/>
    <dgm:cxn modelId="{95A2BF1C-5623-46F3-9274-DE52F9674726}" type="presOf" srcId="{BA1783E7-0B3F-4FBB-A329-32CBB7098C5F}" destId="{047BA911-F009-470F-8EB0-76E16E89AE13}" srcOrd="0" destOrd="0" presId="urn:microsoft.com/office/officeart/2005/8/layout/venn1"/>
    <dgm:cxn modelId="{FBDA8E21-53E5-489C-8B3D-DF2EA5A874B2}" type="presOf" srcId="{EF5298DD-EEFC-4DF0-B812-128AAE4E9AE1}" destId="{1BA87FBC-1291-415D-BD2D-1F5C24ADC81D}" srcOrd="1" destOrd="0" presId="urn:microsoft.com/office/officeart/2005/8/layout/venn1"/>
    <dgm:cxn modelId="{348BF81B-4B65-4BB4-9F5A-C498E39AD6D7}" type="presOf" srcId="{01329E16-1474-469B-A47A-2E6B9FD686BD}" destId="{4094CC05-6ADB-42BF-82E4-5B90D29425B5}" srcOrd="0" destOrd="0" presId="urn:microsoft.com/office/officeart/2005/8/layout/venn1"/>
    <dgm:cxn modelId="{8381067F-D28D-42A3-8292-F7CC2FC6F9A3}" type="presOf" srcId="{01329E16-1474-469B-A47A-2E6B9FD686BD}" destId="{A00E28AE-BDE1-47E2-B669-E84B06674110}" srcOrd="1" destOrd="0" presId="urn:microsoft.com/office/officeart/2005/8/layout/venn1"/>
    <dgm:cxn modelId="{5717776A-8B7D-4C06-BE5F-FF63FE874ABD}" type="presOf" srcId="{5AA6312D-F2BA-4E14-8DE2-00A8634FF454}" destId="{8D94C00D-D2A4-46E9-B915-8193F200D46E}" srcOrd="0" destOrd="0" presId="urn:microsoft.com/office/officeart/2005/8/layout/venn1"/>
    <dgm:cxn modelId="{3076CD00-5079-4FCE-84FB-2CF835040E85}" type="presParOf" srcId="{047BA911-F009-470F-8EB0-76E16E89AE13}" destId="{1BA87FBC-1291-415D-BD2D-1F5C24ADC81D}" srcOrd="0" destOrd="0" presId="urn:microsoft.com/office/officeart/2005/8/layout/venn1"/>
    <dgm:cxn modelId="{1A4EA1B3-94B9-4B8E-A676-3FABF2405C1F}" type="presParOf" srcId="{047BA911-F009-470F-8EB0-76E16E89AE13}" destId="{F2397689-D297-4176-B5CC-4F629C87B641}" srcOrd="1" destOrd="0" presId="urn:microsoft.com/office/officeart/2005/8/layout/venn1"/>
    <dgm:cxn modelId="{633B2D34-7CC4-4F1F-9F09-6BB504C0AD18}" type="presParOf" srcId="{047BA911-F009-470F-8EB0-76E16E89AE13}" destId="{A00E28AE-BDE1-47E2-B669-E84B06674110}" srcOrd="2" destOrd="0" presId="urn:microsoft.com/office/officeart/2005/8/layout/venn1"/>
    <dgm:cxn modelId="{C1D74DA7-4CED-48F4-BE73-B50A840D6789}" type="presParOf" srcId="{047BA911-F009-470F-8EB0-76E16E89AE13}" destId="{4094CC05-6ADB-42BF-82E4-5B90D29425B5}" srcOrd="3" destOrd="0" presId="urn:microsoft.com/office/officeart/2005/8/layout/venn1"/>
    <dgm:cxn modelId="{ADAA6198-D9AF-41B9-910D-5DC70074958F}" type="presParOf" srcId="{047BA911-F009-470F-8EB0-76E16E89AE13}" destId="{8B4D2AE9-4AE0-4FAC-A57F-C144A4376F86}" srcOrd="4" destOrd="0" presId="urn:microsoft.com/office/officeart/2005/8/layout/venn1"/>
    <dgm:cxn modelId="{8054E7BB-6BFE-4D4D-91F3-90A5551F1140}" type="presParOf" srcId="{047BA911-F009-470F-8EB0-76E16E89AE13}" destId="{8D94C00D-D2A4-46E9-B915-8193F200D4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3ECBD5-9913-4460-A9DD-FE98F8CD0785}"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pPr rtl="1"/>
          <a:endParaRPr lang="ar-SA"/>
        </a:p>
      </dgm:t>
    </dgm:pt>
    <dgm:pt modelId="{5CE96AEE-E540-47B6-B0AA-9A63EF3F221F}">
      <dgm:prSet phldrT="[نص]" custT="1"/>
      <dgm:spPr/>
      <dgm:t>
        <a:bodyPr/>
        <a:lstStyle/>
        <a:p>
          <a:pPr rtl="1"/>
          <a:r>
            <a:rPr lang="ar-IQ" sz="4400" b="1" smtClean="0">
              <a:solidFill>
                <a:schemeClr val="accent3">
                  <a:lumMod val="60000"/>
                  <a:lumOff val="40000"/>
                </a:schemeClr>
              </a:solidFill>
              <a:latin typeface="Simplified Arabic" panose="02020603050405020304" pitchFamily="18" charset="-78"/>
              <a:cs typeface="Simplified Arabic" panose="02020603050405020304" pitchFamily="18" charset="-78"/>
            </a:rPr>
            <a:t>الاعتبارات</a:t>
          </a:r>
          <a:endParaRPr lang="ar-SA" sz="4400" b="1" dirty="0">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47C1D905-17FA-4A2F-932E-09F29B70179B}" type="parTrans" cxnId="{D81DBDE9-A777-4E04-AC67-18F43E7B6BDF}">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59F49AF4-4B6F-4DC3-A12E-788B84FEF3D7}" type="sibTrans" cxnId="{D81DBDE9-A777-4E04-AC67-18F43E7B6BDF}">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3309CF80-219D-45A5-A4F3-2B477047A7B7}">
      <dgm:prSet phldrT="[نص]" custT="1"/>
      <dgm:spPr/>
      <dgm:t>
        <a:bodyPr/>
        <a:lstStyle/>
        <a:p>
          <a:pPr rtl="1"/>
          <a:r>
            <a:rPr lang="ar-SA" sz="2400" b="1" dirty="0" smtClean="0">
              <a:solidFill>
                <a:schemeClr val="accent3">
                  <a:lumMod val="60000"/>
                  <a:lumOff val="40000"/>
                </a:schemeClr>
              </a:solidFill>
              <a:latin typeface="Simplified Arabic" panose="02020603050405020304" pitchFamily="18" charset="-78"/>
              <a:cs typeface="Simplified Arabic" panose="02020603050405020304" pitchFamily="18" charset="-78"/>
            </a:rPr>
            <a:t>استخدام الدليل</a:t>
          </a:r>
          <a:endParaRPr lang="ar-SA" sz="2400" b="1" dirty="0">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6F87FFF7-DA64-4546-AC1D-8A1239636BE8}" type="parTrans" cxnId="{8D471E26-FB5F-4222-9250-065F08C55D3B}">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7EE359D2-6F4E-483D-8A27-29E70390DD1C}" type="sibTrans" cxnId="{8D471E26-FB5F-4222-9250-065F08C55D3B}">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0EC38765-4D9E-466C-9517-6C979AC1E770}">
      <dgm:prSet phldrT="[نص]"/>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C269385E-87DB-4B01-8A14-D01B72ED3642}" type="parTrans" cxnId="{DE5C5F8F-9DDF-46AE-80FC-92FD03CFAC55}">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5CD80C3F-EDBB-4A31-94F4-3A37B34E5953}" type="sibTrans" cxnId="{DE5C5F8F-9DDF-46AE-80FC-92FD03CFAC55}">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4B904455-42B6-48CA-9F5E-09F5D1F02B25}">
      <dgm:prSet custT="1"/>
      <dgm:spPr/>
      <dgm:t>
        <a:bodyPr/>
        <a:lstStyle/>
        <a:p>
          <a:pPr rtl="1"/>
          <a:r>
            <a:rPr lang="ar-SA" sz="2400" b="1" smtClean="0">
              <a:solidFill>
                <a:schemeClr val="accent3">
                  <a:lumMod val="60000"/>
                  <a:lumOff val="40000"/>
                </a:schemeClr>
              </a:solidFill>
              <a:latin typeface="Simplified Arabic" panose="02020603050405020304" pitchFamily="18" charset="-78"/>
              <a:cs typeface="Simplified Arabic" panose="02020603050405020304" pitchFamily="18" charset="-78"/>
            </a:rPr>
            <a:t>كن انتقائياً: </a:t>
          </a:r>
          <a:endParaRPr lang="en-US" sz="24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2A9B4B43-A9D7-4150-8C3A-79069AD16D8C}" type="parTrans" cxnId="{5F8B7288-ADDE-4756-B105-6DB7BECC7D92}">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DC9BF999-F19B-4518-BEBB-B4703EF46B98}" type="sibTrans" cxnId="{5F8B7288-ADDE-4756-B105-6DB7BECC7D92}">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E97A2302-4652-4488-9F4F-A587072C9A20}">
      <dgm:prSet custT="1"/>
      <dgm:spPr/>
      <dgm:t>
        <a:bodyPr/>
        <a:lstStyle/>
        <a:p>
          <a:pPr rtl="1"/>
          <a:r>
            <a:rPr lang="ar-SA" sz="2400" b="1" smtClean="0">
              <a:solidFill>
                <a:schemeClr val="accent3">
                  <a:lumMod val="60000"/>
                  <a:lumOff val="40000"/>
                </a:schemeClr>
              </a:solidFill>
              <a:latin typeface="Simplified Arabic" panose="02020603050405020304" pitchFamily="18" charset="-78"/>
              <a:cs typeface="Simplified Arabic" panose="02020603050405020304" pitchFamily="18" charset="-78"/>
            </a:rPr>
            <a:t>استخدم الاقتباسات باعتدال</a:t>
          </a:r>
          <a:endParaRPr lang="en-US" sz="24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64BC2F0A-D21F-47CD-AC93-0B0EAF4E64DC}" type="parTrans" cxnId="{50FAE849-8D02-4CE1-AEF2-F9824299A0BF}">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1A1DB724-8CD5-403A-9C3D-F87E655B4A22}" type="sibTrans" cxnId="{50FAE849-8D02-4CE1-AEF2-F9824299A0BF}">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2EBD44ED-33C6-47EB-B1DC-457A3CDD702F}">
      <dgm:prSet custT="1"/>
      <dgm:spPr/>
      <dgm:t>
        <a:bodyPr/>
        <a:lstStyle/>
        <a:p>
          <a:pPr rtl="1"/>
          <a:r>
            <a:rPr lang="ar-SA" sz="2400" b="1" smtClean="0">
              <a:solidFill>
                <a:schemeClr val="accent3">
                  <a:lumMod val="60000"/>
                  <a:lumOff val="40000"/>
                </a:schemeClr>
              </a:solidFill>
              <a:latin typeface="Simplified Arabic" panose="02020603050405020304" pitchFamily="18" charset="-78"/>
              <a:cs typeface="Simplified Arabic" panose="02020603050405020304" pitchFamily="18" charset="-78"/>
            </a:rPr>
            <a:t>تلخيص وتوليف</a:t>
          </a:r>
          <a:endParaRPr lang="en-US" sz="24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9BAD230B-D51B-416D-B81A-5BB688A7A0DC}" type="parTrans" cxnId="{16E0A681-5DDE-4EB8-9FDD-5067AE30E21F}">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817D45EF-A652-40B4-923F-E1B6CEA220C9}" type="sibTrans" cxnId="{16E0A681-5DDE-4EB8-9FDD-5067AE30E21F}">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E9966DF7-98C3-4CFF-94F8-A58C4A08C7FD}">
      <dgm:prSet custT="1"/>
      <dgm:spPr/>
      <dgm:t>
        <a:bodyPr/>
        <a:lstStyle/>
        <a:p>
          <a:pPr rtl="1"/>
          <a:r>
            <a:rPr lang="ar-SA" sz="2400" b="1" smtClean="0">
              <a:solidFill>
                <a:schemeClr val="accent3">
                  <a:lumMod val="60000"/>
                  <a:lumOff val="40000"/>
                </a:schemeClr>
              </a:solidFill>
              <a:latin typeface="Simplified Arabic" panose="02020603050405020304" pitchFamily="18" charset="-78"/>
              <a:cs typeface="Simplified Arabic" panose="02020603050405020304" pitchFamily="18" charset="-78"/>
            </a:rPr>
            <a:t>حافظ على صوتك الخاص</a:t>
          </a:r>
          <a:endParaRPr lang="en-US" sz="24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A5715E9F-09A0-4A3E-807E-255EDDD24A6F}" type="parTrans" cxnId="{E6848AF7-8087-42A7-826F-E917575D9B14}">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BBE9FCED-C9C1-47A2-B63E-D93AACD8A432}" type="sibTrans" cxnId="{E6848AF7-8087-42A7-826F-E917575D9B14}">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E3104FD8-927F-40EA-965A-13F590979A46}">
      <dgm:prSet custT="1"/>
      <dgm:spPr/>
      <dgm:t>
        <a:bodyPr/>
        <a:lstStyle/>
        <a:p>
          <a:pPr rtl="1"/>
          <a:r>
            <a:rPr lang="ar-SA" sz="2400" b="1" smtClean="0">
              <a:solidFill>
                <a:schemeClr val="accent3">
                  <a:lumMod val="60000"/>
                  <a:lumOff val="40000"/>
                </a:schemeClr>
              </a:solidFill>
              <a:latin typeface="Simplified Arabic" panose="02020603050405020304" pitchFamily="18" charset="-78"/>
              <a:cs typeface="Simplified Arabic" panose="02020603050405020304" pitchFamily="18" charset="-78"/>
            </a:rPr>
            <a:t>توخ الحذر عند إعادة الصياغة</a:t>
          </a:r>
          <a:endParaRPr lang="en-US" sz="24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7CE6FFD5-D0D0-42FA-B499-CBD06EFAE7A9}" type="parTrans" cxnId="{F436086C-B2A8-41A3-9C20-42BFC78F6BAB}">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47E675D5-F8A9-4B6F-93CC-84B55185FBAB}" type="sibTrans" cxnId="{F436086C-B2A8-41A3-9C20-42BFC78F6BAB}">
      <dgm:prSet/>
      <dgm:spPr/>
      <dgm:t>
        <a:bodyPr/>
        <a:lstStyle/>
        <a:p>
          <a:pPr rtl="1"/>
          <a:endParaRPr lang="ar-SA" sz="2000" b="1">
            <a:solidFill>
              <a:schemeClr val="accent3">
                <a:lumMod val="60000"/>
                <a:lumOff val="40000"/>
              </a:schemeClr>
            </a:solidFill>
            <a:latin typeface="Simplified Arabic" panose="02020603050405020304" pitchFamily="18" charset="-78"/>
            <a:cs typeface="Simplified Arabic" panose="02020603050405020304" pitchFamily="18" charset="-78"/>
          </a:endParaRPr>
        </a:p>
      </dgm:t>
    </dgm:pt>
    <dgm:pt modelId="{A3A01F57-8080-4806-9691-22D4C158CB27}" type="pres">
      <dgm:prSet presAssocID="{503ECBD5-9913-4460-A9DD-FE98F8CD0785}" presName="cycle" presStyleCnt="0">
        <dgm:presLayoutVars>
          <dgm:chMax val="1"/>
          <dgm:dir val="rev"/>
          <dgm:animLvl val="ctr"/>
          <dgm:resizeHandles val="exact"/>
        </dgm:presLayoutVars>
      </dgm:prSet>
      <dgm:spPr/>
      <dgm:t>
        <a:bodyPr/>
        <a:lstStyle/>
        <a:p>
          <a:pPr rtl="1"/>
          <a:endParaRPr lang="ar-SA"/>
        </a:p>
      </dgm:t>
    </dgm:pt>
    <dgm:pt modelId="{0CD22A33-0E73-4123-A3EE-11C0CBC7C149}" type="pres">
      <dgm:prSet presAssocID="{5CE96AEE-E540-47B6-B0AA-9A63EF3F221F}" presName="centerShape" presStyleLbl="node0" presStyleIdx="0" presStyleCnt="1" custScaleX="108720"/>
      <dgm:spPr/>
      <dgm:t>
        <a:bodyPr/>
        <a:lstStyle/>
        <a:p>
          <a:pPr rtl="1"/>
          <a:endParaRPr lang="ar-SA"/>
        </a:p>
      </dgm:t>
    </dgm:pt>
    <dgm:pt modelId="{036502D2-8006-4A41-98CA-513B4AAC977E}" type="pres">
      <dgm:prSet presAssocID="{6F87FFF7-DA64-4546-AC1D-8A1239636BE8}" presName="parTrans" presStyleLbl="bgSibTrans2D1" presStyleIdx="0" presStyleCnt="6"/>
      <dgm:spPr/>
      <dgm:t>
        <a:bodyPr/>
        <a:lstStyle/>
        <a:p>
          <a:pPr rtl="1"/>
          <a:endParaRPr lang="ar-SA"/>
        </a:p>
      </dgm:t>
    </dgm:pt>
    <dgm:pt modelId="{C43A74F7-F258-4CC0-BB24-389E78E42A9D}" type="pres">
      <dgm:prSet presAssocID="{3309CF80-219D-45A5-A4F3-2B477047A7B7}" presName="node" presStyleLbl="node1" presStyleIdx="0" presStyleCnt="6">
        <dgm:presLayoutVars>
          <dgm:bulletEnabled val="1"/>
        </dgm:presLayoutVars>
      </dgm:prSet>
      <dgm:spPr/>
      <dgm:t>
        <a:bodyPr/>
        <a:lstStyle/>
        <a:p>
          <a:pPr rtl="1"/>
          <a:endParaRPr lang="ar-SA"/>
        </a:p>
      </dgm:t>
    </dgm:pt>
    <dgm:pt modelId="{3B035E55-CE96-4D58-ACF8-BDA144CC4FD1}" type="pres">
      <dgm:prSet presAssocID="{2A9B4B43-A9D7-4150-8C3A-79069AD16D8C}" presName="parTrans" presStyleLbl="bgSibTrans2D1" presStyleIdx="1" presStyleCnt="6"/>
      <dgm:spPr/>
      <dgm:t>
        <a:bodyPr/>
        <a:lstStyle/>
        <a:p>
          <a:pPr rtl="1"/>
          <a:endParaRPr lang="ar-SA"/>
        </a:p>
      </dgm:t>
    </dgm:pt>
    <dgm:pt modelId="{CFD0CEF4-C083-4C47-8A5C-0D5C4F2C8210}" type="pres">
      <dgm:prSet presAssocID="{4B904455-42B6-48CA-9F5E-09F5D1F02B25}" presName="node" presStyleLbl="node1" presStyleIdx="1" presStyleCnt="6">
        <dgm:presLayoutVars>
          <dgm:bulletEnabled val="1"/>
        </dgm:presLayoutVars>
      </dgm:prSet>
      <dgm:spPr/>
      <dgm:t>
        <a:bodyPr/>
        <a:lstStyle/>
        <a:p>
          <a:pPr rtl="1"/>
          <a:endParaRPr lang="ar-SA"/>
        </a:p>
      </dgm:t>
    </dgm:pt>
    <dgm:pt modelId="{F0B379AE-CAFF-4DF7-9A78-61B4643E2377}" type="pres">
      <dgm:prSet presAssocID="{64BC2F0A-D21F-47CD-AC93-0B0EAF4E64DC}" presName="parTrans" presStyleLbl="bgSibTrans2D1" presStyleIdx="2" presStyleCnt="6"/>
      <dgm:spPr/>
      <dgm:t>
        <a:bodyPr/>
        <a:lstStyle/>
        <a:p>
          <a:pPr rtl="1"/>
          <a:endParaRPr lang="ar-SA"/>
        </a:p>
      </dgm:t>
    </dgm:pt>
    <dgm:pt modelId="{D0C80CAC-A734-4453-BCF1-17D91B9475E2}" type="pres">
      <dgm:prSet presAssocID="{E97A2302-4652-4488-9F4F-A587072C9A20}" presName="node" presStyleLbl="node1" presStyleIdx="2" presStyleCnt="6">
        <dgm:presLayoutVars>
          <dgm:bulletEnabled val="1"/>
        </dgm:presLayoutVars>
      </dgm:prSet>
      <dgm:spPr/>
      <dgm:t>
        <a:bodyPr/>
        <a:lstStyle/>
        <a:p>
          <a:pPr rtl="1"/>
          <a:endParaRPr lang="ar-SA"/>
        </a:p>
      </dgm:t>
    </dgm:pt>
    <dgm:pt modelId="{9FAE25D8-6F01-48EA-A1C9-2025E7FE8878}" type="pres">
      <dgm:prSet presAssocID="{9BAD230B-D51B-416D-B81A-5BB688A7A0DC}" presName="parTrans" presStyleLbl="bgSibTrans2D1" presStyleIdx="3" presStyleCnt="6"/>
      <dgm:spPr/>
      <dgm:t>
        <a:bodyPr/>
        <a:lstStyle/>
        <a:p>
          <a:pPr rtl="1"/>
          <a:endParaRPr lang="ar-SA"/>
        </a:p>
      </dgm:t>
    </dgm:pt>
    <dgm:pt modelId="{69720CBA-EBF6-4099-9A2A-37066D844F65}" type="pres">
      <dgm:prSet presAssocID="{2EBD44ED-33C6-47EB-B1DC-457A3CDD702F}" presName="node" presStyleLbl="node1" presStyleIdx="3" presStyleCnt="6">
        <dgm:presLayoutVars>
          <dgm:bulletEnabled val="1"/>
        </dgm:presLayoutVars>
      </dgm:prSet>
      <dgm:spPr/>
      <dgm:t>
        <a:bodyPr/>
        <a:lstStyle/>
        <a:p>
          <a:pPr rtl="1"/>
          <a:endParaRPr lang="ar-SA"/>
        </a:p>
      </dgm:t>
    </dgm:pt>
    <dgm:pt modelId="{AF9655AF-CA97-4823-98B7-AFBD0D2F8CD1}" type="pres">
      <dgm:prSet presAssocID="{A5715E9F-09A0-4A3E-807E-255EDDD24A6F}" presName="parTrans" presStyleLbl="bgSibTrans2D1" presStyleIdx="4" presStyleCnt="6"/>
      <dgm:spPr/>
      <dgm:t>
        <a:bodyPr/>
        <a:lstStyle/>
        <a:p>
          <a:pPr rtl="1"/>
          <a:endParaRPr lang="ar-SA"/>
        </a:p>
      </dgm:t>
    </dgm:pt>
    <dgm:pt modelId="{F5117F20-D6CA-495E-84B7-0F24F59B518E}" type="pres">
      <dgm:prSet presAssocID="{E9966DF7-98C3-4CFF-94F8-A58C4A08C7FD}" presName="node" presStyleLbl="node1" presStyleIdx="4" presStyleCnt="6">
        <dgm:presLayoutVars>
          <dgm:bulletEnabled val="1"/>
        </dgm:presLayoutVars>
      </dgm:prSet>
      <dgm:spPr/>
      <dgm:t>
        <a:bodyPr/>
        <a:lstStyle/>
        <a:p>
          <a:pPr rtl="1"/>
          <a:endParaRPr lang="ar-SA"/>
        </a:p>
      </dgm:t>
    </dgm:pt>
    <dgm:pt modelId="{552DE70B-1C54-46DB-99FC-0D2EC85C543B}" type="pres">
      <dgm:prSet presAssocID="{7CE6FFD5-D0D0-42FA-B499-CBD06EFAE7A9}" presName="parTrans" presStyleLbl="bgSibTrans2D1" presStyleIdx="5" presStyleCnt="6"/>
      <dgm:spPr/>
      <dgm:t>
        <a:bodyPr/>
        <a:lstStyle/>
        <a:p>
          <a:pPr rtl="1"/>
          <a:endParaRPr lang="ar-SA"/>
        </a:p>
      </dgm:t>
    </dgm:pt>
    <dgm:pt modelId="{9D314D41-D1AD-4639-A5C7-EE98C0ACEA0A}" type="pres">
      <dgm:prSet presAssocID="{E3104FD8-927F-40EA-965A-13F590979A46}" presName="node" presStyleLbl="node1" presStyleIdx="5" presStyleCnt="6">
        <dgm:presLayoutVars>
          <dgm:bulletEnabled val="1"/>
        </dgm:presLayoutVars>
      </dgm:prSet>
      <dgm:spPr/>
      <dgm:t>
        <a:bodyPr/>
        <a:lstStyle/>
        <a:p>
          <a:pPr rtl="1"/>
          <a:endParaRPr lang="ar-SA"/>
        </a:p>
      </dgm:t>
    </dgm:pt>
  </dgm:ptLst>
  <dgm:cxnLst>
    <dgm:cxn modelId="{C014F1AF-351A-417B-A2E8-9FD2ED0965BF}" type="presOf" srcId="{64BC2F0A-D21F-47CD-AC93-0B0EAF4E64DC}" destId="{F0B379AE-CAFF-4DF7-9A78-61B4643E2377}" srcOrd="0" destOrd="0" presId="urn:microsoft.com/office/officeart/2005/8/layout/radial4"/>
    <dgm:cxn modelId="{54F9C419-DEF0-4892-80E3-9BED7C4E94EE}" type="presOf" srcId="{9BAD230B-D51B-416D-B81A-5BB688A7A0DC}" destId="{9FAE25D8-6F01-48EA-A1C9-2025E7FE8878}" srcOrd="0" destOrd="0" presId="urn:microsoft.com/office/officeart/2005/8/layout/radial4"/>
    <dgm:cxn modelId="{16E0A681-5DDE-4EB8-9FDD-5067AE30E21F}" srcId="{5CE96AEE-E540-47B6-B0AA-9A63EF3F221F}" destId="{2EBD44ED-33C6-47EB-B1DC-457A3CDD702F}" srcOrd="3" destOrd="0" parTransId="{9BAD230B-D51B-416D-B81A-5BB688A7A0DC}" sibTransId="{817D45EF-A652-40B4-923F-E1B6CEA220C9}"/>
    <dgm:cxn modelId="{D27422FD-B38D-4941-9B09-4AD6B9F49101}" type="presOf" srcId="{7CE6FFD5-D0D0-42FA-B499-CBD06EFAE7A9}" destId="{552DE70B-1C54-46DB-99FC-0D2EC85C543B}" srcOrd="0" destOrd="0" presId="urn:microsoft.com/office/officeart/2005/8/layout/radial4"/>
    <dgm:cxn modelId="{65C62CC2-025F-42B6-86F2-9443096392CB}" type="presOf" srcId="{2A9B4B43-A9D7-4150-8C3A-79069AD16D8C}" destId="{3B035E55-CE96-4D58-ACF8-BDA144CC4FD1}" srcOrd="0" destOrd="0" presId="urn:microsoft.com/office/officeart/2005/8/layout/radial4"/>
    <dgm:cxn modelId="{5F8B7288-ADDE-4756-B105-6DB7BECC7D92}" srcId="{5CE96AEE-E540-47B6-B0AA-9A63EF3F221F}" destId="{4B904455-42B6-48CA-9F5E-09F5D1F02B25}" srcOrd="1" destOrd="0" parTransId="{2A9B4B43-A9D7-4150-8C3A-79069AD16D8C}" sibTransId="{DC9BF999-F19B-4518-BEBB-B4703EF46B98}"/>
    <dgm:cxn modelId="{D81DBDE9-A777-4E04-AC67-18F43E7B6BDF}" srcId="{503ECBD5-9913-4460-A9DD-FE98F8CD0785}" destId="{5CE96AEE-E540-47B6-B0AA-9A63EF3F221F}" srcOrd="0" destOrd="0" parTransId="{47C1D905-17FA-4A2F-932E-09F29B70179B}" sibTransId="{59F49AF4-4B6F-4DC3-A12E-788B84FEF3D7}"/>
    <dgm:cxn modelId="{DE5C5F8F-9DDF-46AE-80FC-92FD03CFAC55}" srcId="{503ECBD5-9913-4460-A9DD-FE98F8CD0785}" destId="{0EC38765-4D9E-466C-9517-6C979AC1E770}" srcOrd="1" destOrd="0" parTransId="{C269385E-87DB-4B01-8A14-D01B72ED3642}" sibTransId="{5CD80C3F-EDBB-4A31-94F4-3A37B34E5953}"/>
    <dgm:cxn modelId="{EE2AD6C2-8F9D-4426-A53E-133887C0166A}" type="presOf" srcId="{5CE96AEE-E540-47B6-B0AA-9A63EF3F221F}" destId="{0CD22A33-0E73-4123-A3EE-11C0CBC7C149}" srcOrd="0" destOrd="0" presId="urn:microsoft.com/office/officeart/2005/8/layout/radial4"/>
    <dgm:cxn modelId="{45E7D66E-71AF-48D2-90E2-84B807ACF1D0}" type="presOf" srcId="{6F87FFF7-DA64-4546-AC1D-8A1239636BE8}" destId="{036502D2-8006-4A41-98CA-513B4AAC977E}" srcOrd="0" destOrd="0" presId="urn:microsoft.com/office/officeart/2005/8/layout/radial4"/>
    <dgm:cxn modelId="{50FAE849-8D02-4CE1-AEF2-F9824299A0BF}" srcId="{5CE96AEE-E540-47B6-B0AA-9A63EF3F221F}" destId="{E97A2302-4652-4488-9F4F-A587072C9A20}" srcOrd="2" destOrd="0" parTransId="{64BC2F0A-D21F-47CD-AC93-0B0EAF4E64DC}" sibTransId="{1A1DB724-8CD5-403A-9C3D-F87E655B4A22}"/>
    <dgm:cxn modelId="{72BABD2D-5927-46B5-BC65-209F67DD934E}" type="presOf" srcId="{3309CF80-219D-45A5-A4F3-2B477047A7B7}" destId="{C43A74F7-F258-4CC0-BB24-389E78E42A9D}" srcOrd="0" destOrd="0" presId="urn:microsoft.com/office/officeart/2005/8/layout/radial4"/>
    <dgm:cxn modelId="{67252E3A-9CB7-472D-9EAC-F37DBEA9B6EB}" type="presOf" srcId="{E97A2302-4652-4488-9F4F-A587072C9A20}" destId="{D0C80CAC-A734-4453-BCF1-17D91B9475E2}" srcOrd="0" destOrd="0" presId="urn:microsoft.com/office/officeart/2005/8/layout/radial4"/>
    <dgm:cxn modelId="{C4CAC40D-80BD-431B-BA2F-C52E5AFEABD3}" type="presOf" srcId="{E9966DF7-98C3-4CFF-94F8-A58C4A08C7FD}" destId="{F5117F20-D6CA-495E-84B7-0F24F59B518E}" srcOrd="0" destOrd="0" presId="urn:microsoft.com/office/officeart/2005/8/layout/radial4"/>
    <dgm:cxn modelId="{FAB72421-6604-4E7F-9C1F-8DD6C5BA718D}" type="presOf" srcId="{2EBD44ED-33C6-47EB-B1DC-457A3CDD702F}" destId="{69720CBA-EBF6-4099-9A2A-37066D844F65}" srcOrd="0" destOrd="0" presId="urn:microsoft.com/office/officeart/2005/8/layout/radial4"/>
    <dgm:cxn modelId="{4E8CF9CA-92D5-446F-AA16-0020B71D3DC1}" type="presOf" srcId="{4B904455-42B6-48CA-9F5E-09F5D1F02B25}" destId="{CFD0CEF4-C083-4C47-8A5C-0D5C4F2C8210}" srcOrd="0" destOrd="0" presId="urn:microsoft.com/office/officeart/2005/8/layout/radial4"/>
    <dgm:cxn modelId="{96C11AD3-734E-4EB2-BDCB-26AA0F73B5E3}" type="presOf" srcId="{A5715E9F-09A0-4A3E-807E-255EDDD24A6F}" destId="{AF9655AF-CA97-4823-98B7-AFBD0D2F8CD1}" srcOrd="0" destOrd="0" presId="urn:microsoft.com/office/officeart/2005/8/layout/radial4"/>
    <dgm:cxn modelId="{F436086C-B2A8-41A3-9C20-42BFC78F6BAB}" srcId="{5CE96AEE-E540-47B6-B0AA-9A63EF3F221F}" destId="{E3104FD8-927F-40EA-965A-13F590979A46}" srcOrd="5" destOrd="0" parTransId="{7CE6FFD5-D0D0-42FA-B499-CBD06EFAE7A9}" sibTransId="{47E675D5-F8A9-4B6F-93CC-84B55185FBAB}"/>
    <dgm:cxn modelId="{E6848AF7-8087-42A7-826F-E917575D9B14}" srcId="{5CE96AEE-E540-47B6-B0AA-9A63EF3F221F}" destId="{E9966DF7-98C3-4CFF-94F8-A58C4A08C7FD}" srcOrd="4" destOrd="0" parTransId="{A5715E9F-09A0-4A3E-807E-255EDDD24A6F}" sibTransId="{BBE9FCED-C9C1-47A2-B63E-D93AACD8A432}"/>
    <dgm:cxn modelId="{73250F40-B8E2-4D80-A994-4CC3DE7EC019}" type="presOf" srcId="{E3104FD8-927F-40EA-965A-13F590979A46}" destId="{9D314D41-D1AD-4639-A5C7-EE98C0ACEA0A}" srcOrd="0" destOrd="0" presId="urn:microsoft.com/office/officeart/2005/8/layout/radial4"/>
    <dgm:cxn modelId="{8D471E26-FB5F-4222-9250-065F08C55D3B}" srcId="{5CE96AEE-E540-47B6-B0AA-9A63EF3F221F}" destId="{3309CF80-219D-45A5-A4F3-2B477047A7B7}" srcOrd="0" destOrd="0" parTransId="{6F87FFF7-DA64-4546-AC1D-8A1239636BE8}" sibTransId="{7EE359D2-6F4E-483D-8A27-29E70390DD1C}"/>
    <dgm:cxn modelId="{EB322CD9-07F3-46A6-A5B0-951FB58AAA79}" type="presOf" srcId="{503ECBD5-9913-4460-A9DD-FE98F8CD0785}" destId="{A3A01F57-8080-4806-9691-22D4C158CB27}" srcOrd="0" destOrd="0" presId="urn:microsoft.com/office/officeart/2005/8/layout/radial4"/>
    <dgm:cxn modelId="{4DE8CBAA-B2C7-4538-874B-7CFC4E8FBE83}" type="presParOf" srcId="{A3A01F57-8080-4806-9691-22D4C158CB27}" destId="{0CD22A33-0E73-4123-A3EE-11C0CBC7C149}" srcOrd="0" destOrd="0" presId="urn:microsoft.com/office/officeart/2005/8/layout/radial4"/>
    <dgm:cxn modelId="{74470D38-0357-4996-B723-F42DF8F96125}" type="presParOf" srcId="{A3A01F57-8080-4806-9691-22D4C158CB27}" destId="{036502D2-8006-4A41-98CA-513B4AAC977E}" srcOrd="1" destOrd="0" presId="urn:microsoft.com/office/officeart/2005/8/layout/radial4"/>
    <dgm:cxn modelId="{B4DE0CC5-3180-4BBA-93AA-BF1ADF2EA0AA}" type="presParOf" srcId="{A3A01F57-8080-4806-9691-22D4C158CB27}" destId="{C43A74F7-F258-4CC0-BB24-389E78E42A9D}" srcOrd="2" destOrd="0" presId="urn:microsoft.com/office/officeart/2005/8/layout/radial4"/>
    <dgm:cxn modelId="{BC9BB1B3-B698-4ADB-8E7D-2B4B99C57BBA}" type="presParOf" srcId="{A3A01F57-8080-4806-9691-22D4C158CB27}" destId="{3B035E55-CE96-4D58-ACF8-BDA144CC4FD1}" srcOrd="3" destOrd="0" presId="urn:microsoft.com/office/officeart/2005/8/layout/radial4"/>
    <dgm:cxn modelId="{B79EDA74-3414-4CCD-B31B-84EA9C71635A}" type="presParOf" srcId="{A3A01F57-8080-4806-9691-22D4C158CB27}" destId="{CFD0CEF4-C083-4C47-8A5C-0D5C4F2C8210}" srcOrd="4" destOrd="0" presId="urn:microsoft.com/office/officeart/2005/8/layout/radial4"/>
    <dgm:cxn modelId="{59C723C6-22CE-4008-B7EC-D30CD544DFC3}" type="presParOf" srcId="{A3A01F57-8080-4806-9691-22D4C158CB27}" destId="{F0B379AE-CAFF-4DF7-9A78-61B4643E2377}" srcOrd="5" destOrd="0" presId="urn:microsoft.com/office/officeart/2005/8/layout/radial4"/>
    <dgm:cxn modelId="{95AA2F8B-0C99-4B06-A23B-3ED0CA2070B8}" type="presParOf" srcId="{A3A01F57-8080-4806-9691-22D4C158CB27}" destId="{D0C80CAC-A734-4453-BCF1-17D91B9475E2}" srcOrd="6" destOrd="0" presId="urn:microsoft.com/office/officeart/2005/8/layout/radial4"/>
    <dgm:cxn modelId="{49B75C67-191D-4A38-814A-142E04DE3A9D}" type="presParOf" srcId="{A3A01F57-8080-4806-9691-22D4C158CB27}" destId="{9FAE25D8-6F01-48EA-A1C9-2025E7FE8878}" srcOrd="7" destOrd="0" presId="urn:microsoft.com/office/officeart/2005/8/layout/radial4"/>
    <dgm:cxn modelId="{32B1668C-AA0E-4C15-BC77-07480D6779C4}" type="presParOf" srcId="{A3A01F57-8080-4806-9691-22D4C158CB27}" destId="{69720CBA-EBF6-4099-9A2A-37066D844F65}" srcOrd="8" destOrd="0" presId="urn:microsoft.com/office/officeart/2005/8/layout/radial4"/>
    <dgm:cxn modelId="{223F6CC0-9952-4088-BCDE-B40FBA37005C}" type="presParOf" srcId="{A3A01F57-8080-4806-9691-22D4C158CB27}" destId="{AF9655AF-CA97-4823-98B7-AFBD0D2F8CD1}" srcOrd="9" destOrd="0" presId="urn:microsoft.com/office/officeart/2005/8/layout/radial4"/>
    <dgm:cxn modelId="{20B73688-AA76-40A3-91B8-3BBB7C8E5E1E}" type="presParOf" srcId="{A3A01F57-8080-4806-9691-22D4C158CB27}" destId="{F5117F20-D6CA-495E-84B7-0F24F59B518E}" srcOrd="10" destOrd="0" presId="urn:microsoft.com/office/officeart/2005/8/layout/radial4"/>
    <dgm:cxn modelId="{32E22ABB-7CBD-4AA7-A421-4306AA26F9B2}" type="presParOf" srcId="{A3A01F57-8080-4806-9691-22D4C158CB27}" destId="{552DE70B-1C54-46DB-99FC-0D2EC85C543B}" srcOrd="11" destOrd="0" presId="urn:microsoft.com/office/officeart/2005/8/layout/radial4"/>
    <dgm:cxn modelId="{5A15CDA0-C921-4194-B26E-1181B46D0774}" type="presParOf" srcId="{A3A01F57-8080-4806-9691-22D4C158CB27}" destId="{9D314D41-D1AD-4639-A5C7-EE98C0ACEA0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9DD925-74BB-4AE7-A08B-797AF6116CA6}" type="doc">
      <dgm:prSet loTypeId="urn:microsoft.com/office/officeart/2005/8/layout/venn3" loCatId="relationship" qsTypeId="urn:microsoft.com/office/officeart/2005/8/quickstyle/3d3" qsCatId="3D" csTypeId="urn:microsoft.com/office/officeart/2005/8/colors/colorful5" csCatId="colorful" phldr="1"/>
      <dgm:spPr/>
      <dgm:t>
        <a:bodyPr/>
        <a:lstStyle/>
        <a:p>
          <a:pPr rtl="1"/>
          <a:endParaRPr lang="ar-SA"/>
        </a:p>
      </dgm:t>
    </dgm:pt>
    <dgm:pt modelId="{D92D6AEC-0F45-4F50-B996-E229F7B3E219}">
      <dgm:prSet phldrT="[نص]" custT="1"/>
      <dgm:spPr/>
      <dgm:t>
        <a:bodyPr/>
        <a:lstStyle/>
        <a:p>
          <a:pPr rtl="1"/>
          <a:r>
            <a:rPr lang="ar-SA" sz="1800" b="1" dirty="0" smtClean="0">
              <a:latin typeface="Simplified Arabic" panose="02020603050405020304" pitchFamily="18" charset="-78"/>
              <a:cs typeface="Simplified Arabic" panose="02020603050405020304" pitchFamily="18" charset="-78"/>
            </a:rPr>
            <a:t>إن الدراسات السابقة بهذا المعنى هي مثل أي بحث علمي أكاديمية آخر، يجب أن يكون تفسيرك للمصادر المتاحة مدعوماً بالأدلة لإظهار أن ما تقوله صحيح.</a:t>
          </a:r>
          <a:endParaRPr lang="ar-SA" sz="1800" b="1" dirty="0">
            <a:latin typeface="Simplified Arabic" panose="02020603050405020304" pitchFamily="18" charset="-78"/>
            <a:cs typeface="Simplified Arabic" panose="02020603050405020304" pitchFamily="18" charset="-78"/>
          </a:endParaRPr>
        </a:p>
      </dgm:t>
    </dgm:pt>
    <dgm:pt modelId="{7C9D16F5-A2C1-4870-9B25-D3B6E5873E00}" type="parTrans" cxnId="{D3E55371-D087-421B-A6DD-5B9C8DF83788}">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1E2E936B-EB03-4793-8C40-2593237DD39F}" type="sibTrans" cxnId="{D3E55371-D087-421B-A6DD-5B9C8DF83788}">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D7437645-C3AA-4375-8608-DC821FA9E235}">
      <dgm:prSet custT="1"/>
      <dgm:spPr/>
      <dgm:t>
        <a:bodyPr/>
        <a:lstStyle/>
        <a:p>
          <a:pPr rtl="1"/>
          <a:r>
            <a:rPr lang="ar-SA" sz="1800" b="1" dirty="0" smtClean="0">
              <a:latin typeface="Simplified Arabic" panose="02020603050405020304" pitchFamily="18" charset="-78"/>
              <a:cs typeface="Simplified Arabic" panose="02020603050405020304" pitchFamily="18" charset="-78"/>
            </a:rPr>
            <a:t>حدد فقط النقاط الأكثر أهمية في كل مصدر لإبرازها في الدراسات السابقة، يجب أن يرتبط نوع المعلومات التي تختار ذكرها ارتباطاً مباشراً بمشكلة البحث العلمي، سواء كانت موضوعية أو منهجية أو ترتيباً زمنياً.</a:t>
          </a:r>
          <a:endParaRPr lang="en-US" sz="1800" b="1" dirty="0">
            <a:latin typeface="Simplified Arabic" panose="02020603050405020304" pitchFamily="18" charset="-78"/>
            <a:cs typeface="Simplified Arabic" panose="02020603050405020304" pitchFamily="18" charset="-78"/>
          </a:endParaRPr>
        </a:p>
      </dgm:t>
    </dgm:pt>
    <dgm:pt modelId="{F28978E9-15EA-4A9F-B071-CEF542EFE707}" type="parTrans" cxnId="{E90D47A8-1341-4505-BAA6-E14B8A5C3A8D}">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98B1B05D-DE69-4798-B28D-E4BCA32A22BF}" type="sibTrans" cxnId="{E90D47A8-1341-4505-BAA6-E14B8A5C3A8D}">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3E504B25-703B-4620-A6FB-400BA26BB3A6}">
      <dgm:prSet custT="1"/>
      <dgm:spPr/>
      <dgm:t>
        <a:bodyPr/>
        <a:lstStyle/>
        <a:p>
          <a:pPr rtl="1"/>
          <a:r>
            <a:rPr lang="ar-SA" sz="1800" b="1" dirty="0" smtClean="0">
              <a:latin typeface="Simplified Arabic" panose="02020603050405020304" pitchFamily="18" charset="-78"/>
              <a:cs typeface="Simplified Arabic" panose="02020603050405020304" pitchFamily="18" charset="-78"/>
            </a:rPr>
            <a:t> بعض الاقتباسات القصيرة مقبولة إذا كنت تريد التأكيد على نقطة ما، أو إذا كان ما قاله الباحث للتو لا يمكن إعادة كتابته بكلماتك الخاصة، قد تحتاج أحياناً إلى الاستشهاد بمصطلحات معينة صاغها الباحث، وليس من المعارف الشائعة أو مأخوذة مباشرة من الدراسات العلمية، لا تستخدم الاقتباسات الموسعة كبديل لملخصك الخاص وتفسير الدراسات السابقة</a:t>
          </a:r>
          <a:endParaRPr lang="ar-IQ" sz="1800" b="1" dirty="0">
            <a:latin typeface="Simplified Arabic" panose="02020603050405020304" pitchFamily="18" charset="-78"/>
            <a:cs typeface="Simplified Arabic" panose="02020603050405020304" pitchFamily="18" charset="-78"/>
          </a:endParaRPr>
        </a:p>
      </dgm:t>
    </dgm:pt>
    <dgm:pt modelId="{08B96DC2-E959-464C-B8FD-B35C364B502F}" type="parTrans" cxnId="{BEF00111-D7C5-46CA-A194-DA01B1AB8730}">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1E48E318-3592-4DCF-A08D-6814FD9FCF83}" type="sibTrans" cxnId="{BEF00111-D7C5-46CA-A194-DA01B1AB8730}">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A8DEE55F-C065-4D28-8146-9CDDA04F9181}" type="pres">
      <dgm:prSet presAssocID="{F29DD925-74BB-4AE7-A08B-797AF6116CA6}" presName="Name0" presStyleCnt="0">
        <dgm:presLayoutVars>
          <dgm:dir/>
          <dgm:resizeHandles val="exact"/>
        </dgm:presLayoutVars>
      </dgm:prSet>
      <dgm:spPr/>
      <dgm:t>
        <a:bodyPr/>
        <a:lstStyle/>
        <a:p>
          <a:pPr rtl="1"/>
          <a:endParaRPr lang="ar-SA"/>
        </a:p>
      </dgm:t>
    </dgm:pt>
    <dgm:pt modelId="{CF990D5D-C8F6-4932-9708-DFC2EDD76A47}" type="pres">
      <dgm:prSet presAssocID="{D92D6AEC-0F45-4F50-B996-E229F7B3E219}" presName="Name5" presStyleLbl="vennNode1" presStyleIdx="0" presStyleCnt="3">
        <dgm:presLayoutVars>
          <dgm:bulletEnabled val="1"/>
        </dgm:presLayoutVars>
      </dgm:prSet>
      <dgm:spPr/>
      <dgm:t>
        <a:bodyPr/>
        <a:lstStyle/>
        <a:p>
          <a:pPr rtl="1"/>
          <a:endParaRPr lang="ar-SA"/>
        </a:p>
      </dgm:t>
    </dgm:pt>
    <dgm:pt modelId="{F24B759C-5762-47B6-9EC6-234A9D51D6BD}" type="pres">
      <dgm:prSet presAssocID="{1E2E936B-EB03-4793-8C40-2593237DD39F}" presName="space" presStyleCnt="0"/>
      <dgm:spPr/>
    </dgm:pt>
    <dgm:pt modelId="{CFF11895-E407-4E45-99CA-353ADB370D28}" type="pres">
      <dgm:prSet presAssocID="{D7437645-C3AA-4375-8608-DC821FA9E235}" presName="Name5" presStyleLbl="vennNode1" presStyleIdx="1" presStyleCnt="3">
        <dgm:presLayoutVars>
          <dgm:bulletEnabled val="1"/>
        </dgm:presLayoutVars>
      </dgm:prSet>
      <dgm:spPr/>
      <dgm:t>
        <a:bodyPr/>
        <a:lstStyle/>
        <a:p>
          <a:pPr rtl="1"/>
          <a:endParaRPr lang="ar-SA"/>
        </a:p>
      </dgm:t>
    </dgm:pt>
    <dgm:pt modelId="{32F84E97-5A55-4C3A-8057-C734AEE643D5}" type="pres">
      <dgm:prSet presAssocID="{98B1B05D-DE69-4798-B28D-E4BCA32A22BF}" presName="space" presStyleCnt="0"/>
      <dgm:spPr/>
    </dgm:pt>
    <dgm:pt modelId="{80D37AC3-A1C8-445B-8D9B-EA3B86F1B0C1}" type="pres">
      <dgm:prSet presAssocID="{3E504B25-703B-4620-A6FB-400BA26BB3A6}" presName="Name5" presStyleLbl="vennNode1" presStyleIdx="2" presStyleCnt="3">
        <dgm:presLayoutVars>
          <dgm:bulletEnabled val="1"/>
        </dgm:presLayoutVars>
      </dgm:prSet>
      <dgm:spPr/>
      <dgm:t>
        <a:bodyPr/>
        <a:lstStyle/>
        <a:p>
          <a:pPr rtl="1"/>
          <a:endParaRPr lang="ar-SA"/>
        </a:p>
      </dgm:t>
    </dgm:pt>
  </dgm:ptLst>
  <dgm:cxnLst>
    <dgm:cxn modelId="{3E0E1EC0-F306-4299-BF5C-C504CD1DA65F}" type="presOf" srcId="{D7437645-C3AA-4375-8608-DC821FA9E235}" destId="{CFF11895-E407-4E45-99CA-353ADB370D28}" srcOrd="0" destOrd="0" presId="urn:microsoft.com/office/officeart/2005/8/layout/venn3"/>
    <dgm:cxn modelId="{BEF00111-D7C5-46CA-A194-DA01B1AB8730}" srcId="{F29DD925-74BB-4AE7-A08B-797AF6116CA6}" destId="{3E504B25-703B-4620-A6FB-400BA26BB3A6}" srcOrd="2" destOrd="0" parTransId="{08B96DC2-E959-464C-B8FD-B35C364B502F}" sibTransId="{1E48E318-3592-4DCF-A08D-6814FD9FCF83}"/>
    <dgm:cxn modelId="{51F476A1-44A6-4D7A-A941-2B97F12A9EB4}" type="presOf" srcId="{D92D6AEC-0F45-4F50-B996-E229F7B3E219}" destId="{CF990D5D-C8F6-4932-9708-DFC2EDD76A47}" srcOrd="0" destOrd="0" presId="urn:microsoft.com/office/officeart/2005/8/layout/venn3"/>
    <dgm:cxn modelId="{E90D47A8-1341-4505-BAA6-E14B8A5C3A8D}" srcId="{F29DD925-74BB-4AE7-A08B-797AF6116CA6}" destId="{D7437645-C3AA-4375-8608-DC821FA9E235}" srcOrd="1" destOrd="0" parTransId="{F28978E9-15EA-4A9F-B071-CEF542EFE707}" sibTransId="{98B1B05D-DE69-4798-B28D-E4BCA32A22BF}"/>
    <dgm:cxn modelId="{D3E55371-D087-421B-A6DD-5B9C8DF83788}" srcId="{F29DD925-74BB-4AE7-A08B-797AF6116CA6}" destId="{D92D6AEC-0F45-4F50-B996-E229F7B3E219}" srcOrd="0" destOrd="0" parTransId="{7C9D16F5-A2C1-4870-9B25-D3B6E5873E00}" sibTransId="{1E2E936B-EB03-4793-8C40-2593237DD39F}"/>
    <dgm:cxn modelId="{67ACC9EE-B19B-4BC0-80D2-BC7055CC3560}" type="presOf" srcId="{3E504B25-703B-4620-A6FB-400BA26BB3A6}" destId="{80D37AC3-A1C8-445B-8D9B-EA3B86F1B0C1}" srcOrd="0" destOrd="0" presId="urn:microsoft.com/office/officeart/2005/8/layout/venn3"/>
    <dgm:cxn modelId="{D56D74CC-5A3E-4150-8E3F-E63E490F0C3C}" type="presOf" srcId="{F29DD925-74BB-4AE7-A08B-797AF6116CA6}" destId="{A8DEE55F-C065-4D28-8146-9CDDA04F9181}" srcOrd="0" destOrd="0" presId="urn:microsoft.com/office/officeart/2005/8/layout/venn3"/>
    <dgm:cxn modelId="{4B5F2D71-41EA-49BE-99C1-6F5425F499AD}" type="presParOf" srcId="{A8DEE55F-C065-4D28-8146-9CDDA04F9181}" destId="{CF990D5D-C8F6-4932-9708-DFC2EDD76A47}" srcOrd="0" destOrd="0" presId="urn:microsoft.com/office/officeart/2005/8/layout/venn3"/>
    <dgm:cxn modelId="{1F88ECC0-B06C-4683-A8BA-B61681015761}" type="presParOf" srcId="{A8DEE55F-C065-4D28-8146-9CDDA04F9181}" destId="{F24B759C-5762-47B6-9EC6-234A9D51D6BD}" srcOrd="1" destOrd="0" presId="urn:microsoft.com/office/officeart/2005/8/layout/venn3"/>
    <dgm:cxn modelId="{01B36044-76B9-41A9-A6F8-AB85622C65B6}" type="presParOf" srcId="{A8DEE55F-C065-4D28-8146-9CDDA04F9181}" destId="{CFF11895-E407-4E45-99CA-353ADB370D28}" srcOrd="2" destOrd="0" presId="urn:microsoft.com/office/officeart/2005/8/layout/venn3"/>
    <dgm:cxn modelId="{F66886B4-FCD7-4A75-B798-7701C116A91D}" type="presParOf" srcId="{A8DEE55F-C065-4D28-8146-9CDDA04F9181}" destId="{32F84E97-5A55-4C3A-8057-C734AEE643D5}" srcOrd="3" destOrd="0" presId="urn:microsoft.com/office/officeart/2005/8/layout/venn3"/>
    <dgm:cxn modelId="{A1FF9563-7E96-47B2-9029-8585ABCBB9AF}" type="presParOf" srcId="{A8DEE55F-C065-4D28-8146-9CDDA04F9181}" destId="{80D37AC3-A1C8-445B-8D9B-EA3B86F1B0C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9DD925-74BB-4AE7-A08B-797AF6116CA6}"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pPr rtl="1"/>
          <a:endParaRPr lang="ar-SA"/>
        </a:p>
      </dgm:t>
    </dgm:pt>
    <dgm:pt modelId="{D92D6AEC-0F45-4F50-B996-E229F7B3E219}">
      <dgm:prSet phldrT="[نص]" custT="1"/>
      <dgm:spPr/>
      <dgm:t>
        <a:bodyPr/>
        <a:lstStyle/>
        <a:p>
          <a:pPr rtl="1"/>
          <a:r>
            <a:rPr lang="ar-SA" sz="2000" b="1" dirty="0" smtClean="0">
              <a:latin typeface="Simplified Arabic" panose="02020603050405020304" pitchFamily="18" charset="-78"/>
              <a:cs typeface="Simplified Arabic" panose="02020603050405020304" pitchFamily="18" charset="-78"/>
            </a:rPr>
            <a:t>تذكر أن تلخص وتوليف مصادرك في كل فقرة وكذلك خلال المراجعة، أعد تلخيص السمات المهمة لدراسات البحث العلمي، ثم قم بتجميعها عن طريق إعادة صياغة أهمية الدراسات وربطها بعملهم.</a:t>
          </a:r>
          <a:endParaRPr lang="ar-SA" sz="2000" b="1" dirty="0">
            <a:latin typeface="Simplified Arabic" panose="02020603050405020304" pitchFamily="18" charset="-78"/>
            <a:cs typeface="Simplified Arabic" panose="02020603050405020304" pitchFamily="18" charset="-78"/>
          </a:endParaRPr>
        </a:p>
      </dgm:t>
    </dgm:pt>
    <dgm:pt modelId="{7C9D16F5-A2C1-4870-9B25-D3B6E5873E00}" type="parTrans" cxnId="{D3E55371-D087-421B-A6DD-5B9C8DF83788}">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1E2E936B-EB03-4793-8C40-2593237DD39F}" type="sibTrans" cxnId="{D3E55371-D087-421B-A6DD-5B9C8DF83788}">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3B4D5966-1F13-4F6D-83FD-E1416D9006F1}">
      <dgm:prSet custT="1"/>
      <dgm:spPr/>
      <dgm:t>
        <a:bodyPr/>
        <a:lstStyle/>
        <a:p>
          <a:pPr rtl="1"/>
          <a:r>
            <a:rPr lang="ar-SA" sz="2000" b="1" dirty="0" smtClean="0">
              <a:latin typeface="Simplified Arabic" panose="02020603050405020304" pitchFamily="18" charset="-78"/>
              <a:cs typeface="Simplified Arabic" panose="02020603050405020304" pitchFamily="18" charset="-78"/>
            </a:rPr>
            <a:t>بينما تقدم الدراسات السابقة أفكار الآخرين، يجب أن يظل صوتك (صوت الباحث) في المقدمة وفي المنتصف، على سبيل المثال قم بنسخ إشارات إلى مصادر أخرى فيما تكتبه ولكن حافظ على صوتك من خلال بدء الفقرة وإنهائها بأفكارك وصياغتك الخاصة.</a:t>
          </a:r>
          <a:endParaRPr lang="en-US" sz="2000" b="1" dirty="0">
            <a:latin typeface="Simplified Arabic" panose="02020603050405020304" pitchFamily="18" charset="-78"/>
            <a:cs typeface="Simplified Arabic" panose="02020603050405020304" pitchFamily="18" charset="-78"/>
          </a:endParaRPr>
        </a:p>
      </dgm:t>
    </dgm:pt>
    <dgm:pt modelId="{7CF2B592-A164-4689-9002-F8E0EF7B852E}" type="parTrans" cxnId="{457DB15F-4925-4E96-8E40-3DAF0BF54AA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90BF2129-B728-4C43-97ED-90AA600BD220}" type="sibTrans" cxnId="{457DB15F-4925-4E96-8E40-3DAF0BF54AA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12C4663-6BA2-4B1B-8033-DCBDAE3E85A7}">
      <dgm:prSet custT="1"/>
      <dgm:spPr/>
      <dgm:t>
        <a:bodyPr/>
        <a:lstStyle/>
        <a:p>
          <a:pPr rtl="1"/>
          <a:r>
            <a:rPr lang="ar-SA" sz="2000" b="1" dirty="0" smtClean="0">
              <a:latin typeface="Simplified Arabic" panose="02020603050405020304" pitchFamily="18" charset="-78"/>
              <a:cs typeface="Simplified Arabic" panose="02020603050405020304" pitchFamily="18" charset="-78"/>
            </a:rPr>
            <a:t>عند إعادة صياغة مصدر غير خاص بك، تأكد من تمثيل معلومات الباحث أو آرائه بدقة وبكلماتك الخاصة، حتى عند إعادة صياغة عمل الباحث، لا يزال يتعين عليك تقديم اقتباس لهذا العمل.</a:t>
          </a:r>
          <a:endParaRPr lang="ar-IQ" sz="2000" b="1" dirty="0">
            <a:latin typeface="Simplified Arabic" panose="02020603050405020304" pitchFamily="18" charset="-78"/>
            <a:cs typeface="Simplified Arabic" panose="02020603050405020304" pitchFamily="18" charset="-78"/>
          </a:endParaRPr>
        </a:p>
      </dgm:t>
    </dgm:pt>
    <dgm:pt modelId="{251D35C1-EBDD-40CC-9DE5-1083E62C12BE}" type="parTrans" cxnId="{39DD4419-D244-415D-8BBC-67BBF264C208}">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C8024281-D444-4193-BF8E-44399D3F296F}" type="sibTrans" cxnId="{39DD4419-D244-415D-8BBC-67BBF264C208}">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A8DEE55F-C065-4D28-8146-9CDDA04F9181}" type="pres">
      <dgm:prSet presAssocID="{F29DD925-74BB-4AE7-A08B-797AF6116CA6}" presName="Name0" presStyleCnt="0">
        <dgm:presLayoutVars>
          <dgm:dir/>
          <dgm:resizeHandles val="exact"/>
        </dgm:presLayoutVars>
      </dgm:prSet>
      <dgm:spPr/>
      <dgm:t>
        <a:bodyPr/>
        <a:lstStyle/>
        <a:p>
          <a:pPr rtl="1"/>
          <a:endParaRPr lang="ar-SA"/>
        </a:p>
      </dgm:t>
    </dgm:pt>
    <dgm:pt modelId="{CF990D5D-C8F6-4932-9708-DFC2EDD76A47}" type="pres">
      <dgm:prSet presAssocID="{D92D6AEC-0F45-4F50-B996-E229F7B3E219}" presName="Name5" presStyleLbl="vennNode1" presStyleIdx="0" presStyleCnt="3">
        <dgm:presLayoutVars>
          <dgm:bulletEnabled val="1"/>
        </dgm:presLayoutVars>
      </dgm:prSet>
      <dgm:spPr/>
      <dgm:t>
        <a:bodyPr/>
        <a:lstStyle/>
        <a:p>
          <a:pPr rtl="1"/>
          <a:endParaRPr lang="ar-SA"/>
        </a:p>
      </dgm:t>
    </dgm:pt>
    <dgm:pt modelId="{F24B759C-5762-47B6-9EC6-234A9D51D6BD}" type="pres">
      <dgm:prSet presAssocID="{1E2E936B-EB03-4793-8C40-2593237DD39F}" presName="space" presStyleCnt="0"/>
      <dgm:spPr/>
    </dgm:pt>
    <dgm:pt modelId="{0F8CF1AD-BB7A-444A-959A-E74C220C8C0E}" type="pres">
      <dgm:prSet presAssocID="{3B4D5966-1F13-4F6D-83FD-E1416D9006F1}" presName="Name5" presStyleLbl="vennNode1" presStyleIdx="1" presStyleCnt="3">
        <dgm:presLayoutVars>
          <dgm:bulletEnabled val="1"/>
        </dgm:presLayoutVars>
      </dgm:prSet>
      <dgm:spPr/>
      <dgm:t>
        <a:bodyPr/>
        <a:lstStyle/>
        <a:p>
          <a:pPr rtl="1"/>
          <a:endParaRPr lang="ar-SA"/>
        </a:p>
      </dgm:t>
    </dgm:pt>
    <dgm:pt modelId="{DAF958A6-C7A9-4A88-9CB3-95B916576D32}" type="pres">
      <dgm:prSet presAssocID="{90BF2129-B728-4C43-97ED-90AA600BD220}" presName="space" presStyleCnt="0"/>
      <dgm:spPr/>
    </dgm:pt>
    <dgm:pt modelId="{385DDAC4-341D-435E-ABAC-F01D41024C20}" type="pres">
      <dgm:prSet presAssocID="{212C4663-6BA2-4B1B-8033-DCBDAE3E85A7}" presName="Name5" presStyleLbl="vennNode1" presStyleIdx="2" presStyleCnt="3">
        <dgm:presLayoutVars>
          <dgm:bulletEnabled val="1"/>
        </dgm:presLayoutVars>
      </dgm:prSet>
      <dgm:spPr/>
      <dgm:t>
        <a:bodyPr/>
        <a:lstStyle/>
        <a:p>
          <a:pPr rtl="1"/>
          <a:endParaRPr lang="ar-SA"/>
        </a:p>
      </dgm:t>
    </dgm:pt>
  </dgm:ptLst>
  <dgm:cxnLst>
    <dgm:cxn modelId="{E8A5E60E-B357-4D07-8E5F-CE1A782A1B78}" type="presOf" srcId="{212C4663-6BA2-4B1B-8033-DCBDAE3E85A7}" destId="{385DDAC4-341D-435E-ABAC-F01D41024C20}" srcOrd="0" destOrd="0" presId="urn:microsoft.com/office/officeart/2005/8/layout/venn3"/>
    <dgm:cxn modelId="{457DB15F-4925-4E96-8E40-3DAF0BF54AA6}" srcId="{F29DD925-74BB-4AE7-A08B-797AF6116CA6}" destId="{3B4D5966-1F13-4F6D-83FD-E1416D9006F1}" srcOrd="1" destOrd="0" parTransId="{7CF2B592-A164-4689-9002-F8E0EF7B852E}" sibTransId="{90BF2129-B728-4C43-97ED-90AA600BD220}"/>
    <dgm:cxn modelId="{6EB56B73-60AE-4E52-9227-6EFDDC174344}" type="presOf" srcId="{3B4D5966-1F13-4F6D-83FD-E1416D9006F1}" destId="{0F8CF1AD-BB7A-444A-959A-E74C220C8C0E}" srcOrd="0" destOrd="0" presId="urn:microsoft.com/office/officeart/2005/8/layout/venn3"/>
    <dgm:cxn modelId="{51F476A1-44A6-4D7A-A941-2B97F12A9EB4}" type="presOf" srcId="{D92D6AEC-0F45-4F50-B996-E229F7B3E219}" destId="{CF990D5D-C8F6-4932-9708-DFC2EDD76A47}" srcOrd="0" destOrd="0" presId="urn:microsoft.com/office/officeart/2005/8/layout/venn3"/>
    <dgm:cxn modelId="{D3E55371-D087-421B-A6DD-5B9C8DF83788}" srcId="{F29DD925-74BB-4AE7-A08B-797AF6116CA6}" destId="{D92D6AEC-0F45-4F50-B996-E229F7B3E219}" srcOrd="0" destOrd="0" parTransId="{7C9D16F5-A2C1-4870-9B25-D3B6E5873E00}" sibTransId="{1E2E936B-EB03-4793-8C40-2593237DD39F}"/>
    <dgm:cxn modelId="{D56D74CC-5A3E-4150-8E3F-E63E490F0C3C}" type="presOf" srcId="{F29DD925-74BB-4AE7-A08B-797AF6116CA6}" destId="{A8DEE55F-C065-4D28-8146-9CDDA04F9181}" srcOrd="0" destOrd="0" presId="urn:microsoft.com/office/officeart/2005/8/layout/venn3"/>
    <dgm:cxn modelId="{39DD4419-D244-415D-8BBC-67BBF264C208}" srcId="{F29DD925-74BB-4AE7-A08B-797AF6116CA6}" destId="{212C4663-6BA2-4B1B-8033-DCBDAE3E85A7}" srcOrd="2" destOrd="0" parTransId="{251D35C1-EBDD-40CC-9DE5-1083E62C12BE}" sibTransId="{C8024281-D444-4193-BF8E-44399D3F296F}"/>
    <dgm:cxn modelId="{4B5F2D71-41EA-49BE-99C1-6F5425F499AD}" type="presParOf" srcId="{A8DEE55F-C065-4D28-8146-9CDDA04F9181}" destId="{CF990D5D-C8F6-4932-9708-DFC2EDD76A47}" srcOrd="0" destOrd="0" presId="urn:microsoft.com/office/officeart/2005/8/layout/venn3"/>
    <dgm:cxn modelId="{1F88ECC0-B06C-4683-A8BA-B61681015761}" type="presParOf" srcId="{A8DEE55F-C065-4D28-8146-9CDDA04F9181}" destId="{F24B759C-5762-47B6-9EC6-234A9D51D6BD}" srcOrd="1" destOrd="0" presId="urn:microsoft.com/office/officeart/2005/8/layout/venn3"/>
    <dgm:cxn modelId="{4B1900D4-ADF4-437A-AA6E-D94003B91B38}" type="presParOf" srcId="{A8DEE55F-C065-4D28-8146-9CDDA04F9181}" destId="{0F8CF1AD-BB7A-444A-959A-E74C220C8C0E}" srcOrd="2" destOrd="0" presId="urn:microsoft.com/office/officeart/2005/8/layout/venn3"/>
    <dgm:cxn modelId="{97DE7838-E0CE-46EE-9846-3B5955A1059C}" type="presParOf" srcId="{A8DEE55F-C065-4D28-8146-9CDDA04F9181}" destId="{DAF958A6-C7A9-4A88-9CB3-95B916576D32}" srcOrd="3" destOrd="0" presId="urn:microsoft.com/office/officeart/2005/8/layout/venn3"/>
    <dgm:cxn modelId="{B811BB91-320C-41FA-8892-47D453433796}" type="presParOf" srcId="{A8DEE55F-C065-4D28-8146-9CDDA04F9181}" destId="{385DDAC4-341D-435E-ABAC-F01D41024C20}"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58A5C1-84B5-4937-9B19-CAF16A17EFD2}"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pPr rtl="1"/>
          <a:endParaRPr lang="ar-SA"/>
        </a:p>
      </dgm:t>
    </dgm:pt>
    <dgm:pt modelId="{9F8B8154-71EB-49F6-B7F5-A6E31C8F2D45}">
      <dgm:prSet custT="1"/>
      <dgm:spPr/>
      <dgm:t>
        <a:bodyPr/>
        <a:lstStyle/>
        <a:p>
          <a:pPr algn="ctr" rtl="1"/>
          <a:r>
            <a:rPr lang="ar-IQ" sz="2200" b="1" smtClean="0">
              <a:latin typeface="Simplified Arabic" panose="02020603050405020304" pitchFamily="18" charset="-78"/>
              <a:cs typeface="Simplified Arabic" panose="02020603050405020304" pitchFamily="18" charset="-78"/>
            </a:rPr>
            <a:t>لا تربط بوضوح نتائج الدراسات السابقة بمشكلة البحث العلمي.</a:t>
          </a:r>
          <a:endParaRPr lang="en-US" sz="2200" b="1">
            <a:latin typeface="Simplified Arabic" panose="02020603050405020304" pitchFamily="18" charset="-78"/>
            <a:cs typeface="Simplified Arabic" panose="02020603050405020304" pitchFamily="18" charset="-78"/>
          </a:endParaRPr>
        </a:p>
      </dgm:t>
    </dgm:pt>
    <dgm:pt modelId="{7E8CAABA-C6EC-4528-94A2-D828DD8A0DFA}" type="parTrans" cxnId="{91474034-11C0-4ECD-AAA7-E2B425789B87}">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60B10A4E-9D78-459D-AA16-26D23A1CC2C0}" type="sibTrans" cxnId="{91474034-11C0-4ECD-AAA7-E2B425789B87}">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3C3AE281-3494-4BDB-B009-556870EAB85E}">
      <dgm:prSet custT="1"/>
      <dgm:spPr/>
      <dgm:t>
        <a:bodyPr/>
        <a:lstStyle/>
        <a:p>
          <a:pPr algn="ctr" rtl="1"/>
          <a:r>
            <a:rPr lang="ar-IQ" sz="2200" b="1" dirty="0" smtClean="0">
              <a:latin typeface="Simplified Arabic" panose="02020603050405020304" pitchFamily="18" charset="-78"/>
              <a:cs typeface="Simplified Arabic" panose="02020603050405020304" pitchFamily="18" charset="-78"/>
            </a:rPr>
            <a:t>لا يستغرق الباحث وقتاً كافياً لتحديد المصادر الأكثر ملاءمة لاستخدامها في الدراسات السابقة المتعلقة بمشكلة البحث العلمي.</a:t>
          </a:r>
          <a:endParaRPr lang="en-US" sz="2200" b="1" dirty="0">
            <a:latin typeface="Simplified Arabic" panose="02020603050405020304" pitchFamily="18" charset="-78"/>
            <a:cs typeface="Simplified Arabic" panose="02020603050405020304" pitchFamily="18" charset="-78"/>
          </a:endParaRPr>
        </a:p>
      </dgm:t>
    </dgm:pt>
    <dgm:pt modelId="{5C3648DB-300A-44AB-BB14-F814004354DD}" type="parTrans" cxnId="{C59E9411-AA48-4FD6-A328-9DE0F76E812F}">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134921F0-8ABF-433E-AE71-DDEABC5298EB}" type="sibTrans" cxnId="{C59E9411-AA48-4FD6-A328-9DE0F76E812F}">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60AF8455-18A1-4A31-B353-7C7D0A664272}">
      <dgm:prSet custT="1"/>
      <dgm:spPr/>
      <dgm:t>
        <a:bodyPr/>
        <a:lstStyle/>
        <a:p>
          <a:pPr algn="ctr" rtl="1"/>
          <a:r>
            <a:rPr lang="ar-IQ" sz="2200" b="1" dirty="0" smtClean="0">
              <a:solidFill>
                <a:schemeClr val="bg1">
                  <a:lumMod val="85000"/>
                  <a:lumOff val="15000"/>
                </a:schemeClr>
              </a:solidFill>
              <a:latin typeface="Simplified Arabic" panose="02020603050405020304" pitchFamily="18" charset="-78"/>
              <a:cs typeface="Simplified Arabic" panose="02020603050405020304" pitchFamily="18" charset="-78"/>
            </a:rPr>
            <a:t>يعتمد الباحث حصرياً على مصادر تحليلية ثانوية بدلاً من تضمين الدراسات السابقة أو بيانات بحثية أولية.</a:t>
          </a:r>
          <a:endParaRPr lang="en-US" sz="2200" b="1" dirty="0">
            <a:solidFill>
              <a:schemeClr val="bg1">
                <a:lumMod val="85000"/>
                <a:lumOff val="15000"/>
              </a:schemeClr>
            </a:solidFill>
            <a:latin typeface="Simplified Arabic" panose="02020603050405020304" pitchFamily="18" charset="-78"/>
            <a:cs typeface="Simplified Arabic" panose="02020603050405020304" pitchFamily="18" charset="-78"/>
          </a:endParaRPr>
        </a:p>
      </dgm:t>
    </dgm:pt>
    <dgm:pt modelId="{D91006ED-2A47-4D77-9D45-32CBF4D630A6}" type="parTrans" cxnId="{D6288E04-A827-4488-ABAD-1E21D69DD715}">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857C6953-2B46-4E71-A843-38120967B15D}" type="sibTrans" cxnId="{D6288E04-A827-4488-ABAD-1E21D69DD715}">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58855FE1-707B-4084-82BE-012D6813AB7B}">
      <dgm:prSet custT="1"/>
      <dgm:spPr/>
      <dgm:t>
        <a:bodyPr/>
        <a:lstStyle/>
        <a:p>
          <a:pPr algn="ctr" rtl="1"/>
          <a:r>
            <a:rPr lang="ar-IQ" sz="2200" b="1" dirty="0" smtClean="0">
              <a:solidFill>
                <a:srgbClr val="002060"/>
              </a:solidFill>
              <a:latin typeface="Simplified Arabic" panose="02020603050405020304" pitchFamily="18" charset="-78"/>
              <a:cs typeface="Simplified Arabic" panose="02020603050405020304" pitchFamily="18" charset="-78"/>
            </a:rPr>
            <a:t>لا يصف إجراءات البحث التي تم استخدامها في الدراسات السابقة.</a:t>
          </a:r>
          <a:endParaRPr lang="en-US" sz="2200" b="1" dirty="0">
            <a:solidFill>
              <a:srgbClr val="002060"/>
            </a:solidFill>
            <a:latin typeface="Simplified Arabic" panose="02020603050405020304" pitchFamily="18" charset="-78"/>
            <a:cs typeface="Simplified Arabic" panose="02020603050405020304" pitchFamily="18" charset="-78"/>
          </a:endParaRPr>
        </a:p>
      </dgm:t>
    </dgm:pt>
    <dgm:pt modelId="{BD11E6D9-A97F-4C34-B3A9-2394411AE228}" type="parTrans" cxnId="{E27726A9-C8C0-4B1E-A168-8661FAF4077E}">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D5DD086D-0E9A-477E-8F77-8422DC7B8D7A}" type="sibTrans" cxnId="{E27726A9-C8C0-4B1E-A168-8661FAF4077E}">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890CF613-B70A-46BF-9404-F84A2A6A4B19}">
      <dgm:prSet custT="1"/>
      <dgm:spPr/>
      <dgm:t>
        <a:bodyPr/>
        <a:lstStyle/>
        <a:p>
          <a:pPr algn="ctr" rtl="1"/>
          <a:r>
            <a:rPr lang="ar-IQ" sz="2200" b="1" dirty="0" smtClean="0">
              <a:solidFill>
                <a:srgbClr val="002060"/>
              </a:solidFill>
              <a:latin typeface="Simplified Arabic" panose="02020603050405020304" pitchFamily="18" charset="-78"/>
              <a:cs typeface="Simplified Arabic" panose="02020603050405020304" pitchFamily="18" charset="-78"/>
            </a:rPr>
            <a:t>تقارير النتائج الإحصائية المعزولة بدلاً من تجميعها في طرق كأي تربيع أو التحليل التلوي.</a:t>
          </a:r>
          <a:endParaRPr lang="en-US" sz="2200" b="1" dirty="0">
            <a:solidFill>
              <a:srgbClr val="002060"/>
            </a:solidFill>
            <a:latin typeface="Simplified Arabic" panose="02020603050405020304" pitchFamily="18" charset="-78"/>
            <a:cs typeface="Simplified Arabic" panose="02020603050405020304" pitchFamily="18" charset="-78"/>
          </a:endParaRPr>
        </a:p>
      </dgm:t>
    </dgm:pt>
    <dgm:pt modelId="{0C55881B-BEEA-4BB7-B017-2E7FA3EF05CB}" type="parTrans" cxnId="{3FC51C91-11C1-4370-A76A-024D1529AE03}">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D3E49138-5878-44FC-A41B-7F3D4C4ECEEF}" type="sibTrans" cxnId="{3FC51C91-11C1-4370-A76A-024D1529AE03}">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51525163-4709-4F28-9157-7BF5D7753220}">
      <dgm:prSet custT="1"/>
      <dgm:spPr/>
      <dgm:t>
        <a:bodyPr/>
        <a:lstStyle/>
        <a:p>
          <a:pPr algn="ctr" rtl="1"/>
          <a:r>
            <a:rPr lang="ar-IQ" sz="2200" b="1" dirty="0" smtClean="0">
              <a:latin typeface="Simplified Arabic" panose="02020603050405020304" pitchFamily="18" charset="-78"/>
              <a:cs typeface="Simplified Arabic" panose="02020603050405020304" pitchFamily="18" charset="-78"/>
            </a:rPr>
            <a:t>يشمل فقط البحث الذي يثبت صحة الافتراضات ولا يأخذ في الاعتبار النتائج المتعارضة والتفسيرات البديلة الموجودة في الدراسات السابقة</a:t>
          </a:r>
          <a:endParaRPr lang="ar-IQ" sz="2200" b="1" dirty="0">
            <a:latin typeface="Simplified Arabic" panose="02020603050405020304" pitchFamily="18" charset="-78"/>
            <a:cs typeface="Simplified Arabic" panose="02020603050405020304" pitchFamily="18" charset="-78"/>
          </a:endParaRPr>
        </a:p>
      </dgm:t>
    </dgm:pt>
    <dgm:pt modelId="{5D8B6011-58A9-4C66-BB43-478F3B9C2590}" type="parTrans" cxnId="{0BE90BEE-4078-4FA2-A67E-7A4A634F3F42}">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D0398F2F-C88E-48AD-84E0-D108F8AB71A7}" type="sibTrans" cxnId="{0BE90BEE-4078-4FA2-A67E-7A4A634F3F42}">
      <dgm:prSet/>
      <dgm:spPr/>
      <dgm:t>
        <a:bodyPr/>
        <a:lstStyle/>
        <a:p>
          <a:pPr algn="ctr" rtl="1"/>
          <a:endParaRPr lang="ar-SA" sz="2200" b="1">
            <a:latin typeface="Simplified Arabic" panose="02020603050405020304" pitchFamily="18" charset="-78"/>
            <a:cs typeface="Simplified Arabic" panose="02020603050405020304" pitchFamily="18" charset="-78"/>
          </a:endParaRPr>
        </a:p>
      </dgm:t>
    </dgm:pt>
    <dgm:pt modelId="{5E97518E-08D6-486F-AF9E-F48105981421}" type="pres">
      <dgm:prSet presAssocID="{AA58A5C1-84B5-4937-9B19-CAF16A17EFD2}" presName="Name0" presStyleCnt="0">
        <dgm:presLayoutVars>
          <dgm:chMax val="7"/>
          <dgm:chPref val="7"/>
          <dgm:dir val="rev"/>
        </dgm:presLayoutVars>
      </dgm:prSet>
      <dgm:spPr/>
      <dgm:t>
        <a:bodyPr/>
        <a:lstStyle/>
        <a:p>
          <a:pPr rtl="1"/>
          <a:endParaRPr lang="ar-SA"/>
        </a:p>
      </dgm:t>
    </dgm:pt>
    <dgm:pt modelId="{3B23B558-5083-450F-BADD-0CD43351B2F5}" type="pres">
      <dgm:prSet presAssocID="{AA58A5C1-84B5-4937-9B19-CAF16A17EFD2}" presName="Name1" presStyleCnt="0"/>
      <dgm:spPr/>
    </dgm:pt>
    <dgm:pt modelId="{36660068-990E-40F6-8E0F-B348D005A843}" type="pres">
      <dgm:prSet presAssocID="{AA58A5C1-84B5-4937-9B19-CAF16A17EFD2}" presName="cycle" presStyleCnt="0"/>
      <dgm:spPr/>
    </dgm:pt>
    <dgm:pt modelId="{A0424531-072F-42F3-B065-EB13E9965389}" type="pres">
      <dgm:prSet presAssocID="{AA58A5C1-84B5-4937-9B19-CAF16A17EFD2}" presName="srcNode" presStyleLbl="node1" presStyleIdx="0" presStyleCnt="6"/>
      <dgm:spPr/>
    </dgm:pt>
    <dgm:pt modelId="{59E22D45-47C3-4B81-8FEA-DA66D20BE7B2}" type="pres">
      <dgm:prSet presAssocID="{AA58A5C1-84B5-4937-9B19-CAF16A17EFD2}" presName="conn" presStyleLbl="parChTrans1D2" presStyleIdx="0" presStyleCnt="1"/>
      <dgm:spPr/>
      <dgm:t>
        <a:bodyPr/>
        <a:lstStyle/>
        <a:p>
          <a:pPr rtl="1"/>
          <a:endParaRPr lang="ar-SA"/>
        </a:p>
      </dgm:t>
    </dgm:pt>
    <dgm:pt modelId="{6A05891F-82B2-45C2-90A7-D40051E76BC5}" type="pres">
      <dgm:prSet presAssocID="{AA58A5C1-84B5-4937-9B19-CAF16A17EFD2}" presName="extraNode" presStyleLbl="node1" presStyleIdx="0" presStyleCnt="6"/>
      <dgm:spPr/>
    </dgm:pt>
    <dgm:pt modelId="{B813BEF4-4250-48EA-AB7B-070BA5587C93}" type="pres">
      <dgm:prSet presAssocID="{AA58A5C1-84B5-4937-9B19-CAF16A17EFD2}" presName="dstNode" presStyleLbl="node1" presStyleIdx="0" presStyleCnt="6"/>
      <dgm:spPr/>
    </dgm:pt>
    <dgm:pt modelId="{743E9620-1218-437D-A231-3649CDE37C74}" type="pres">
      <dgm:prSet presAssocID="{9F8B8154-71EB-49F6-B7F5-A6E31C8F2D45}" presName="text_1" presStyleLbl="node1" presStyleIdx="0" presStyleCnt="6">
        <dgm:presLayoutVars>
          <dgm:bulletEnabled val="1"/>
        </dgm:presLayoutVars>
      </dgm:prSet>
      <dgm:spPr/>
      <dgm:t>
        <a:bodyPr/>
        <a:lstStyle/>
        <a:p>
          <a:pPr rtl="1"/>
          <a:endParaRPr lang="ar-SA"/>
        </a:p>
      </dgm:t>
    </dgm:pt>
    <dgm:pt modelId="{B29F0CB7-A00C-4D0E-8365-13572E017C8C}" type="pres">
      <dgm:prSet presAssocID="{9F8B8154-71EB-49F6-B7F5-A6E31C8F2D45}" presName="accent_1" presStyleCnt="0"/>
      <dgm:spPr/>
    </dgm:pt>
    <dgm:pt modelId="{21A48615-C048-4BA1-AECC-193FFAB8BFA2}" type="pres">
      <dgm:prSet presAssocID="{9F8B8154-71EB-49F6-B7F5-A6E31C8F2D45}" presName="accentRepeatNode" presStyleLbl="solidFgAcc1" presStyleIdx="0" presStyleCnt="6"/>
      <dgm:spPr/>
    </dgm:pt>
    <dgm:pt modelId="{796F0098-E445-493D-BF3A-ABCB4903DFF6}" type="pres">
      <dgm:prSet presAssocID="{3C3AE281-3494-4BDB-B009-556870EAB85E}" presName="text_2" presStyleLbl="node1" presStyleIdx="1" presStyleCnt="6" custScaleY="120522">
        <dgm:presLayoutVars>
          <dgm:bulletEnabled val="1"/>
        </dgm:presLayoutVars>
      </dgm:prSet>
      <dgm:spPr/>
      <dgm:t>
        <a:bodyPr/>
        <a:lstStyle/>
        <a:p>
          <a:pPr rtl="1"/>
          <a:endParaRPr lang="ar-SA"/>
        </a:p>
      </dgm:t>
    </dgm:pt>
    <dgm:pt modelId="{02B064C3-3C62-4CC3-955C-5B02545F2F26}" type="pres">
      <dgm:prSet presAssocID="{3C3AE281-3494-4BDB-B009-556870EAB85E}" presName="accent_2" presStyleCnt="0"/>
      <dgm:spPr/>
    </dgm:pt>
    <dgm:pt modelId="{BAF1AFF2-5AB2-466C-B4AF-85F51B7DD163}" type="pres">
      <dgm:prSet presAssocID="{3C3AE281-3494-4BDB-B009-556870EAB85E}" presName="accentRepeatNode" presStyleLbl="solidFgAcc1" presStyleIdx="1" presStyleCnt="6"/>
      <dgm:spPr/>
    </dgm:pt>
    <dgm:pt modelId="{988D1B33-6DC2-41AA-B3FB-0EF32E29B952}" type="pres">
      <dgm:prSet presAssocID="{60AF8455-18A1-4A31-B353-7C7D0A664272}" presName="text_3" presStyleLbl="node1" presStyleIdx="2" presStyleCnt="6">
        <dgm:presLayoutVars>
          <dgm:bulletEnabled val="1"/>
        </dgm:presLayoutVars>
      </dgm:prSet>
      <dgm:spPr/>
      <dgm:t>
        <a:bodyPr/>
        <a:lstStyle/>
        <a:p>
          <a:pPr rtl="1"/>
          <a:endParaRPr lang="ar-SA"/>
        </a:p>
      </dgm:t>
    </dgm:pt>
    <dgm:pt modelId="{A1BA38C1-A492-4AAA-9FE4-3D50AE6B68AC}" type="pres">
      <dgm:prSet presAssocID="{60AF8455-18A1-4A31-B353-7C7D0A664272}" presName="accent_3" presStyleCnt="0"/>
      <dgm:spPr/>
    </dgm:pt>
    <dgm:pt modelId="{39EF6921-055C-42FA-AB11-4CAE03EC1271}" type="pres">
      <dgm:prSet presAssocID="{60AF8455-18A1-4A31-B353-7C7D0A664272}" presName="accentRepeatNode" presStyleLbl="solidFgAcc1" presStyleIdx="2" presStyleCnt="6"/>
      <dgm:spPr/>
    </dgm:pt>
    <dgm:pt modelId="{771D12B7-B0F2-4695-80C2-825144A82B69}" type="pres">
      <dgm:prSet presAssocID="{58855FE1-707B-4084-82BE-012D6813AB7B}" presName="text_4" presStyleLbl="node1" presStyleIdx="3" presStyleCnt="6">
        <dgm:presLayoutVars>
          <dgm:bulletEnabled val="1"/>
        </dgm:presLayoutVars>
      </dgm:prSet>
      <dgm:spPr/>
      <dgm:t>
        <a:bodyPr/>
        <a:lstStyle/>
        <a:p>
          <a:pPr rtl="1"/>
          <a:endParaRPr lang="ar-SA"/>
        </a:p>
      </dgm:t>
    </dgm:pt>
    <dgm:pt modelId="{7DE09F26-0027-4156-9CFF-41C6B53DF5D5}" type="pres">
      <dgm:prSet presAssocID="{58855FE1-707B-4084-82BE-012D6813AB7B}" presName="accent_4" presStyleCnt="0"/>
      <dgm:spPr/>
    </dgm:pt>
    <dgm:pt modelId="{D39DB99C-F9B4-40BD-8066-4C9D52D968A5}" type="pres">
      <dgm:prSet presAssocID="{58855FE1-707B-4084-82BE-012D6813AB7B}" presName="accentRepeatNode" presStyleLbl="solidFgAcc1" presStyleIdx="3" presStyleCnt="6"/>
      <dgm:spPr/>
    </dgm:pt>
    <dgm:pt modelId="{8FA9D2EB-DB54-49AB-9FF2-3FDBF718FD0A}" type="pres">
      <dgm:prSet presAssocID="{890CF613-B70A-46BF-9404-F84A2A6A4B19}" presName="text_5" presStyleLbl="node1" presStyleIdx="4" presStyleCnt="6">
        <dgm:presLayoutVars>
          <dgm:bulletEnabled val="1"/>
        </dgm:presLayoutVars>
      </dgm:prSet>
      <dgm:spPr/>
      <dgm:t>
        <a:bodyPr/>
        <a:lstStyle/>
        <a:p>
          <a:pPr rtl="1"/>
          <a:endParaRPr lang="ar-SA"/>
        </a:p>
      </dgm:t>
    </dgm:pt>
    <dgm:pt modelId="{08B1E793-2450-45D5-B336-D033890783C7}" type="pres">
      <dgm:prSet presAssocID="{890CF613-B70A-46BF-9404-F84A2A6A4B19}" presName="accent_5" presStyleCnt="0"/>
      <dgm:spPr/>
    </dgm:pt>
    <dgm:pt modelId="{04AC4709-32BD-4FEB-9260-4680E65C1DAC}" type="pres">
      <dgm:prSet presAssocID="{890CF613-B70A-46BF-9404-F84A2A6A4B19}" presName="accentRepeatNode" presStyleLbl="solidFgAcc1" presStyleIdx="4" presStyleCnt="6"/>
      <dgm:spPr/>
    </dgm:pt>
    <dgm:pt modelId="{94F586AB-68BD-441E-9971-8FCCA2801991}" type="pres">
      <dgm:prSet presAssocID="{51525163-4709-4F28-9157-7BF5D7753220}" presName="text_6" presStyleLbl="node1" presStyleIdx="5" presStyleCnt="6" custScaleY="130707">
        <dgm:presLayoutVars>
          <dgm:bulletEnabled val="1"/>
        </dgm:presLayoutVars>
      </dgm:prSet>
      <dgm:spPr/>
      <dgm:t>
        <a:bodyPr/>
        <a:lstStyle/>
        <a:p>
          <a:pPr rtl="1"/>
          <a:endParaRPr lang="ar-SA"/>
        </a:p>
      </dgm:t>
    </dgm:pt>
    <dgm:pt modelId="{F87CBDE7-D4D4-4390-883C-28F1023D9002}" type="pres">
      <dgm:prSet presAssocID="{51525163-4709-4F28-9157-7BF5D7753220}" presName="accent_6" presStyleCnt="0"/>
      <dgm:spPr/>
    </dgm:pt>
    <dgm:pt modelId="{95A3FF29-5220-4A94-8287-2FC6BE037CC7}" type="pres">
      <dgm:prSet presAssocID="{51525163-4709-4F28-9157-7BF5D7753220}" presName="accentRepeatNode" presStyleLbl="solidFgAcc1" presStyleIdx="5" presStyleCnt="6"/>
      <dgm:spPr/>
    </dgm:pt>
  </dgm:ptLst>
  <dgm:cxnLst>
    <dgm:cxn modelId="{EDD52281-CE3F-4FEF-A7F7-FD66647802E1}" type="presOf" srcId="{9F8B8154-71EB-49F6-B7F5-A6E31C8F2D45}" destId="{743E9620-1218-437D-A231-3649CDE37C74}" srcOrd="0" destOrd="0" presId="urn:microsoft.com/office/officeart/2008/layout/VerticalCurvedList"/>
    <dgm:cxn modelId="{E27726A9-C8C0-4B1E-A168-8661FAF4077E}" srcId="{AA58A5C1-84B5-4937-9B19-CAF16A17EFD2}" destId="{58855FE1-707B-4084-82BE-012D6813AB7B}" srcOrd="3" destOrd="0" parTransId="{BD11E6D9-A97F-4C34-B3A9-2394411AE228}" sibTransId="{D5DD086D-0E9A-477E-8F77-8422DC7B8D7A}"/>
    <dgm:cxn modelId="{B9FFEA1F-F750-47AC-A71F-449587FC8318}" type="presOf" srcId="{51525163-4709-4F28-9157-7BF5D7753220}" destId="{94F586AB-68BD-441E-9971-8FCCA2801991}" srcOrd="0" destOrd="0" presId="urn:microsoft.com/office/officeart/2008/layout/VerticalCurvedList"/>
    <dgm:cxn modelId="{825019B1-7849-4926-B71F-C1B6F5CCB98A}" type="presOf" srcId="{890CF613-B70A-46BF-9404-F84A2A6A4B19}" destId="{8FA9D2EB-DB54-49AB-9FF2-3FDBF718FD0A}" srcOrd="0" destOrd="0" presId="urn:microsoft.com/office/officeart/2008/layout/VerticalCurvedList"/>
    <dgm:cxn modelId="{6400B58A-8439-4783-9A10-A061886E5348}" type="presOf" srcId="{60B10A4E-9D78-459D-AA16-26D23A1CC2C0}" destId="{59E22D45-47C3-4B81-8FEA-DA66D20BE7B2}" srcOrd="0" destOrd="0" presId="urn:microsoft.com/office/officeart/2008/layout/VerticalCurvedList"/>
    <dgm:cxn modelId="{0B920DF0-93DC-4CE6-A716-8BE0FFF638D7}" type="presOf" srcId="{AA58A5C1-84B5-4937-9B19-CAF16A17EFD2}" destId="{5E97518E-08D6-486F-AF9E-F48105981421}" srcOrd="0" destOrd="0" presId="urn:microsoft.com/office/officeart/2008/layout/VerticalCurvedList"/>
    <dgm:cxn modelId="{C59E9411-AA48-4FD6-A328-9DE0F76E812F}" srcId="{AA58A5C1-84B5-4937-9B19-CAF16A17EFD2}" destId="{3C3AE281-3494-4BDB-B009-556870EAB85E}" srcOrd="1" destOrd="0" parTransId="{5C3648DB-300A-44AB-BB14-F814004354DD}" sibTransId="{134921F0-8ABF-433E-AE71-DDEABC5298EB}"/>
    <dgm:cxn modelId="{441A88F7-488E-4DAB-92D1-DA871D328472}" type="presOf" srcId="{3C3AE281-3494-4BDB-B009-556870EAB85E}" destId="{796F0098-E445-493D-BF3A-ABCB4903DFF6}" srcOrd="0" destOrd="0" presId="urn:microsoft.com/office/officeart/2008/layout/VerticalCurvedList"/>
    <dgm:cxn modelId="{D6288E04-A827-4488-ABAD-1E21D69DD715}" srcId="{AA58A5C1-84B5-4937-9B19-CAF16A17EFD2}" destId="{60AF8455-18A1-4A31-B353-7C7D0A664272}" srcOrd="2" destOrd="0" parTransId="{D91006ED-2A47-4D77-9D45-32CBF4D630A6}" sibTransId="{857C6953-2B46-4E71-A843-38120967B15D}"/>
    <dgm:cxn modelId="{815E20D3-A4A7-44BA-AF68-F34C17F098E2}" type="presOf" srcId="{58855FE1-707B-4084-82BE-012D6813AB7B}" destId="{771D12B7-B0F2-4695-80C2-825144A82B69}" srcOrd="0" destOrd="0" presId="urn:microsoft.com/office/officeart/2008/layout/VerticalCurvedList"/>
    <dgm:cxn modelId="{3FC51C91-11C1-4370-A76A-024D1529AE03}" srcId="{AA58A5C1-84B5-4937-9B19-CAF16A17EFD2}" destId="{890CF613-B70A-46BF-9404-F84A2A6A4B19}" srcOrd="4" destOrd="0" parTransId="{0C55881B-BEEA-4BB7-B017-2E7FA3EF05CB}" sibTransId="{D3E49138-5878-44FC-A41B-7F3D4C4ECEEF}"/>
    <dgm:cxn modelId="{0BE90BEE-4078-4FA2-A67E-7A4A634F3F42}" srcId="{AA58A5C1-84B5-4937-9B19-CAF16A17EFD2}" destId="{51525163-4709-4F28-9157-7BF5D7753220}" srcOrd="5" destOrd="0" parTransId="{5D8B6011-58A9-4C66-BB43-478F3B9C2590}" sibTransId="{D0398F2F-C88E-48AD-84E0-D108F8AB71A7}"/>
    <dgm:cxn modelId="{6E676D2F-7959-49A3-873A-B4904913D686}" type="presOf" srcId="{60AF8455-18A1-4A31-B353-7C7D0A664272}" destId="{988D1B33-6DC2-41AA-B3FB-0EF32E29B952}" srcOrd="0" destOrd="0" presId="urn:microsoft.com/office/officeart/2008/layout/VerticalCurvedList"/>
    <dgm:cxn modelId="{91474034-11C0-4ECD-AAA7-E2B425789B87}" srcId="{AA58A5C1-84B5-4937-9B19-CAF16A17EFD2}" destId="{9F8B8154-71EB-49F6-B7F5-A6E31C8F2D45}" srcOrd="0" destOrd="0" parTransId="{7E8CAABA-C6EC-4528-94A2-D828DD8A0DFA}" sibTransId="{60B10A4E-9D78-459D-AA16-26D23A1CC2C0}"/>
    <dgm:cxn modelId="{DF57A9B7-C3F3-4728-91F5-67EF5BBBEB41}" type="presParOf" srcId="{5E97518E-08D6-486F-AF9E-F48105981421}" destId="{3B23B558-5083-450F-BADD-0CD43351B2F5}" srcOrd="0" destOrd="0" presId="urn:microsoft.com/office/officeart/2008/layout/VerticalCurvedList"/>
    <dgm:cxn modelId="{9D1154CF-DBFB-4883-B707-F161F2EC6B06}" type="presParOf" srcId="{3B23B558-5083-450F-BADD-0CD43351B2F5}" destId="{36660068-990E-40F6-8E0F-B348D005A843}" srcOrd="0" destOrd="0" presId="urn:microsoft.com/office/officeart/2008/layout/VerticalCurvedList"/>
    <dgm:cxn modelId="{5E744BEF-067E-4E0A-9512-6216B40BAB00}" type="presParOf" srcId="{36660068-990E-40F6-8E0F-B348D005A843}" destId="{A0424531-072F-42F3-B065-EB13E9965389}" srcOrd="0" destOrd="0" presId="urn:microsoft.com/office/officeart/2008/layout/VerticalCurvedList"/>
    <dgm:cxn modelId="{BB3EDCC5-4AD0-44A6-A0AC-D5D327711A44}" type="presParOf" srcId="{36660068-990E-40F6-8E0F-B348D005A843}" destId="{59E22D45-47C3-4B81-8FEA-DA66D20BE7B2}" srcOrd="1" destOrd="0" presId="urn:microsoft.com/office/officeart/2008/layout/VerticalCurvedList"/>
    <dgm:cxn modelId="{F3682032-72C4-45ED-8AE1-391E948742B0}" type="presParOf" srcId="{36660068-990E-40F6-8E0F-B348D005A843}" destId="{6A05891F-82B2-45C2-90A7-D40051E76BC5}" srcOrd="2" destOrd="0" presId="urn:microsoft.com/office/officeart/2008/layout/VerticalCurvedList"/>
    <dgm:cxn modelId="{D072BC85-7A73-48AA-B6EA-E570B060A3A2}" type="presParOf" srcId="{36660068-990E-40F6-8E0F-B348D005A843}" destId="{B813BEF4-4250-48EA-AB7B-070BA5587C93}" srcOrd="3" destOrd="0" presId="urn:microsoft.com/office/officeart/2008/layout/VerticalCurvedList"/>
    <dgm:cxn modelId="{4BEDD713-E419-4369-85C5-52160EF852A8}" type="presParOf" srcId="{3B23B558-5083-450F-BADD-0CD43351B2F5}" destId="{743E9620-1218-437D-A231-3649CDE37C74}" srcOrd="1" destOrd="0" presId="urn:microsoft.com/office/officeart/2008/layout/VerticalCurvedList"/>
    <dgm:cxn modelId="{A1DC2C5F-BC43-4F65-9C39-70F101A6D12F}" type="presParOf" srcId="{3B23B558-5083-450F-BADD-0CD43351B2F5}" destId="{B29F0CB7-A00C-4D0E-8365-13572E017C8C}" srcOrd="2" destOrd="0" presId="urn:microsoft.com/office/officeart/2008/layout/VerticalCurvedList"/>
    <dgm:cxn modelId="{F4A014A1-35B1-403D-8EAE-F8F92E9BD7AA}" type="presParOf" srcId="{B29F0CB7-A00C-4D0E-8365-13572E017C8C}" destId="{21A48615-C048-4BA1-AECC-193FFAB8BFA2}" srcOrd="0" destOrd="0" presId="urn:microsoft.com/office/officeart/2008/layout/VerticalCurvedList"/>
    <dgm:cxn modelId="{B3D68352-9E69-45F3-A22D-D45938039A81}" type="presParOf" srcId="{3B23B558-5083-450F-BADD-0CD43351B2F5}" destId="{796F0098-E445-493D-BF3A-ABCB4903DFF6}" srcOrd="3" destOrd="0" presId="urn:microsoft.com/office/officeart/2008/layout/VerticalCurvedList"/>
    <dgm:cxn modelId="{47A93BF8-3CE3-42A3-8A80-6CFC4E85DCEA}" type="presParOf" srcId="{3B23B558-5083-450F-BADD-0CD43351B2F5}" destId="{02B064C3-3C62-4CC3-955C-5B02545F2F26}" srcOrd="4" destOrd="0" presId="urn:microsoft.com/office/officeart/2008/layout/VerticalCurvedList"/>
    <dgm:cxn modelId="{FFB63A87-F41F-4AE6-ABB3-0CF1030CDBB3}" type="presParOf" srcId="{02B064C3-3C62-4CC3-955C-5B02545F2F26}" destId="{BAF1AFF2-5AB2-466C-B4AF-85F51B7DD163}" srcOrd="0" destOrd="0" presId="urn:microsoft.com/office/officeart/2008/layout/VerticalCurvedList"/>
    <dgm:cxn modelId="{2668C54C-FE17-4386-A0F7-52AEBABEBDF8}" type="presParOf" srcId="{3B23B558-5083-450F-BADD-0CD43351B2F5}" destId="{988D1B33-6DC2-41AA-B3FB-0EF32E29B952}" srcOrd="5" destOrd="0" presId="urn:microsoft.com/office/officeart/2008/layout/VerticalCurvedList"/>
    <dgm:cxn modelId="{35BEFC35-4010-4BBD-8AB9-1027EB36EE1E}" type="presParOf" srcId="{3B23B558-5083-450F-BADD-0CD43351B2F5}" destId="{A1BA38C1-A492-4AAA-9FE4-3D50AE6B68AC}" srcOrd="6" destOrd="0" presId="urn:microsoft.com/office/officeart/2008/layout/VerticalCurvedList"/>
    <dgm:cxn modelId="{BEA03520-70DD-4874-9811-A630DAC06705}" type="presParOf" srcId="{A1BA38C1-A492-4AAA-9FE4-3D50AE6B68AC}" destId="{39EF6921-055C-42FA-AB11-4CAE03EC1271}" srcOrd="0" destOrd="0" presId="urn:microsoft.com/office/officeart/2008/layout/VerticalCurvedList"/>
    <dgm:cxn modelId="{260D724B-B7B6-491F-BA1F-7F2F8A525C73}" type="presParOf" srcId="{3B23B558-5083-450F-BADD-0CD43351B2F5}" destId="{771D12B7-B0F2-4695-80C2-825144A82B69}" srcOrd="7" destOrd="0" presId="urn:microsoft.com/office/officeart/2008/layout/VerticalCurvedList"/>
    <dgm:cxn modelId="{CB353A8B-268A-4488-A0A1-8D651E381E34}" type="presParOf" srcId="{3B23B558-5083-450F-BADD-0CD43351B2F5}" destId="{7DE09F26-0027-4156-9CFF-41C6B53DF5D5}" srcOrd="8" destOrd="0" presId="urn:microsoft.com/office/officeart/2008/layout/VerticalCurvedList"/>
    <dgm:cxn modelId="{892C689D-6B9F-4C2E-8E12-8ED02172EA40}" type="presParOf" srcId="{7DE09F26-0027-4156-9CFF-41C6B53DF5D5}" destId="{D39DB99C-F9B4-40BD-8066-4C9D52D968A5}" srcOrd="0" destOrd="0" presId="urn:microsoft.com/office/officeart/2008/layout/VerticalCurvedList"/>
    <dgm:cxn modelId="{F46B2826-FAE4-47A8-951B-B36C85F9FCAE}" type="presParOf" srcId="{3B23B558-5083-450F-BADD-0CD43351B2F5}" destId="{8FA9D2EB-DB54-49AB-9FF2-3FDBF718FD0A}" srcOrd="9" destOrd="0" presId="urn:microsoft.com/office/officeart/2008/layout/VerticalCurvedList"/>
    <dgm:cxn modelId="{5F052EA9-3AF3-4361-8CFA-FB39E3FB3D9F}" type="presParOf" srcId="{3B23B558-5083-450F-BADD-0CD43351B2F5}" destId="{08B1E793-2450-45D5-B336-D033890783C7}" srcOrd="10" destOrd="0" presId="urn:microsoft.com/office/officeart/2008/layout/VerticalCurvedList"/>
    <dgm:cxn modelId="{B0965C81-ED0B-4117-9665-A3CD0CE09C8F}" type="presParOf" srcId="{08B1E793-2450-45D5-B336-D033890783C7}" destId="{04AC4709-32BD-4FEB-9260-4680E65C1DAC}" srcOrd="0" destOrd="0" presId="urn:microsoft.com/office/officeart/2008/layout/VerticalCurvedList"/>
    <dgm:cxn modelId="{C5664F90-CC59-4A83-8471-7513E74F890A}" type="presParOf" srcId="{3B23B558-5083-450F-BADD-0CD43351B2F5}" destId="{94F586AB-68BD-441E-9971-8FCCA2801991}" srcOrd="11" destOrd="0" presId="urn:microsoft.com/office/officeart/2008/layout/VerticalCurvedList"/>
    <dgm:cxn modelId="{E0CDEBB1-84BA-47FA-A817-77E501D4D8B6}" type="presParOf" srcId="{3B23B558-5083-450F-BADD-0CD43351B2F5}" destId="{F87CBDE7-D4D4-4390-883C-28F1023D9002}" srcOrd="12" destOrd="0" presId="urn:microsoft.com/office/officeart/2008/layout/VerticalCurvedList"/>
    <dgm:cxn modelId="{5A93A010-7F71-48D4-AF7C-ADD768869DE6}" type="presParOf" srcId="{F87CBDE7-D4D4-4390-883C-28F1023D9002}" destId="{95A3FF29-5220-4A94-8287-2FC6BE037CC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EF73D-209C-405B-94B9-D89B592B9551}"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SA"/>
        </a:p>
      </dgm:t>
    </dgm:pt>
    <dgm:pt modelId="{4CA0B4EA-323B-4F1B-B1DC-1251A680B4F6}">
      <dgm:prSet phldrT="[نص]" custT="1"/>
      <dgm:spPr/>
      <dgm:t>
        <a:bodyPr/>
        <a:lstStyle/>
        <a:p>
          <a:pPr rtl="1"/>
          <a:r>
            <a:rPr lang="ar-IQ" sz="1400" b="1" dirty="0" smtClean="0">
              <a:latin typeface="Simplified Arabic" panose="02020603050405020304" pitchFamily="18" charset="-78"/>
              <a:cs typeface="Simplified Arabic" panose="02020603050405020304" pitchFamily="18" charset="-78"/>
            </a:rPr>
            <a:t>هو الفقرة الثانية في البحث العلمي والتي تأتي بعد المقدمة بشكل مباشر.</a:t>
          </a:r>
          <a:endParaRPr lang="ar-SA" sz="1400" b="1" dirty="0">
            <a:latin typeface="Simplified Arabic" panose="02020603050405020304" pitchFamily="18" charset="-78"/>
            <a:cs typeface="Simplified Arabic" panose="02020603050405020304" pitchFamily="18" charset="-78"/>
          </a:endParaRPr>
        </a:p>
      </dgm:t>
    </dgm:pt>
    <dgm:pt modelId="{8494D875-3782-4687-9F27-37EE93F2C4E3}" type="parTrans" cxnId="{B0884BB4-220B-43C2-8A96-0D786EA121D4}">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F01E8B38-3878-4C63-AB96-884740FD1FCD}" type="sibTrans" cxnId="{B0884BB4-220B-43C2-8A96-0D786EA121D4}">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6DE99841-E3BD-44A2-AC35-26F7D89251B3}">
      <dgm:prSet custT="1"/>
      <dgm:spPr/>
      <dgm:t>
        <a:bodyPr/>
        <a:lstStyle/>
        <a:p>
          <a:pPr rtl="1"/>
          <a:r>
            <a:rPr lang="ar-IQ" sz="1400" b="1" smtClean="0">
              <a:latin typeface="Simplified Arabic" panose="02020603050405020304" pitchFamily="18" charset="-78"/>
              <a:cs typeface="Simplified Arabic" panose="02020603050405020304" pitchFamily="18" charset="-78"/>
            </a:rPr>
            <a:t>يبلغ حجم الإطار النظري للبحث العلمي حوالي أربعين إلى خمسين صفحة.</a:t>
          </a:r>
          <a:endParaRPr lang="en-US" sz="1400" b="1">
            <a:latin typeface="Simplified Arabic" panose="02020603050405020304" pitchFamily="18" charset="-78"/>
            <a:cs typeface="Simplified Arabic" panose="02020603050405020304" pitchFamily="18" charset="-78"/>
          </a:endParaRPr>
        </a:p>
      </dgm:t>
    </dgm:pt>
    <dgm:pt modelId="{C9C50B86-4F6D-46F6-8E4A-193D1701764F}" type="parTrans" cxnId="{C43EF0EC-FBB9-4D95-8486-B0EE31F08EDC}">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A8CB7E1F-9BC5-4ED0-A3F7-5665E8D6473E}" type="sibTrans" cxnId="{C43EF0EC-FBB9-4D95-8486-B0EE31F08EDC}">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7BC53FDA-B85A-45C9-9874-6C71D227FF96}">
      <dgm:prSet custT="1"/>
      <dgm:spPr/>
      <dgm:t>
        <a:bodyPr/>
        <a:lstStyle/>
        <a:p>
          <a:pPr rtl="1"/>
          <a:r>
            <a:rPr lang="ar-IQ" sz="1400" b="1" smtClean="0">
              <a:latin typeface="Simplified Arabic" panose="02020603050405020304" pitchFamily="18" charset="-78"/>
              <a:cs typeface="Simplified Arabic" panose="02020603050405020304" pitchFamily="18" charset="-78"/>
            </a:rPr>
            <a:t>يقسم الإطار النظري إلى الإطار النظري والدراسات السابقة او المرتبطة.</a:t>
          </a:r>
          <a:endParaRPr lang="en-US" sz="1400" b="1">
            <a:latin typeface="Simplified Arabic" panose="02020603050405020304" pitchFamily="18" charset="-78"/>
            <a:cs typeface="Simplified Arabic" panose="02020603050405020304" pitchFamily="18" charset="-78"/>
          </a:endParaRPr>
        </a:p>
      </dgm:t>
    </dgm:pt>
    <dgm:pt modelId="{594C814F-1440-426C-A9C9-C703D7277E01}" type="parTrans" cxnId="{580BED54-FC62-4C0A-BAF3-9A312E0372D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0A69C479-4D55-47DF-941F-B1FFB6177FE9}" type="sibTrans" cxnId="{580BED54-FC62-4C0A-BAF3-9A312E0372D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37EF2A9B-E366-4F4A-8AA1-A61C4F1F2A14}">
      <dgm:prSet custT="1"/>
      <dgm:spPr/>
      <dgm:t>
        <a:bodyPr/>
        <a:lstStyle/>
        <a:p>
          <a:pPr rtl="1"/>
          <a:r>
            <a:rPr lang="ar-IQ" sz="1400" b="1" smtClean="0">
              <a:latin typeface="Simplified Arabic" panose="02020603050405020304" pitchFamily="18" charset="-78"/>
              <a:cs typeface="Simplified Arabic" panose="02020603050405020304" pitchFamily="18" charset="-78"/>
            </a:rPr>
            <a:t>من خلال الإطار النظري يقوم الباحث بعملية شرح للتدخلات وللعلاقة التي تتعلق بالظاهرة.</a:t>
          </a:r>
          <a:endParaRPr lang="en-US" sz="1400" b="1">
            <a:latin typeface="Simplified Arabic" panose="02020603050405020304" pitchFamily="18" charset="-78"/>
            <a:cs typeface="Simplified Arabic" panose="02020603050405020304" pitchFamily="18" charset="-78"/>
          </a:endParaRPr>
        </a:p>
      </dgm:t>
    </dgm:pt>
    <dgm:pt modelId="{0B03455F-BF8E-40E4-A05E-4B62FF28079B}" type="parTrans" cxnId="{37AFA9FE-7CD2-49DE-9CAB-60B3B6A41BA8}">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CA7CCE53-B9E2-4340-A397-417AF93AA60E}" type="sibTrans" cxnId="{37AFA9FE-7CD2-49DE-9CAB-60B3B6A41BA8}">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F61343C8-6B26-49BB-BE27-8AE866FD1E70}">
      <dgm:prSet custT="1"/>
      <dgm:spPr/>
      <dgm:t>
        <a:bodyPr/>
        <a:lstStyle/>
        <a:p>
          <a:pPr rtl="1"/>
          <a:r>
            <a:rPr lang="ar-IQ" sz="1400" b="1" smtClean="0">
              <a:latin typeface="Simplified Arabic" panose="02020603050405020304" pitchFamily="18" charset="-78"/>
              <a:cs typeface="Simplified Arabic" panose="02020603050405020304" pitchFamily="18" charset="-78"/>
            </a:rPr>
            <a:t>يشكل الإطار النظري الهيكل الرئيسي والأساسي للفكرة التي يقوم الكاتب بدراستها.</a:t>
          </a:r>
          <a:endParaRPr lang="en-US" sz="1400" b="1">
            <a:latin typeface="Simplified Arabic" panose="02020603050405020304" pitchFamily="18" charset="-78"/>
            <a:cs typeface="Simplified Arabic" panose="02020603050405020304" pitchFamily="18" charset="-78"/>
          </a:endParaRPr>
        </a:p>
      </dgm:t>
    </dgm:pt>
    <dgm:pt modelId="{6229AF58-4178-4972-8C97-A3CA00AA18DC}" type="parTrans" cxnId="{B74549D5-8F24-49DA-8BD9-05EB823B6FD5}">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3238405C-51DA-4C37-A9D3-0E97D47B666F}" type="sibTrans" cxnId="{B74549D5-8F24-49DA-8BD9-05EB823B6FD5}">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1FE1E336-5C21-4DD0-92D5-45BB7C868BD9}">
      <dgm:prSet custT="1"/>
      <dgm:spPr/>
      <dgm:t>
        <a:bodyPr/>
        <a:lstStyle/>
        <a:p>
          <a:pPr rtl="1"/>
          <a:r>
            <a:rPr lang="ar-IQ" sz="1400" b="1" dirty="0" smtClean="0">
              <a:latin typeface="Simplified Arabic" panose="02020603050405020304" pitchFamily="18" charset="-78"/>
              <a:cs typeface="Simplified Arabic" panose="02020603050405020304" pitchFamily="18" charset="-78"/>
            </a:rPr>
            <a:t>من خلال الإطار النظري يقوم الباحث بجمع كافة المعلومات التي ترتبط وتتعلق بالبحث العلمي الخاص به، فيشكل بذلك الهيكل الفقري للبحث العلمي الذي يقوم به الباحث.</a:t>
          </a:r>
          <a:endParaRPr lang="en-US" sz="1400" b="1" dirty="0">
            <a:latin typeface="Simplified Arabic" panose="02020603050405020304" pitchFamily="18" charset="-78"/>
            <a:cs typeface="Simplified Arabic" panose="02020603050405020304" pitchFamily="18" charset="-78"/>
          </a:endParaRPr>
        </a:p>
      </dgm:t>
    </dgm:pt>
    <dgm:pt modelId="{517DE181-FBDF-43A4-8996-E8AAD0B8A804}" type="parTrans" cxnId="{26C0099E-74AA-4556-95E7-CE11F0BEDA4F}">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D56322A1-09B9-40EB-8429-CF9B4087A1C2}" type="sibTrans" cxnId="{26C0099E-74AA-4556-95E7-CE11F0BEDA4F}">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D33436CB-8865-4DBB-9FFB-2029BEB1857E}" type="pres">
      <dgm:prSet presAssocID="{60CEF73D-209C-405B-94B9-D89B592B9551}" presName="Name0" presStyleCnt="0">
        <dgm:presLayoutVars>
          <dgm:dir/>
          <dgm:resizeHandles val="exact"/>
        </dgm:presLayoutVars>
      </dgm:prSet>
      <dgm:spPr/>
      <dgm:t>
        <a:bodyPr/>
        <a:lstStyle/>
        <a:p>
          <a:pPr rtl="1"/>
          <a:endParaRPr lang="ar-SA"/>
        </a:p>
      </dgm:t>
    </dgm:pt>
    <dgm:pt modelId="{DA1DF5F8-4C73-450F-8CEF-563BCE92D2A0}" type="pres">
      <dgm:prSet presAssocID="{60CEF73D-209C-405B-94B9-D89B592B9551}" presName="cycle" presStyleCnt="0"/>
      <dgm:spPr/>
    </dgm:pt>
    <dgm:pt modelId="{B328891A-4EF2-480A-9145-127E66E2DD40}" type="pres">
      <dgm:prSet presAssocID="{4CA0B4EA-323B-4F1B-B1DC-1251A680B4F6}" presName="nodeFirstNode" presStyleLbl="node1" presStyleIdx="0" presStyleCnt="6">
        <dgm:presLayoutVars>
          <dgm:bulletEnabled val="1"/>
        </dgm:presLayoutVars>
      </dgm:prSet>
      <dgm:spPr/>
      <dgm:t>
        <a:bodyPr/>
        <a:lstStyle/>
        <a:p>
          <a:pPr rtl="1"/>
          <a:endParaRPr lang="ar-SA"/>
        </a:p>
      </dgm:t>
    </dgm:pt>
    <dgm:pt modelId="{A096D18D-ED11-40B3-8B15-82639DCD78B7}" type="pres">
      <dgm:prSet presAssocID="{F01E8B38-3878-4C63-AB96-884740FD1FCD}" presName="sibTransFirstNode" presStyleLbl="bgShp" presStyleIdx="0" presStyleCnt="1"/>
      <dgm:spPr/>
      <dgm:t>
        <a:bodyPr/>
        <a:lstStyle/>
        <a:p>
          <a:pPr rtl="1"/>
          <a:endParaRPr lang="ar-SA"/>
        </a:p>
      </dgm:t>
    </dgm:pt>
    <dgm:pt modelId="{340442C1-621D-45E9-B3AB-F8C7DB97A78D}" type="pres">
      <dgm:prSet presAssocID="{6DE99841-E3BD-44A2-AC35-26F7D89251B3}" presName="nodeFollowingNodes" presStyleLbl="node1" presStyleIdx="1" presStyleCnt="6" custRadScaleRad="98786" custRadScaleInc="2418">
        <dgm:presLayoutVars>
          <dgm:bulletEnabled val="1"/>
        </dgm:presLayoutVars>
      </dgm:prSet>
      <dgm:spPr/>
      <dgm:t>
        <a:bodyPr/>
        <a:lstStyle/>
        <a:p>
          <a:pPr rtl="1"/>
          <a:endParaRPr lang="ar-SA"/>
        </a:p>
      </dgm:t>
    </dgm:pt>
    <dgm:pt modelId="{449CF280-77AE-4F31-B226-8D55D810E183}" type="pres">
      <dgm:prSet presAssocID="{7BC53FDA-B85A-45C9-9874-6C71D227FF96}" presName="nodeFollowingNodes" presStyleLbl="node1" presStyleIdx="2" presStyleCnt="6">
        <dgm:presLayoutVars>
          <dgm:bulletEnabled val="1"/>
        </dgm:presLayoutVars>
      </dgm:prSet>
      <dgm:spPr/>
      <dgm:t>
        <a:bodyPr/>
        <a:lstStyle/>
        <a:p>
          <a:pPr rtl="1"/>
          <a:endParaRPr lang="ar-SA"/>
        </a:p>
      </dgm:t>
    </dgm:pt>
    <dgm:pt modelId="{8D34DCE0-C64F-444C-8DC7-D4D9460BC119}" type="pres">
      <dgm:prSet presAssocID="{37EF2A9B-E366-4F4A-8AA1-A61C4F1F2A14}" presName="nodeFollowingNodes" presStyleLbl="node1" presStyleIdx="3" presStyleCnt="6">
        <dgm:presLayoutVars>
          <dgm:bulletEnabled val="1"/>
        </dgm:presLayoutVars>
      </dgm:prSet>
      <dgm:spPr/>
      <dgm:t>
        <a:bodyPr/>
        <a:lstStyle/>
        <a:p>
          <a:pPr rtl="1"/>
          <a:endParaRPr lang="ar-SA"/>
        </a:p>
      </dgm:t>
    </dgm:pt>
    <dgm:pt modelId="{3C4EC0DA-D2E9-4A64-A277-7BF93C88028E}" type="pres">
      <dgm:prSet presAssocID="{F61343C8-6B26-49BB-BE27-8AE866FD1E70}" presName="nodeFollowingNodes" presStyleLbl="node1" presStyleIdx="4" presStyleCnt="6">
        <dgm:presLayoutVars>
          <dgm:bulletEnabled val="1"/>
        </dgm:presLayoutVars>
      </dgm:prSet>
      <dgm:spPr/>
      <dgm:t>
        <a:bodyPr/>
        <a:lstStyle/>
        <a:p>
          <a:pPr rtl="1"/>
          <a:endParaRPr lang="ar-SA"/>
        </a:p>
      </dgm:t>
    </dgm:pt>
    <dgm:pt modelId="{D243F627-19A2-4BFB-AC25-770881FFCE34}" type="pres">
      <dgm:prSet presAssocID="{1FE1E336-5C21-4DD0-92D5-45BB7C868BD9}" presName="nodeFollowingNodes" presStyleLbl="node1" presStyleIdx="5" presStyleCnt="6" custScaleX="109464" custScaleY="102191">
        <dgm:presLayoutVars>
          <dgm:bulletEnabled val="1"/>
        </dgm:presLayoutVars>
      </dgm:prSet>
      <dgm:spPr/>
      <dgm:t>
        <a:bodyPr/>
        <a:lstStyle/>
        <a:p>
          <a:pPr rtl="1"/>
          <a:endParaRPr lang="ar-SA"/>
        </a:p>
      </dgm:t>
    </dgm:pt>
  </dgm:ptLst>
  <dgm:cxnLst>
    <dgm:cxn modelId="{26C0099E-74AA-4556-95E7-CE11F0BEDA4F}" srcId="{60CEF73D-209C-405B-94B9-D89B592B9551}" destId="{1FE1E336-5C21-4DD0-92D5-45BB7C868BD9}" srcOrd="5" destOrd="0" parTransId="{517DE181-FBDF-43A4-8996-E8AAD0B8A804}" sibTransId="{D56322A1-09B9-40EB-8429-CF9B4087A1C2}"/>
    <dgm:cxn modelId="{37AFA9FE-7CD2-49DE-9CAB-60B3B6A41BA8}" srcId="{60CEF73D-209C-405B-94B9-D89B592B9551}" destId="{37EF2A9B-E366-4F4A-8AA1-A61C4F1F2A14}" srcOrd="3" destOrd="0" parTransId="{0B03455F-BF8E-40E4-A05E-4B62FF28079B}" sibTransId="{CA7CCE53-B9E2-4340-A397-417AF93AA60E}"/>
    <dgm:cxn modelId="{F6460C2C-471D-45CE-9EA1-5EC5C2CCCE1E}" type="presOf" srcId="{4CA0B4EA-323B-4F1B-B1DC-1251A680B4F6}" destId="{B328891A-4EF2-480A-9145-127E66E2DD40}" srcOrd="0" destOrd="0" presId="urn:microsoft.com/office/officeart/2005/8/layout/cycle3"/>
    <dgm:cxn modelId="{1F29E452-2EF5-4D25-B1CF-62ED8A41F7CA}" type="presOf" srcId="{F61343C8-6B26-49BB-BE27-8AE866FD1E70}" destId="{3C4EC0DA-D2E9-4A64-A277-7BF93C88028E}" srcOrd="0" destOrd="0" presId="urn:microsoft.com/office/officeart/2005/8/layout/cycle3"/>
    <dgm:cxn modelId="{4D864A75-4E95-43F6-BA5B-D92E20A862A5}" type="presOf" srcId="{7BC53FDA-B85A-45C9-9874-6C71D227FF96}" destId="{449CF280-77AE-4F31-B226-8D55D810E183}" srcOrd="0" destOrd="0" presId="urn:microsoft.com/office/officeart/2005/8/layout/cycle3"/>
    <dgm:cxn modelId="{580BED54-FC62-4C0A-BAF3-9A312E0372D2}" srcId="{60CEF73D-209C-405B-94B9-D89B592B9551}" destId="{7BC53FDA-B85A-45C9-9874-6C71D227FF96}" srcOrd="2" destOrd="0" parTransId="{594C814F-1440-426C-A9C9-C703D7277E01}" sibTransId="{0A69C479-4D55-47DF-941F-B1FFB6177FE9}"/>
    <dgm:cxn modelId="{85647060-A8DD-459F-A818-D5377F2B7063}" type="presOf" srcId="{1FE1E336-5C21-4DD0-92D5-45BB7C868BD9}" destId="{D243F627-19A2-4BFB-AC25-770881FFCE34}" srcOrd="0" destOrd="0" presId="urn:microsoft.com/office/officeart/2005/8/layout/cycle3"/>
    <dgm:cxn modelId="{B0884BB4-220B-43C2-8A96-0D786EA121D4}" srcId="{60CEF73D-209C-405B-94B9-D89B592B9551}" destId="{4CA0B4EA-323B-4F1B-B1DC-1251A680B4F6}" srcOrd="0" destOrd="0" parTransId="{8494D875-3782-4687-9F27-37EE93F2C4E3}" sibTransId="{F01E8B38-3878-4C63-AB96-884740FD1FCD}"/>
    <dgm:cxn modelId="{86669806-3594-4E73-941C-0E2261D74130}" type="presOf" srcId="{6DE99841-E3BD-44A2-AC35-26F7D89251B3}" destId="{340442C1-621D-45E9-B3AB-F8C7DB97A78D}" srcOrd="0" destOrd="0" presId="urn:microsoft.com/office/officeart/2005/8/layout/cycle3"/>
    <dgm:cxn modelId="{C43EF0EC-FBB9-4D95-8486-B0EE31F08EDC}" srcId="{60CEF73D-209C-405B-94B9-D89B592B9551}" destId="{6DE99841-E3BD-44A2-AC35-26F7D89251B3}" srcOrd="1" destOrd="0" parTransId="{C9C50B86-4F6D-46F6-8E4A-193D1701764F}" sibTransId="{A8CB7E1F-9BC5-4ED0-A3F7-5665E8D6473E}"/>
    <dgm:cxn modelId="{8DF7353E-AE89-47C1-9877-FE9F6F4A1EA4}" type="presOf" srcId="{F01E8B38-3878-4C63-AB96-884740FD1FCD}" destId="{A096D18D-ED11-40B3-8B15-82639DCD78B7}" srcOrd="0" destOrd="0" presId="urn:microsoft.com/office/officeart/2005/8/layout/cycle3"/>
    <dgm:cxn modelId="{FA70C226-2161-47CD-9816-39BE97CEDF3D}" type="presOf" srcId="{37EF2A9B-E366-4F4A-8AA1-A61C4F1F2A14}" destId="{8D34DCE0-C64F-444C-8DC7-D4D9460BC119}" srcOrd="0" destOrd="0" presId="urn:microsoft.com/office/officeart/2005/8/layout/cycle3"/>
    <dgm:cxn modelId="{B32E55D2-6B51-447F-97F0-EAE70D3B7947}" type="presOf" srcId="{60CEF73D-209C-405B-94B9-D89B592B9551}" destId="{D33436CB-8865-4DBB-9FFB-2029BEB1857E}" srcOrd="0" destOrd="0" presId="urn:microsoft.com/office/officeart/2005/8/layout/cycle3"/>
    <dgm:cxn modelId="{B74549D5-8F24-49DA-8BD9-05EB823B6FD5}" srcId="{60CEF73D-209C-405B-94B9-D89B592B9551}" destId="{F61343C8-6B26-49BB-BE27-8AE866FD1E70}" srcOrd="4" destOrd="0" parTransId="{6229AF58-4178-4972-8C97-A3CA00AA18DC}" sibTransId="{3238405C-51DA-4C37-A9D3-0E97D47B666F}"/>
    <dgm:cxn modelId="{5C77CB8B-186B-4172-8C86-AFDF0C3CDF75}" type="presParOf" srcId="{D33436CB-8865-4DBB-9FFB-2029BEB1857E}" destId="{DA1DF5F8-4C73-450F-8CEF-563BCE92D2A0}" srcOrd="0" destOrd="0" presId="urn:microsoft.com/office/officeart/2005/8/layout/cycle3"/>
    <dgm:cxn modelId="{E90596F9-9904-4F40-8F19-B796B568F5CF}" type="presParOf" srcId="{DA1DF5F8-4C73-450F-8CEF-563BCE92D2A0}" destId="{B328891A-4EF2-480A-9145-127E66E2DD40}" srcOrd="0" destOrd="0" presId="urn:microsoft.com/office/officeart/2005/8/layout/cycle3"/>
    <dgm:cxn modelId="{E6F60271-C1E3-4A91-B5A3-0E67AE93F876}" type="presParOf" srcId="{DA1DF5F8-4C73-450F-8CEF-563BCE92D2A0}" destId="{A096D18D-ED11-40B3-8B15-82639DCD78B7}" srcOrd="1" destOrd="0" presId="urn:microsoft.com/office/officeart/2005/8/layout/cycle3"/>
    <dgm:cxn modelId="{2A28AEE4-FF69-4AAC-AD39-64507B3AE1AE}" type="presParOf" srcId="{DA1DF5F8-4C73-450F-8CEF-563BCE92D2A0}" destId="{340442C1-621D-45E9-B3AB-F8C7DB97A78D}" srcOrd="2" destOrd="0" presId="urn:microsoft.com/office/officeart/2005/8/layout/cycle3"/>
    <dgm:cxn modelId="{826E3F3B-CE77-4ACD-B403-F4A83D4B02F7}" type="presParOf" srcId="{DA1DF5F8-4C73-450F-8CEF-563BCE92D2A0}" destId="{449CF280-77AE-4F31-B226-8D55D810E183}" srcOrd="3" destOrd="0" presId="urn:microsoft.com/office/officeart/2005/8/layout/cycle3"/>
    <dgm:cxn modelId="{DA84E965-76BE-4D75-A556-9A10C0195B64}" type="presParOf" srcId="{DA1DF5F8-4C73-450F-8CEF-563BCE92D2A0}" destId="{8D34DCE0-C64F-444C-8DC7-D4D9460BC119}" srcOrd="4" destOrd="0" presId="urn:microsoft.com/office/officeart/2005/8/layout/cycle3"/>
    <dgm:cxn modelId="{A39DB071-C5CE-4761-9345-8A0B02241CC2}" type="presParOf" srcId="{DA1DF5F8-4C73-450F-8CEF-563BCE92D2A0}" destId="{3C4EC0DA-D2E9-4A64-A277-7BF93C88028E}" srcOrd="5" destOrd="0" presId="urn:microsoft.com/office/officeart/2005/8/layout/cycle3"/>
    <dgm:cxn modelId="{D2C05D96-D344-49EE-8FE4-43F9F84DFB30}" type="presParOf" srcId="{DA1DF5F8-4C73-450F-8CEF-563BCE92D2A0}" destId="{D243F627-19A2-4BFB-AC25-770881FFCE3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444B2-593A-4200-9E4B-27EC96CB08EB}"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pPr rtl="1"/>
          <a:endParaRPr lang="ar-SA"/>
        </a:p>
      </dgm:t>
    </dgm:pt>
    <dgm:pt modelId="{78A62E3B-3942-4874-9647-4DC7D282DB10}">
      <dgm:prSet phldrT="[نص]"/>
      <dgm:spPr/>
      <dgm:t>
        <a:bodyPr/>
        <a:lstStyle/>
        <a:p>
          <a:pPr rtl="1"/>
          <a:r>
            <a:rPr lang="ar-IQ" b="1" dirty="0" smtClean="0">
              <a:solidFill>
                <a:srgbClr val="FFFF00"/>
              </a:solidFill>
              <a:latin typeface="Simplified Arabic" panose="02020603050405020304" pitchFamily="18" charset="-78"/>
              <a:cs typeface="Simplified Arabic" panose="02020603050405020304" pitchFamily="18" charset="-78"/>
            </a:rPr>
            <a:t>التأكد من علاقة المعلومات وارتباطها بموضوع بحثك.</a:t>
          </a:r>
          <a:endParaRPr lang="ar-SA" b="1" dirty="0">
            <a:solidFill>
              <a:srgbClr val="FFFF00"/>
            </a:solidFill>
            <a:latin typeface="Simplified Arabic" panose="02020603050405020304" pitchFamily="18" charset="-78"/>
            <a:cs typeface="Simplified Arabic" panose="02020603050405020304" pitchFamily="18" charset="-78"/>
          </a:endParaRPr>
        </a:p>
      </dgm:t>
    </dgm:pt>
    <dgm:pt modelId="{3F5C6FEB-41BE-4CA7-BEF8-B48BF7823D87}" type="parTrans" cxnId="{70EC814C-7C79-44F0-9817-8C851B12A6AC}">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7C316132-F37B-425F-8048-41A72A06ADBA}" type="sibTrans" cxnId="{70EC814C-7C79-44F0-9817-8C851B12A6AC}">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00E0FA36-3ECB-40A5-8302-1BC72E688E6C}">
      <dgm:prSet/>
      <dgm:spPr/>
      <dgm:t>
        <a:bodyPr/>
        <a:lstStyle/>
        <a:p>
          <a:pPr rtl="1"/>
          <a:r>
            <a:rPr lang="ar-IQ" b="1" dirty="0" smtClean="0">
              <a:solidFill>
                <a:schemeClr val="bg1">
                  <a:lumMod val="95000"/>
                  <a:lumOff val="5000"/>
                </a:schemeClr>
              </a:solidFill>
              <a:latin typeface="Simplified Arabic" panose="02020603050405020304" pitchFamily="18" charset="-78"/>
              <a:cs typeface="Simplified Arabic" panose="02020603050405020304" pitchFamily="18" charset="-78"/>
            </a:rPr>
            <a:t>الدقة في اقتباسها وتدوينها مع مصادرها.</a:t>
          </a:r>
          <a:endParaRPr lang="en-US" b="1" dirty="0">
            <a:solidFill>
              <a:schemeClr val="bg1">
                <a:lumMod val="95000"/>
                <a:lumOff val="5000"/>
              </a:schemeClr>
            </a:solidFill>
            <a:latin typeface="Simplified Arabic" panose="02020603050405020304" pitchFamily="18" charset="-78"/>
            <a:cs typeface="Simplified Arabic" panose="02020603050405020304" pitchFamily="18" charset="-78"/>
          </a:endParaRPr>
        </a:p>
      </dgm:t>
    </dgm:pt>
    <dgm:pt modelId="{0BB2DDD9-2269-4E6C-87CF-82A8AA08BA7B}" type="parTrans" cxnId="{A19852A4-45FD-4226-97C5-6E79A21D28CA}">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088F351A-BF3E-4DD1-9A16-6A28F4682BC3}" type="sibTrans" cxnId="{A19852A4-45FD-4226-97C5-6E79A21D28CA}">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CB8A4E28-320B-4355-95EA-E6E2893A4CAC}">
      <dgm:prSet/>
      <dgm:spPr/>
      <dgm:t>
        <a:bodyPr/>
        <a:lstStyle/>
        <a:p>
          <a:pPr rtl="1"/>
          <a:r>
            <a:rPr lang="ar-IQ" b="1" dirty="0" smtClean="0">
              <a:solidFill>
                <a:schemeClr val="accent1"/>
              </a:solidFill>
              <a:latin typeface="Simplified Arabic" panose="02020603050405020304" pitchFamily="18" charset="-78"/>
              <a:cs typeface="Simplified Arabic" panose="02020603050405020304" pitchFamily="18" charset="-78"/>
            </a:rPr>
            <a:t>جمع المعلومات المتنوعة والافكار المتقاربة والمتضادة ووجهات النظر المختلفة لغرض الايفاء بالدراسة النظرية.</a:t>
          </a:r>
          <a:endParaRPr lang="en-US" b="1" dirty="0">
            <a:solidFill>
              <a:schemeClr val="accent1"/>
            </a:solidFill>
            <a:latin typeface="Simplified Arabic" panose="02020603050405020304" pitchFamily="18" charset="-78"/>
            <a:cs typeface="Simplified Arabic" panose="02020603050405020304" pitchFamily="18" charset="-78"/>
          </a:endParaRPr>
        </a:p>
      </dgm:t>
    </dgm:pt>
    <dgm:pt modelId="{C727979C-7B43-43BB-8146-3466D3D953C6}" type="parTrans" cxnId="{89E8F3CD-01C1-439C-8755-BF10BFD3103A}">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7CC160E5-2750-4474-91FB-ECC06D0EB2A7}" type="sibTrans" cxnId="{89E8F3CD-01C1-439C-8755-BF10BFD3103A}">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472E8DFC-EDBA-4693-AD37-0BF278203FF5}">
      <dgm:prSet/>
      <dgm:spPr/>
      <dgm:t>
        <a:bodyPr/>
        <a:lstStyle/>
        <a:p>
          <a:pPr rtl="1"/>
          <a:r>
            <a:rPr lang="ar-IQ" b="1" dirty="0" smtClean="0">
              <a:solidFill>
                <a:srgbClr val="C00000"/>
              </a:solidFill>
              <a:latin typeface="Simplified Arabic" panose="02020603050405020304" pitchFamily="18" charset="-78"/>
              <a:cs typeface="Simplified Arabic" panose="02020603050405020304" pitchFamily="18" charset="-78"/>
            </a:rPr>
            <a:t>التوازن في الاختيار وعدم التحيز لدراسة دون اخرى وانما التحليل والنقد، ولا يجوز الطعن او الاستهزاء في الدراسات السابقة.</a:t>
          </a:r>
          <a:endParaRPr lang="en-US" b="1" dirty="0">
            <a:solidFill>
              <a:srgbClr val="C00000"/>
            </a:solidFill>
            <a:latin typeface="Simplified Arabic" panose="02020603050405020304" pitchFamily="18" charset="-78"/>
            <a:cs typeface="Simplified Arabic" panose="02020603050405020304" pitchFamily="18" charset="-78"/>
          </a:endParaRPr>
        </a:p>
      </dgm:t>
    </dgm:pt>
    <dgm:pt modelId="{AC77F9C5-EFA9-4671-A041-496B5AC52B6A}" type="parTrans" cxnId="{DCAD74DB-2889-49DA-8BFB-BCE616684BBD}">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DA261894-CCE2-42AE-A749-2644C7CE7F39}" type="sibTrans" cxnId="{DCAD74DB-2889-49DA-8BFB-BCE616684BBD}">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6938C65A-0C38-4D40-98A0-DEB89F3B3583}">
      <dgm:prSet/>
      <dgm:spPr/>
      <dgm:t>
        <a:bodyPr/>
        <a:lstStyle/>
        <a:p>
          <a:pPr rtl="1"/>
          <a:r>
            <a:rPr lang="ar-IQ" b="1" dirty="0" smtClean="0">
              <a:latin typeface="Simplified Arabic" panose="02020603050405020304" pitchFamily="18" charset="-78"/>
              <a:cs typeface="Simplified Arabic" panose="02020603050405020304" pitchFamily="18" charset="-78"/>
            </a:rPr>
            <a:t>بعد الاستفادة من المعلومات النظرية تتكون لدى الباحث مفاهيم ابداعية جديدة بالإمكان التعبير عنها كوجهة نظره في الموضوع، كتعاريف اجرائية.</a:t>
          </a:r>
          <a:endParaRPr lang="en-US" b="1" dirty="0">
            <a:latin typeface="Simplified Arabic" panose="02020603050405020304" pitchFamily="18" charset="-78"/>
            <a:cs typeface="Simplified Arabic" panose="02020603050405020304" pitchFamily="18" charset="-78"/>
          </a:endParaRPr>
        </a:p>
      </dgm:t>
    </dgm:pt>
    <dgm:pt modelId="{3BB5B84F-C75C-4FFB-A2C5-E5316A7452AE}" type="parTrans" cxnId="{F71C39A2-F902-4887-A8C7-E1D8ED8DE41E}">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0D4A0334-0F08-4EEB-90AD-49CD83F0DB0C}" type="sibTrans" cxnId="{F71C39A2-F902-4887-A8C7-E1D8ED8DE41E}">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35E812DA-5173-4F14-B9D8-D0ED294B23AD}">
      <dgm:prSet/>
      <dgm:spPr/>
      <dgm:t>
        <a:bodyPr/>
        <a:lstStyle/>
        <a:p>
          <a:pPr rtl="1"/>
          <a:r>
            <a:rPr lang="ar-IQ" b="1" dirty="0" smtClean="0">
              <a:solidFill>
                <a:srgbClr val="002060"/>
              </a:solidFill>
              <a:latin typeface="Simplified Arabic" panose="02020603050405020304" pitchFamily="18" charset="-78"/>
              <a:cs typeface="Simplified Arabic" panose="02020603050405020304" pitchFamily="18" charset="-78"/>
            </a:rPr>
            <a:t>لا بد للباحث ان يعطي وجهة نظره الصريحة بهذه المعلومات وربما يستطيع ان ينفذها او يضع تعريفا مقترحا ويبين رأيه فيها.</a:t>
          </a:r>
          <a:endParaRPr lang="en-US" b="1" dirty="0">
            <a:solidFill>
              <a:srgbClr val="002060"/>
            </a:solidFill>
            <a:latin typeface="Simplified Arabic" panose="02020603050405020304" pitchFamily="18" charset="-78"/>
            <a:cs typeface="Simplified Arabic" panose="02020603050405020304" pitchFamily="18" charset="-78"/>
          </a:endParaRPr>
        </a:p>
      </dgm:t>
    </dgm:pt>
    <dgm:pt modelId="{A4739671-04EE-4B25-877B-1CF8021AF70F}" type="parTrans" cxnId="{86FF913E-CE37-46FB-BCD3-A76D0BEE30CE}">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6A0E2E9B-DC85-4BA0-A272-692FB2D02A49}" type="sibTrans" cxnId="{86FF913E-CE37-46FB-BCD3-A76D0BEE30CE}">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68CF332E-FBDA-4900-9AA6-4F33D53A0170}">
      <dgm:prSet/>
      <dgm:spPr/>
      <dgm:t>
        <a:bodyPr/>
        <a:lstStyle/>
        <a:p>
          <a:pPr rtl="1"/>
          <a:r>
            <a:rPr lang="ar-IQ" b="1" dirty="0" smtClean="0">
              <a:solidFill>
                <a:schemeClr val="accent6">
                  <a:lumMod val="75000"/>
                </a:schemeClr>
              </a:solidFill>
              <a:latin typeface="Simplified Arabic" panose="02020603050405020304" pitchFamily="18" charset="-78"/>
              <a:cs typeface="Simplified Arabic" panose="02020603050405020304" pitchFamily="18" charset="-78"/>
            </a:rPr>
            <a:t>يجب ترتيب الموضوعات النظرية ترتيبا دقيقا بحيث تكتب في البداية المواضيع المهمة ثم الاقل أهمية.</a:t>
          </a:r>
          <a:endParaRPr lang="en-US" b="1" dirty="0">
            <a:solidFill>
              <a:schemeClr val="accent6">
                <a:lumMod val="75000"/>
              </a:schemeClr>
            </a:solidFill>
            <a:latin typeface="Simplified Arabic" panose="02020603050405020304" pitchFamily="18" charset="-78"/>
            <a:cs typeface="Simplified Arabic" panose="02020603050405020304" pitchFamily="18" charset="-78"/>
          </a:endParaRPr>
        </a:p>
      </dgm:t>
    </dgm:pt>
    <dgm:pt modelId="{96C24E0C-9435-472D-8DEC-5E2550ED0431}" type="parTrans" cxnId="{DD463250-4553-44FA-A89A-B55382DF0947}">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D09BACCF-FA5D-410B-AA28-DFBFFA061996}" type="sibTrans" cxnId="{DD463250-4553-44FA-A89A-B55382DF0947}">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8EC59A71-20CD-4F22-8DB0-2B9E467A1896}">
      <dgm:prSet/>
      <dgm:spPr/>
      <dgm:t>
        <a:bodyPr/>
        <a:lstStyle/>
        <a:p>
          <a:pPr rtl="1"/>
          <a:r>
            <a:rPr lang="ar-IQ" b="1" dirty="0" smtClean="0">
              <a:solidFill>
                <a:srgbClr val="FF0000"/>
              </a:solidFill>
              <a:latin typeface="Simplified Arabic" panose="02020603050405020304" pitchFamily="18" charset="-78"/>
              <a:cs typeface="Simplified Arabic" panose="02020603050405020304" pitchFamily="18" charset="-78"/>
            </a:rPr>
            <a:t>الطريقة الصحيحة في كتابة الموضوعات والفقرات بحيث تكون مرتبطة وسلسة</a:t>
          </a:r>
          <a:endParaRPr lang="ar-IQ" b="1" dirty="0">
            <a:solidFill>
              <a:srgbClr val="FF0000"/>
            </a:solidFill>
            <a:latin typeface="Simplified Arabic" panose="02020603050405020304" pitchFamily="18" charset="-78"/>
            <a:cs typeface="Simplified Arabic" panose="02020603050405020304" pitchFamily="18" charset="-78"/>
          </a:endParaRPr>
        </a:p>
      </dgm:t>
    </dgm:pt>
    <dgm:pt modelId="{E8DCFF72-AE20-4F24-ACEB-D4869FCE2132}" type="parTrans" cxnId="{09DDEC5B-EEBE-475C-9FAB-309BCFE932C4}">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0295FDBE-B0BD-46AB-B255-B0A25775FAB1}" type="sibTrans" cxnId="{09DDEC5B-EEBE-475C-9FAB-309BCFE932C4}">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35FA9557-7C1A-45AE-B834-E297FF16193C}" type="pres">
      <dgm:prSet presAssocID="{89E444B2-593A-4200-9E4B-27EC96CB08EB}" presName="Name0" presStyleCnt="0">
        <dgm:presLayoutVars>
          <dgm:dir val="rev"/>
          <dgm:resizeHandles/>
        </dgm:presLayoutVars>
      </dgm:prSet>
      <dgm:spPr/>
      <dgm:t>
        <a:bodyPr/>
        <a:lstStyle/>
        <a:p>
          <a:pPr rtl="1"/>
          <a:endParaRPr lang="ar-SA"/>
        </a:p>
      </dgm:t>
    </dgm:pt>
    <dgm:pt modelId="{99ACA3EE-43D2-4106-8BDF-9AE7064F6A18}" type="pres">
      <dgm:prSet presAssocID="{78A62E3B-3942-4874-9647-4DC7D282DB10}" presName="compNode" presStyleCnt="0"/>
      <dgm:spPr/>
    </dgm:pt>
    <dgm:pt modelId="{5703E111-5AE0-400F-974B-777B5BAD6477}" type="pres">
      <dgm:prSet presAssocID="{78A62E3B-3942-4874-9647-4DC7D282DB10}" presName="dummyConnPt" presStyleCnt="0"/>
      <dgm:spPr/>
    </dgm:pt>
    <dgm:pt modelId="{F19DEF91-E83B-4960-A56F-73EA4B05E917}" type="pres">
      <dgm:prSet presAssocID="{78A62E3B-3942-4874-9647-4DC7D282DB10}" presName="node" presStyleLbl="node1" presStyleIdx="0" presStyleCnt="8">
        <dgm:presLayoutVars>
          <dgm:bulletEnabled val="1"/>
        </dgm:presLayoutVars>
      </dgm:prSet>
      <dgm:spPr/>
      <dgm:t>
        <a:bodyPr/>
        <a:lstStyle/>
        <a:p>
          <a:pPr rtl="1"/>
          <a:endParaRPr lang="ar-SA"/>
        </a:p>
      </dgm:t>
    </dgm:pt>
    <dgm:pt modelId="{987BFB91-07F3-48B8-932A-932D8C81E983}" type="pres">
      <dgm:prSet presAssocID="{7C316132-F37B-425F-8048-41A72A06ADBA}" presName="sibTrans" presStyleLbl="bgSibTrans2D1" presStyleIdx="0" presStyleCnt="7"/>
      <dgm:spPr/>
      <dgm:t>
        <a:bodyPr/>
        <a:lstStyle/>
        <a:p>
          <a:pPr rtl="1"/>
          <a:endParaRPr lang="ar-SA"/>
        </a:p>
      </dgm:t>
    </dgm:pt>
    <dgm:pt modelId="{7DFB4E78-9C12-44A0-A1D6-43F958462DB1}" type="pres">
      <dgm:prSet presAssocID="{00E0FA36-3ECB-40A5-8302-1BC72E688E6C}" presName="compNode" presStyleCnt="0"/>
      <dgm:spPr/>
    </dgm:pt>
    <dgm:pt modelId="{7770B067-1609-4A6A-B38B-C767E60416ED}" type="pres">
      <dgm:prSet presAssocID="{00E0FA36-3ECB-40A5-8302-1BC72E688E6C}" presName="dummyConnPt" presStyleCnt="0"/>
      <dgm:spPr/>
    </dgm:pt>
    <dgm:pt modelId="{23113366-A2D5-4A0E-B845-653E457238CA}" type="pres">
      <dgm:prSet presAssocID="{00E0FA36-3ECB-40A5-8302-1BC72E688E6C}" presName="node" presStyleLbl="node1" presStyleIdx="1" presStyleCnt="8">
        <dgm:presLayoutVars>
          <dgm:bulletEnabled val="1"/>
        </dgm:presLayoutVars>
      </dgm:prSet>
      <dgm:spPr/>
      <dgm:t>
        <a:bodyPr/>
        <a:lstStyle/>
        <a:p>
          <a:pPr rtl="1"/>
          <a:endParaRPr lang="ar-SA"/>
        </a:p>
      </dgm:t>
    </dgm:pt>
    <dgm:pt modelId="{C0EDE0DD-C80E-4104-99EA-677AF67A1B88}" type="pres">
      <dgm:prSet presAssocID="{088F351A-BF3E-4DD1-9A16-6A28F4682BC3}" presName="sibTrans" presStyleLbl="bgSibTrans2D1" presStyleIdx="1" presStyleCnt="7"/>
      <dgm:spPr/>
      <dgm:t>
        <a:bodyPr/>
        <a:lstStyle/>
        <a:p>
          <a:pPr rtl="1"/>
          <a:endParaRPr lang="ar-SA"/>
        </a:p>
      </dgm:t>
    </dgm:pt>
    <dgm:pt modelId="{0155F2F1-5481-4AB8-8D7A-3E4967BD6AFE}" type="pres">
      <dgm:prSet presAssocID="{CB8A4E28-320B-4355-95EA-E6E2893A4CAC}" presName="compNode" presStyleCnt="0"/>
      <dgm:spPr/>
    </dgm:pt>
    <dgm:pt modelId="{1996DD36-DEDF-4060-9EDC-D399190ADB7E}" type="pres">
      <dgm:prSet presAssocID="{CB8A4E28-320B-4355-95EA-E6E2893A4CAC}" presName="dummyConnPt" presStyleCnt="0"/>
      <dgm:spPr/>
    </dgm:pt>
    <dgm:pt modelId="{A96503DE-C934-4365-92E6-D74FDF864727}" type="pres">
      <dgm:prSet presAssocID="{CB8A4E28-320B-4355-95EA-E6E2893A4CAC}" presName="node" presStyleLbl="node1" presStyleIdx="2" presStyleCnt="8">
        <dgm:presLayoutVars>
          <dgm:bulletEnabled val="1"/>
        </dgm:presLayoutVars>
      </dgm:prSet>
      <dgm:spPr/>
      <dgm:t>
        <a:bodyPr/>
        <a:lstStyle/>
        <a:p>
          <a:pPr rtl="1"/>
          <a:endParaRPr lang="ar-SA"/>
        </a:p>
      </dgm:t>
    </dgm:pt>
    <dgm:pt modelId="{838E9877-F69D-440B-8369-FCAF0A5E52EF}" type="pres">
      <dgm:prSet presAssocID="{7CC160E5-2750-4474-91FB-ECC06D0EB2A7}" presName="sibTrans" presStyleLbl="bgSibTrans2D1" presStyleIdx="2" presStyleCnt="7"/>
      <dgm:spPr/>
      <dgm:t>
        <a:bodyPr/>
        <a:lstStyle/>
        <a:p>
          <a:pPr rtl="1"/>
          <a:endParaRPr lang="ar-SA"/>
        </a:p>
      </dgm:t>
    </dgm:pt>
    <dgm:pt modelId="{739E5E81-2200-4A01-995D-42925B9B98E7}" type="pres">
      <dgm:prSet presAssocID="{472E8DFC-EDBA-4693-AD37-0BF278203FF5}" presName="compNode" presStyleCnt="0"/>
      <dgm:spPr/>
    </dgm:pt>
    <dgm:pt modelId="{21D23D53-0ADD-4EA4-B9A3-AAEDFA44DB5A}" type="pres">
      <dgm:prSet presAssocID="{472E8DFC-EDBA-4693-AD37-0BF278203FF5}" presName="dummyConnPt" presStyleCnt="0"/>
      <dgm:spPr/>
    </dgm:pt>
    <dgm:pt modelId="{A0706F29-22FE-4A58-AFD3-71115423ABD4}" type="pres">
      <dgm:prSet presAssocID="{472E8DFC-EDBA-4693-AD37-0BF278203FF5}" presName="node" presStyleLbl="node1" presStyleIdx="3" presStyleCnt="8">
        <dgm:presLayoutVars>
          <dgm:bulletEnabled val="1"/>
        </dgm:presLayoutVars>
      </dgm:prSet>
      <dgm:spPr/>
      <dgm:t>
        <a:bodyPr/>
        <a:lstStyle/>
        <a:p>
          <a:pPr rtl="1"/>
          <a:endParaRPr lang="ar-SA"/>
        </a:p>
      </dgm:t>
    </dgm:pt>
    <dgm:pt modelId="{419405F4-86AD-4E2C-9EEB-B948BBEE3DA4}" type="pres">
      <dgm:prSet presAssocID="{DA261894-CCE2-42AE-A749-2644C7CE7F39}" presName="sibTrans" presStyleLbl="bgSibTrans2D1" presStyleIdx="3" presStyleCnt="7"/>
      <dgm:spPr/>
      <dgm:t>
        <a:bodyPr/>
        <a:lstStyle/>
        <a:p>
          <a:pPr rtl="1"/>
          <a:endParaRPr lang="ar-SA"/>
        </a:p>
      </dgm:t>
    </dgm:pt>
    <dgm:pt modelId="{09D4E0A6-5B00-48A6-9F00-ECA4E9FFACBB}" type="pres">
      <dgm:prSet presAssocID="{6938C65A-0C38-4D40-98A0-DEB89F3B3583}" presName="compNode" presStyleCnt="0"/>
      <dgm:spPr/>
    </dgm:pt>
    <dgm:pt modelId="{E01791DC-5906-4773-8E4E-42B99537B4BB}" type="pres">
      <dgm:prSet presAssocID="{6938C65A-0C38-4D40-98A0-DEB89F3B3583}" presName="dummyConnPt" presStyleCnt="0"/>
      <dgm:spPr/>
    </dgm:pt>
    <dgm:pt modelId="{01EE976F-969C-4B59-9B01-2159D29640DD}" type="pres">
      <dgm:prSet presAssocID="{6938C65A-0C38-4D40-98A0-DEB89F3B3583}" presName="node" presStyleLbl="node1" presStyleIdx="4" presStyleCnt="8">
        <dgm:presLayoutVars>
          <dgm:bulletEnabled val="1"/>
        </dgm:presLayoutVars>
      </dgm:prSet>
      <dgm:spPr/>
      <dgm:t>
        <a:bodyPr/>
        <a:lstStyle/>
        <a:p>
          <a:pPr rtl="1"/>
          <a:endParaRPr lang="ar-SA"/>
        </a:p>
      </dgm:t>
    </dgm:pt>
    <dgm:pt modelId="{78588A6C-D0BD-4D6C-BAA0-DE6F35C9FAD4}" type="pres">
      <dgm:prSet presAssocID="{0D4A0334-0F08-4EEB-90AD-49CD83F0DB0C}" presName="sibTrans" presStyleLbl="bgSibTrans2D1" presStyleIdx="4" presStyleCnt="7"/>
      <dgm:spPr/>
      <dgm:t>
        <a:bodyPr/>
        <a:lstStyle/>
        <a:p>
          <a:pPr rtl="1"/>
          <a:endParaRPr lang="ar-SA"/>
        </a:p>
      </dgm:t>
    </dgm:pt>
    <dgm:pt modelId="{9FDE3A68-7B8A-41D7-851B-CA522EC1084A}" type="pres">
      <dgm:prSet presAssocID="{35E812DA-5173-4F14-B9D8-D0ED294B23AD}" presName="compNode" presStyleCnt="0"/>
      <dgm:spPr/>
    </dgm:pt>
    <dgm:pt modelId="{A7E09327-51F9-4544-A228-67D847862C07}" type="pres">
      <dgm:prSet presAssocID="{35E812DA-5173-4F14-B9D8-D0ED294B23AD}" presName="dummyConnPt" presStyleCnt="0"/>
      <dgm:spPr/>
    </dgm:pt>
    <dgm:pt modelId="{67C02549-5C68-473A-92D0-97D28F4337E5}" type="pres">
      <dgm:prSet presAssocID="{35E812DA-5173-4F14-B9D8-D0ED294B23AD}" presName="node" presStyleLbl="node1" presStyleIdx="5" presStyleCnt="8">
        <dgm:presLayoutVars>
          <dgm:bulletEnabled val="1"/>
        </dgm:presLayoutVars>
      </dgm:prSet>
      <dgm:spPr/>
      <dgm:t>
        <a:bodyPr/>
        <a:lstStyle/>
        <a:p>
          <a:pPr rtl="1"/>
          <a:endParaRPr lang="ar-SA"/>
        </a:p>
      </dgm:t>
    </dgm:pt>
    <dgm:pt modelId="{3E8DFBB3-A943-49A2-8074-9E3BA906BDCB}" type="pres">
      <dgm:prSet presAssocID="{6A0E2E9B-DC85-4BA0-A272-692FB2D02A49}" presName="sibTrans" presStyleLbl="bgSibTrans2D1" presStyleIdx="5" presStyleCnt="7"/>
      <dgm:spPr/>
      <dgm:t>
        <a:bodyPr/>
        <a:lstStyle/>
        <a:p>
          <a:pPr rtl="1"/>
          <a:endParaRPr lang="ar-SA"/>
        </a:p>
      </dgm:t>
    </dgm:pt>
    <dgm:pt modelId="{318C0613-5EA9-4506-A9C1-29D4862F15C0}" type="pres">
      <dgm:prSet presAssocID="{68CF332E-FBDA-4900-9AA6-4F33D53A0170}" presName="compNode" presStyleCnt="0"/>
      <dgm:spPr/>
    </dgm:pt>
    <dgm:pt modelId="{DEDEC2B9-FC61-4F13-9222-A10400BCD2AC}" type="pres">
      <dgm:prSet presAssocID="{68CF332E-FBDA-4900-9AA6-4F33D53A0170}" presName="dummyConnPt" presStyleCnt="0"/>
      <dgm:spPr/>
    </dgm:pt>
    <dgm:pt modelId="{5D4A781C-937A-4C44-B0D2-4FA4C2D7C200}" type="pres">
      <dgm:prSet presAssocID="{68CF332E-FBDA-4900-9AA6-4F33D53A0170}" presName="node" presStyleLbl="node1" presStyleIdx="6" presStyleCnt="8">
        <dgm:presLayoutVars>
          <dgm:bulletEnabled val="1"/>
        </dgm:presLayoutVars>
      </dgm:prSet>
      <dgm:spPr/>
      <dgm:t>
        <a:bodyPr/>
        <a:lstStyle/>
        <a:p>
          <a:pPr rtl="1"/>
          <a:endParaRPr lang="ar-SA"/>
        </a:p>
      </dgm:t>
    </dgm:pt>
    <dgm:pt modelId="{948A179F-ACB8-4CB0-80C8-E0A2B59B77B6}" type="pres">
      <dgm:prSet presAssocID="{D09BACCF-FA5D-410B-AA28-DFBFFA061996}" presName="sibTrans" presStyleLbl="bgSibTrans2D1" presStyleIdx="6" presStyleCnt="7"/>
      <dgm:spPr/>
      <dgm:t>
        <a:bodyPr/>
        <a:lstStyle/>
        <a:p>
          <a:pPr rtl="1"/>
          <a:endParaRPr lang="ar-SA"/>
        </a:p>
      </dgm:t>
    </dgm:pt>
    <dgm:pt modelId="{EBE804DA-4842-4960-BD38-E5737E42EEE4}" type="pres">
      <dgm:prSet presAssocID="{8EC59A71-20CD-4F22-8DB0-2B9E467A1896}" presName="compNode" presStyleCnt="0"/>
      <dgm:spPr/>
    </dgm:pt>
    <dgm:pt modelId="{220F2CF9-0948-4A69-9615-10D5094079C1}" type="pres">
      <dgm:prSet presAssocID="{8EC59A71-20CD-4F22-8DB0-2B9E467A1896}" presName="dummyConnPt" presStyleCnt="0"/>
      <dgm:spPr/>
    </dgm:pt>
    <dgm:pt modelId="{AFF921DC-C62C-49AB-99C8-45FAFEC42FDD}" type="pres">
      <dgm:prSet presAssocID="{8EC59A71-20CD-4F22-8DB0-2B9E467A1896}" presName="node" presStyleLbl="node1" presStyleIdx="7" presStyleCnt="8">
        <dgm:presLayoutVars>
          <dgm:bulletEnabled val="1"/>
        </dgm:presLayoutVars>
      </dgm:prSet>
      <dgm:spPr/>
      <dgm:t>
        <a:bodyPr/>
        <a:lstStyle/>
        <a:p>
          <a:pPr rtl="1"/>
          <a:endParaRPr lang="ar-SA"/>
        </a:p>
      </dgm:t>
    </dgm:pt>
  </dgm:ptLst>
  <dgm:cxnLst>
    <dgm:cxn modelId="{8238A4E6-1D96-4BAA-AC29-9086039C12C4}" type="presOf" srcId="{7C316132-F37B-425F-8048-41A72A06ADBA}" destId="{987BFB91-07F3-48B8-932A-932D8C81E983}" srcOrd="0" destOrd="0" presId="urn:microsoft.com/office/officeart/2005/8/layout/bProcess4"/>
    <dgm:cxn modelId="{5881DE6F-7FB8-472A-B1DF-A744A00C30CC}" type="presOf" srcId="{35E812DA-5173-4F14-B9D8-D0ED294B23AD}" destId="{67C02549-5C68-473A-92D0-97D28F4337E5}" srcOrd="0" destOrd="0" presId="urn:microsoft.com/office/officeart/2005/8/layout/bProcess4"/>
    <dgm:cxn modelId="{26DCC9EA-FDC0-4B00-86F2-EFABA3A75259}" type="presOf" srcId="{7CC160E5-2750-4474-91FB-ECC06D0EB2A7}" destId="{838E9877-F69D-440B-8369-FCAF0A5E52EF}" srcOrd="0" destOrd="0" presId="urn:microsoft.com/office/officeart/2005/8/layout/bProcess4"/>
    <dgm:cxn modelId="{CE975939-9487-4CB0-8D82-683B5DA00C46}" type="presOf" srcId="{6A0E2E9B-DC85-4BA0-A272-692FB2D02A49}" destId="{3E8DFBB3-A943-49A2-8074-9E3BA906BDCB}" srcOrd="0" destOrd="0" presId="urn:microsoft.com/office/officeart/2005/8/layout/bProcess4"/>
    <dgm:cxn modelId="{DCAD74DB-2889-49DA-8BFB-BCE616684BBD}" srcId="{89E444B2-593A-4200-9E4B-27EC96CB08EB}" destId="{472E8DFC-EDBA-4693-AD37-0BF278203FF5}" srcOrd="3" destOrd="0" parTransId="{AC77F9C5-EFA9-4671-A041-496B5AC52B6A}" sibTransId="{DA261894-CCE2-42AE-A749-2644C7CE7F39}"/>
    <dgm:cxn modelId="{D80B8D4C-E17E-4247-9349-E1D0D0486B9A}" type="presOf" srcId="{68CF332E-FBDA-4900-9AA6-4F33D53A0170}" destId="{5D4A781C-937A-4C44-B0D2-4FA4C2D7C200}" srcOrd="0" destOrd="0" presId="urn:microsoft.com/office/officeart/2005/8/layout/bProcess4"/>
    <dgm:cxn modelId="{3840384B-FF0A-4CD3-AE06-4C097FA5C8F9}" type="presOf" srcId="{89E444B2-593A-4200-9E4B-27EC96CB08EB}" destId="{35FA9557-7C1A-45AE-B834-E297FF16193C}" srcOrd="0" destOrd="0" presId="urn:microsoft.com/office/officeart/2005/8/layout/bProcess4"/>
    <dgm:cxn modelId="{204CFE59-DBD1-4A32-8E29-14025CB95CF7}" type="presOf" srcId="{472E8DFC-EDBA-4693-AD37-0BF278203FF5}" destId="{A0706F29-22FE-4A58-AFD3-71115423ABD4}" srcOrd="0" destOrd="0" presId="urn:microsoft.com/office/officeart/2005/8/layout/bProcess4"/>
    <dgm:cxn modelId="{80F690EC-A8F8-4100-83A8-528261A3627F}" type="presOf" srcId="{00E0FA36-3ECB-40A5-8302-1BC72E688E6C}" destId="{23113366-A2D5-4A0E-B845-653E457238CA}" srcOrd="0" destOrd="0" presId="urn:microsoft.com/office/officeart/2005/8/layout/bProcess4"/>
    <dgm:cxn modelId="{A36ED19A-39F6-46A0-BB71-CB6EBA6DA920}" type="presOf" srcId="{DA261894-CCE2-42AE-A749-2644C7CE7F39}" destId="{419405F4-86AD-4E2C-9EEB-B948BBEE3DA4}" srcOrd="0" destOrd="0" presId="urn:microsoft.com/office/officeart/2005/8/layout/bProcess4"/>
    <dgm:cxn modelId="{A47DA79A-38FD-41EB-B227-A73D2F59635F}" type="presOf" srcId="{088F351A-BF3E-4DD1-9A16-6A28F4682BC3}" destId="{C0EDE0DD-C80E-4104-99EA-677AF67A1B88}" srcOrd="0" destOrd="0" presId="urn:microsoft.com/office/officeart/2005/8/layout/bProcess4"/>
    <dgm:cxn modelId="{1679A14A-19C8-4A70-A3DE-7DC8D3AC7276}" type="presOf" srcId="{D09BACCF-FA5D-410B-AA28-DFBFFA061996}" destId="{948A179F-ACB8-4CB0-80C8-E0A2B59B77B6}" srcOrd="0" destOrd="0" presId="urn:microsoft.com/office/officeart/2005/8/layout/bProcess4"/>
    <dgm:cxn modelId="{70EC814C-7C79-44F0-9817-8C851B12A6AC}" srcId="{89E444B2-593A-4200-9E4B-27EC96CB08EB}" destId="{78A62E3B-3942-4874-9647-4DC7D282DB10}" srcOrd="0" destOrd="0" parTransId="{3F5C6FEB-41BE-4CA7-BEF8-B48BF7823D87}" sibTransId="{7C316132-F37B-425F-8048-41A72A06ADBA}"/>
    <dgm:cxn modelId="{A5092A05-3CD0-4B9B-BB66-0B0EE4CBAB22}" type="presOf" srcId="{6938C65A-0C38-4D40-98A0-DEB89F3B3583}" destId="{01EE976F-969C-4B59-9B01-2159D29640DD}" srcOrd="0" destOrd="0" presId="urn:microsoft.com/office/officeart/2005/8/layout/bProcess4"/>
    <dgm:cxn modelId="{598F9418-7765-4E7D-BAFA-65931EA3B278}" type="presOf" srcId="{0D4A0334-0F08-4EEB-90AD-49CD83F0DB0C}" destId="{78588A6C-D0BD-4D6C-BAA0-DE6F35C9FAD4}" srcOrd="0" destOrd="0" presId="urn:microsoft.com/office/officeart/2005/8/layout/bProcess4"/>
    <dgm:cxn modelId="{F71C39A2-F902-4887-A8C7-E1D8ED8DE41E}" srcId="{89E444B2-593A-4200-9E4B-27EC96CB08EB}" destId="{6938C65A-0C38-4D40-98A0-DEB89F3B3583}" srcOrd="4" destOrd="0" parTransId="{3BB5B84F-C75C-4FFB-A2C5-E5316A7452AE}" sibTransId="{0D4A0334-0F08-4EEB-90AD-49CD83F0DB0C}"/>
    <dgm:cxn modelId="{89E8F3CD-01C1-439C-8755-BF10BFD3103A}" srcId="{89E444B2-593A-4200-9E4B-27EC96CB08EB}" destId="{CB8A4E28-320B-4355-95EA-E6E2893A4CAC}" srcOrd="2" destOrd="0" parTransId="{C727979C-7B43-43BB-8146-3466D3D953C6}" sibTransId="{7CC160E5-2750-4474-91FB-ECC06D0EB2A7}"/>
    <dgm:cxn modelId="{4B9B8AAA-547C-4D0E-A382-7D1225D42911}" type="presOf" srcId="{78A62E3B-3942-4874-9647-4DC7D282DB10}" destId="{F19DEF91-E83B-4960-A56F-73EA4B05E917}" srcOrd="0" destOrd="0" presId="urn:microsoft.com/office/officeart/2005/8/layout/bProcess4"/>
    <dgm:cxn modelId="{78D4952B-3F1A-4CE9-BFFB-48F98C66B737}" type="presOf" srcId="{8EC59A71-20CD-4F22-8DB0-2B9E467A1896}" destId="{AFF921DC-C62C-49AB-99C8-45FAFEC42FDD}" srcOrd="0" destOrd="0" presId="urn:microsoft.com/office/officeart/2005/8/layout/bProcess4"/>
    <dgm:cxn modelId="{542183B1-BC62-4736-BECC-E826704D35B2}" type="presOf" srcId="{CB8A4E28-320B-4355-95EA-E6E2893A4CAC}" destId="{A96503DE-C934-4365-92E6-D74FDF864727}" srcOrd="0" destOrd="0" presId="urn:microsoft.com/office/officeart/2005/8/layout/bProcess4"/>
    <dgm:cxn modelId="{09DDEC5B-EEBE-475C-9FAB-309BCFE932C4}" srcId="{89E444B2-593A-4200-9E4B-27EC96CB08EB}" destId="{8EC59A71-20CD-4F22-8DB0-2B9E467A1896}" srcOrd="7" destOrd="0" parTransId="{E8DCFF72-AE20-4F24-ACEB-D4869FCE2132}" sibTransId="{0295FDBE-B0BD-46AB-B255-B0A25775FAB1}"/>
    <dgm:cxn modelId="{DD463250-4553-44FA-A89A-B55382DF0947}" srcId="{89E444B2-593A-4200-9E4B-27EC96CB08EB}" destId="{68CF332E-FBDA-4900-9AA6-4F33D53A0170}" srcOrd="6" destOrd="0" parTransId="{96C24E0C-9435-472D-8DEC-5E2550ED0431}" sibTransId="{D09BACCF-FA5D-410B-AA28-DFBFFA061996}"/>
    <dgm:cxn modelId="{A19852A4-45FD-4226-97C5-6E79A21D28CA}" srcId="{89E444B2-593A-4200-9E4B-27EC96CB08EB}" destId="{00E0FA36-3ECB-40A5-8302-1BC72E688E6C}" srcOrd="1" destOrd="0" parTransId="{0BB2DDD9-2269-4E6C-87CF-82A8AA08BA7B}" sibTransId="{088F351A-BF3E-4DD1-9A16-6A28F4682BC3}"/>
    <dgm:cxn modelId="{86FF913E-CE37-46FB-BCD3-A76D0BEE30CE}" srcId="{89E444B2-593A-4200-9E4B-27EC96CB08EB}" destId="{35E812DA-5173-4F14-B9D8-D0ED294B23AD}" srcOrd="5" destOrd="0" parTransId="{A4739671-04EE-4B25-877B-1CF8021AF70F}" sibTransId="{6A0E2E9B-DC85-4BA0-A272-692FB2D02A49}"/>
    <dgm:cxn modelId="{A0A00AC8-3F38-424D-AF30-9351F1DB304D}" type="presParOf" srcId="{35FA9557-7C1A-45AE-B834-E297FF16193C}" destId="{99ACA3EE-43D2-4106-8BDF-9AE7064F6A18}" srcOrd="0" destOrd="0" presId="urn:microsoft.com/office/officeart/2005/8/layout/bProcess4"/>
    <dgm:cxn modelId="{B0A9505F-E601-44F8-ABA9-0E6AEDE294CA}" type="presParOf" srcId="{99ACA3EE-43D2-4106-8BDF-9AE7064F6A18}" destId="{5703E111-5AE0-400F-974B-777B5BAD6477}" srcOrd="0" destOrd="0" presId="urn:microsoft.com/office/officeart/2005/8/layout/bProcess4"/>
    <dgm:cxn modelId="{5AFA0946-1F83-4249-ADAD-4FBDD914EB46}" type="presParOf" srcId="{99ACA3EE-43D2-4106-8BDF-9AE7064F6A18}" destId="{F19DEF91-E83B-4960-A56F-73EA4B05E917}" srcOrd="1" destOrd="0" presId="urn:microsoft.com/office/officeart/2005/8/layout/bProcess4"/>
    <dgm:cxn modelId="{EC28FB8F-69EC-46A8-9711-E27D774B3496}" type="presParOf" srcId="{35FA9557-7C1A-45AE-B834-E297FF16193C}" destId="{987BFB91-07F3-48B8-932A-932D8C81E983}" srcOrd="1" destOrd="0" presId="urn:microsoft.com/office/officeart/2005/8/layout/bProcess4"/>
    <dgm:cxn modelId="{82F242D1-DC1D-4CA2-A327-7466B998EF98}" type="presParOf" srcId="{35FA9557-7C1A-45AE-B834-E297FF16193C}" destId="{7DFB4E78-9C12-44A0-A1D6-43F958462DB1}" srcOrd="2" destOrd="0" presId="urn:microsoft.com/office/officeart/2005/8/layout/bProcess4"/>
    <dgm:cxn modelId="{3B61DAED-F27A-4F1F-A56C-D011CC3F48A2}" type="presParOf" srcId="{7DFB4E78-9C12-44A0-A1D6-43F958462DB1}" destId="{7770B067-1609-4A6A-B38B-C767E60416ED}" srcOrd="0" destOrd="0" presId="urn:microsoft.com/office/officeart/2005/8/layout/bProcess4"/>
    <dgm:cxn modelId="{A48DC372-4F5B-4B03-93D7-FC6160F796FB}" type="presParOf" srcId="{7DFB4E78-9C12-44A0-A1D6-43F958462DB1}" destId="{23113366-A2D5-4A0E-B845-653E457238CA}" srcOrd="1" destOrd="0" presId="urn:microsoft.com/office/officeart/2005/8/layout/bProcess4"/>
    <dgm:cxn modelId="{A9834E45-5054-4726-9755-2A9002497679}" type="presParOf" srcId="{35FA9557-7C1A-45AE-B834-E297FF16193C}" destId="{C0EDE0DD-C80E-4104-99EA-677AF67A1B88}" srcOrd="3" destOrd="0" presId="urn:microsoft.com/office/officeart/2005/8/layout/bProcess4"/>
    <dgm:cxn modelId="{60FD5572-054A-49AA-8693-61F3B9487321}" type="presParOf" srcId="{35FA9557-7C1A-45AE-B834-E297FF16193C}" destId="{0155F2F1-5481-4AB8-8D7A-3E4967BD6AFE}" srcOrd="4" destOrd="0" presId="urn:microsoft.com/office/officeart/2005/8/layout/bProcess4"/>
    <dgm:cxn modelId="{E5E727B5-27BC-4040-9F4E-5C70B6FF52BC}" type="presParOf" srcId="{0155F2F1-5481-4AB8-8D7A-3E4967BD6AFE}" destId="{1996DD36-DEDF-4060-9EDC-D399190ADB7E}" srcOrd="0" destOrd="0" presId="urn:microsoft.com/office/officeart/2005/8/layout/bProcess4"/>
    <dgm:cxn modelId="{46720961-1DB0-4E8B-9FE8-9C552476CD75}" type="presParOf" srcId="{0155F2F1-5481-4AB8-8D7A-3E4967BD6AFE}" destId="{A96503DE-C934-4365-92E6-D74FDF864727}" srcOrd="1" destOrd="0" presId="urn:microsoft.com/office/officeart/2005/8/layout/bProcess4"/>
    <dgm:cxn modelId="{2D7BE047-90FB-40BA-9A4F-0A1E15FCA2AB}" type="presParOf" srcId="{35FA9557-7C1A-45AE-B834-E297FF16193C}" destId="{838E9877-F69D-440B-8369-FCAF0A5E52EF}" srcOrd="5" destOrd="0" presId="urn:microsoft.com/office/officeart/2005/8/layout/bProcess4"/>
    <dgm:cxn modelId="{AE6C6DA3-77F6-4E49-84A9-EBE722F17F35}" type="presParOf" srcId="{35FA9557-7C1A-45AE-B834-E297FF16193C}" destId="{739E5E81-2200-4A01-995D-42925B9B98E7}" srcOrd="6" destOrd="0" presId="urn:microsoft.com/office/officeart/2005/8/layout/bProcess4"/>
    <dgm:cxn modelId="{B03106C9-065C-4C99-8C34-5CB06E519C33}" type="presParOf" srcId="{739E5E81-2200-4A01-995D-42925B9B98E7}" destId="{21D23D53-0ADD-4EA4-B9A3-AAEDFA44DB5A}" srcOrd="0" destOrd="0" presId="urn:microsoft.com/office/officeart/2005/8/layout/bProcess4"/>
    <dgm:cxn modelId="{C159F4B9-972B-4F22-BBCA-99C18B81715F}" type="presParOf" srcId="{739E5E81-2200-4A01-995D-42925B9B98E7}" destId="{A0706F29-22FE-4A58-AFD3-71115423ABD4}" srcOrd="1" destOrd="0" presId="urn:microsoft.com/office/officeart/2005/8/layout/bProcess4"/>
    <dgm:cxn modelId="{F26068F9-08DD-416A-BE5E-591B54FE879A}" type="presParOf" srcId="{35FA9557-7C1A-45AE-B834-E297FF16193C}" destId="{419405F4-86AD-4E2C-9EEB-B948BBEE3DA4}" srcOrd="7" destOrd="0" presId="urn:microsoft.com/office/officeart/2005/8/layout/bProcess4"/>
    <dgm:cxn modelId="{FF2101F6-CFB0-4885-B001-2738ED07854A}" type="presParOf" srcId="{35FA9557-7C1A-45AE-B834-E297FF16193C}" destId="{09D4E0A6-5B00-48A6-9F00-ECA4E9FFACBB}" srcOrd="8" destOrd="0" presId="urn:microsoft.com/office/officeart/2005/8/layout/bProcess4"/>
    <dgm:cxn modelId="{65A6C84E-1200-48DE-9B88-F3E4C8E4CCC8}" type="presParOf" srcId="{09D4E0A6-5B00-48A6-9F00-ECA4E9FFACBB}" destId="{E01791DC-5906-4773-8E4E-42B99537B4BB}" srcOrd="0" destOrd="0" presId="urn:microsoft.com/office/officeart/2005/8/layout/bProcess4"/>
    <dgm:cxn modelId="{DF1E3E83-68AF-44B9-AB52-010CF24DACDC}" type="presParOf" srcId="{09D4E0A6-5B00-48A6-9F00-ECA4E9FFACBB}" destId="{01EE976F-969C-4B59-9B01-2159D29640DD}" srcOrd="1" destOrd="0" presId="urn:microsoft.com/office/officeart/2005/8/layout/bProcess4"/>
    <dgm:cxn modelId="{D6DBBED9-4A67-4F77-A8F2-44C62BB2B8BE}" type="presParOf" srcId="{35FA9557-7C1A-45AE-B834-E297FF16193C}" destId="{78588A6C-D0BD-4D6C-BAA0-DE6F35C9FAD4}" srcOrd="9" destOrd="0" presId="urn:microsoft.com/office/officeart/2005/8/layout/bProcess4"/>
    <dgm:cxn modelId="{DB15A11E-6FDC-4B32-ACBE-496E9D345C7F}" type="presParOf" srcId="{35FA9557-7C1A-45AE-B834-E297FF16193C}" destId="{9FDE3A68-7B8A-41D7-851B-CA522EC1084A}" srcOrd="10" destOrd="0" presId="urn:microsoft.com/office/officeart/2005/8/layout/bProcess4"/>
    <dgm:cxn modelId="{8CB208C9-41BE-44BB-A6AD-FC0058194950}" type="presParOf" srcId="{9FDE3A68-7B8A-41D7-851B-CA522EC1084A}" destId="{A7E09327-51F9-4544-A228-67D847862C07}" srcOrd="0" destOrd="0" presId="urn:microsoft.com/office/officeart/2005/8/layout/bProcess4"/>
    <dgm:cxn modelId="{D6DC63DF-4797-49FA-B210-BF098FEC264C}" type="presParOf" srcId="{9FDE3A68-7B8A-41D7-851B-CA522EC1084A}" destId="{67C02549-5C68-473A-92D0-97D28F4337E5}" srcOrd="1" destOrd="0" presId="urn:microsoft.com/office/officeart/2005/8/layout/bProcess4"/>
    <dgm:cxn modelId="{F559E236-C7C7-422B-B4AE-60A75A8E7B12}" type="presParOf" srcId="{35FA9557-7C1A-45AE-B834-E297FF16193C}" destId="{3E8DFBB3-A943-49A2-8074-9E3BA906BDCB}" srcOrd="11" destOrd="0" presId="urn:microsoft.com/office/officeart/2005/8/layout/bProcess4"/>
    <dgm:cxn modelId="{98AF58E0-F1C2-4A57-80E8-8CCF1B078897}" type="presParOf" srcId="{35FA9557-7C1A-45AE-B834-E297FF16193C}" destId="{318C0613-5EA9-4506-A9C1-29D4862F15C0}" srcOrd="12" destOrd="0" presId="urn:microsoft.com/office/officeart/2005/8/layout/bProcess4"/>
    <dgm:cxn modelId="{3A405BBE-484E-41E8-9C93-1AACE99CFEFE}" type="presParOf" srcId="{318C0613-5EA9-4506-A9C1-29D4862F15C0}" destId="{DEDEC2B9-FC61-4F13-9222-A10400BCD2AC}" srcOrd="0" destOrd="0" presId="urn:microsoft.com/office/officeart/2005/8/layout/bProcess4"/>
    <dgm:cxn modelId="{7C018B34-EA58-4BE3-AE3A-49B7BAAF9ED3}" type="presParOf" srcId="{318C0613-5EA9-4506-A9C1-29D4862F15C0}" destId="{5D4A781C-937A-4C44-B0D2-4FA4C2D7C200}" srcOrd="1" destOrd="0" presId="urn:microsoft.com/office/officeart/2005/8/layout/bProcess4"/>
    <dgm:cxn modelId="{136FBF0C-0131-41C8-BB6F-C77958037B88}" type="presParOf" srcId="{35FA9557-7C1A-45AE-B834-E297FF16193C}" destId="{948A179F-ACB8-4CB0-80C8-E0A2B59B77B6}" srcOrd="13" destOrd="0" presId="urn:microsoft.com/office/officeart/2005/8/layout/bProcess4"/>
    <dgm:cxn modelId="{FD0E20A3-B57B-4648-9210-459F93120A57}" type="presParOf" srcId="{35FA9557-7C1A-45AE-B834-E297FF16193C}" destId="{EBE804DA-4842-4960-BD38-E5737E42EEE4}" srcOrd="14" destOrd="0" presId="urn:microsoft.com/office/officeart/2005/8/layout/bProcess4"/>
    <dgm:cxn modelId="{C2088E3C-AF14-4C27-B189-CBA8E6296B29}" type="presParOf" srcId="{EBE804DA-4842-4960-BD38-E5737E42EEE4}" destId="{220F2CF9-0948-4A69-9615-10D5094079C1}" srcOrd="0" destOrd="0" presId="urn:microsoft.com/office/officeart/2005/8/layout/bProcess4"/>
    <dgm:cxn modelId="{4B2D41CA-2405-44A0-9C68-694E95A34266}" type="presParOf" srcId="{EBE804DA-4842-4960-BD38-E5737E42EEE4}" destId="{AFF921DC-C62C-49AB-99C8-45FAFEC42FD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1DE248-DE47-4678-BEB3-FEB5CECC41E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pPr rtl="1"/>
          <a:endParaRPr lang="ar-SA"/>
        </a:p>
      </dgm:t>
    </dgm:pt>
    <dgm:pt modelId="{5A0A3088-ABBC-44F7-B245-2C4EDA04775C}">
      <dgm:prSet phldrT="[نص]" custT="1"/>
      <dgm:spPr/>
      <dgm:t>
        <a:bodyPr/>
        <a:lstStyle/>
        <a:p>
          <a:pPr rtl="1">
            <a:lnSpc>
              <a:spcPct val="100000"/>
            </a:lnSpc>
            <a:spcAft>
              <a:spcPts val="0"/>
            </a:spcAft>
          </a:pPr>
          <a:r>
            <a:rPr lang="ar-IQ" sz="2000" b="1" dirty="0" smtClean="0">
              <a:solidFill>
                <a:srgbClr val="FFFF00"/>
              </a:solidFill>
              <a:latin typeface="Simplified Arabic" panose="02020603050405020304" pitchFamily="18" charset="-78"/>
              <a:cs typeface="Simplified Arabic" panose="02020603050405020304" pitchFamily="18" charset="-78"/>
            </a:rPr>
            <a:t>تحديد وتسمية المتغيرات ذات الصلة بالبحث الذي يطرحه الباحث في الإطار النظري.</a:t>
          </a:r>
          <a:endParaRPr lang="ar-SA" sz="2000" b="1" dirty="0">
            <a:solidFill>
              <a:srgbClr val="FFFF00"/>
            </a:solidFill>
            <a:latin typeface="Simplified Arabic" panose="02020603050405020304" pitchFamily="18" charset="-78"/>
            <a:cs typeface="Simplified Arabic" panose="02020603050405020304" pitchFamily="18" charset="-78"/>
          </a:endParaRPr>
        </a:p>
      </dgm:t>
    </dgm:pt>
    <dgm:pt modelId="{54737E87-9C86-4B87-8E3E-9779ABBC97F9}" type="parTrans" cxnId="{3B95BB19-95C9-4A6F-983E-F471A1D95536}">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ECEA1EF8-0820-488A-BD49-C07D154AC813}" type="sibTrans" cxnId="{3B95BB19-95C9-4A6F-983E-F471A1D95536}">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42AC47A6-C34F-46A6-9D25-31962FFF8AB2}">
      <dgm:prSet custT="1"/>
      <dgm:spPr/>
      <dgm:t>
        <a:bodyPr/>
        <a:lstStyle/>
        <a:p>
          <a:pPr rtl="1">
            <a:lnSpc>
              <a:spcPct val="100000"/>
            </a:lnSpc>
          </a:pPr>
          <a:r>
            <a:rPr lang="ar-IQ" sz="2000" b="1" smtClean="0">
              <a:solidFill>
                <a:srgbClr val="FFFF00"/>
              </a:solidFill>
              <a:latin typeface="Simplified Arabic" panose="02020603050405020304" pitchFamily="18" charset="-78"/>
              <a:cs typeface="Simplified Arabic" panose="02020603050405020304" pitchFamily="18" charset="-78"/>
            </a:rPr>
            <a:t>تحديد العلاقة التي تربط بين مختلف المتغيرات .</a:t>
          </a:r>
          <a:endParaRPr lang="en-US" sz="2000" b="1">
            <a:solidFill>
              <a:srgbClr val="FFFF00"/>
            </a:solidFill>
            <a:latin typeface="Simplified Arabic" panose="02020603050405020304" pitchFamily="18" charset="-78"/>
            <a:cs typeface="Simplified Arabic" panose="02020603050405020304" pitchFamily="18" charset="-78"/>
          </a:endParaRPr>
        </a:p>
      </dgm:t>
    </dgm:pt>
    <dgm:pt modelId="{8611442F-2132-45D3-9BC7-013D0AF07CB6}" type="parTrans" cxnId="{2E231736-D299-4981-A82E-0BD129D2C3E3}">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89EF68B8-9D69-4D5E-B94D-681F4CFA89C8}" type="sibTrans" cxnId="{2E231736-D299-4981-A82E-0BD129D2C3E3}">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DA89A9E8-DB11-4C75-BFC8-F38A8CBBF8D3}">
      <dgm:prSet custT="1"/>
      <dgm:spPr/>
      <dgm:t>
        <a:bodyPr/>
        <a:lstStyle/>
        <a:p>
          <a:pPr rtl="1">
            <a:lnSpc>
              <a:spcPct val="100000"/>
            </a:lnSpc>
          </a:pPr>
          <a:r>
            <a:rPr lang="ar-IQ" sz="2000" b="1" dirty="0" smtClean="0">
              <a:solidFill>
                <a:srgbClr val="FFFF00"/>
              </a:solidFill>
              <a:latin typeface="Simplified Arabic" panose="02020603050405020304" pitchFamily="18" charset="-78"/>
              <a:cs typeface="Simplified Arabic" panose="02020603050405020304" pitchFamily="18" charset="-78"/>
            </a:rPr>
            <a:t>تحديد نوع واتجاه العلاقة بين المتغيرات بناء على مختلف أنواع المراجع المتاحة.</a:t>
          </a:r>
          <a:endParaRPr lang="en-US" sz="2000" b="1" dirty="0">
            <a:solidFill>
              <a:srgbClr val="FFFF00"/>
            </a:solidFill>
            <a:latin typeface="Simplified Arabic" panose="02020603050405020304" pitchFamily="18" charset="-78"/>
            <a:cs typeface="Simplified Arabic" panose="02020603050405020304" pitchFamily="18" charset="-78"/>
          </a:endParaRPr>
        </a:p>
      </dgm:t>
    </dgm:pt>
    <dgm:pt modelId="{9A35920A-78AD-4223-9FE6-B38C43202A87}" type="parTrans" cxnId="{F7FEC2C6-05AD-4729-BA55-BB89A0C7B5F5}">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81C81ABF-3CD9-48D5-B595-12EE43BB21C5}" type="sibTrans" cxnId="{F7FEC2C6-05AD-4729-BA55-BB89A0C7B5F5}">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2323AA8A-2CD3-4ACE-9C22-16EB16121CF0}">
      <dgm:prSet custT="1"/>
      <dgm:spPr/>
      <dgm:t>
        <a:bodyPr/>
        <a:lstStyle/>
        <a:p>
          <a:pPr rtl="1">
            <a:lnSpc>
              <a:spcPct val="100000"/>
            </a:lnSpc>
          </a:pPr>
          <a:r>
            <a:rPr lang="ar-IQ" sz="2000" b="1" smtClean="0">
              <a:solidFill>
                <a:srgbClr val="FFFF00"/>
              </a:solidFill>
              <a:latin typeface="Simplified Arabic" panose="02020603050405020304" pitchFamily="18" charset="-78"/>
              <a:cs typeface="Simplified Arabic" panose="02020603050405020304" pitchFamily="18" charset="-78"/>
            </a:rPr>
            <a:t>شرح الأسباب التي جعلت الباحث يتوقع وجود هذه العلاقة</a:t>
          </a:r>
          <a:endParaRPr lang="ar-IQ" sz="2000" b="1">
            <a:solidFill>
              <a:srgbClr val="FFFF00"/>
            </a:solidFill>
            <a:latin typeface="Simplified Arabic" panose="02020603050405020304" pitchFamily="18" charset="-78"/>
            <a:cs typeface="Simplified Arabic" panose="02020603050405020304" pitchFamily="18" charset="-78"/>
          </a:endParaRPr>
        </a:p>
      </dgm:t>
    </dgm:pt>
    <dgm:pt modelId="{E5D28684-6A5C-42A6-85D7-F688AD605115}" type="parTrans" cxnId="{084B6B8C-C0EB-4A59-8E58-A6F523B24936}">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61872C38-7296-46EF-9B42-36EB12440D01}" type="sibTrans" cxnId="{084B6B8C-C0EB-4A59-8E58-A6F523B24936}">
      <dgm:prSet/>
      <dgm:spPr/>
      <dgm:t>
        <a:bodyPr/>
        <a:lstStyle/>
        <a:p>
          <a:pPr rtl="1">
            <a:lnSpc>
              <a:spcPct val="100000"/>
            </a:lnSpc>
          </a:pPr>
          <a:endParaRPr lang="ar-SA" sz="1800" b="1">
            <a:solidFill>
              <a:srgbClr val="FFFF00"/>
            </a:solidFill>
            <a:latin typeface="Simplified Arabic" panose="02020603050405020304" pitchFamily="18" charset="-78"/>
            <a:cs typeface="Simplified Arabic" panose="02020603050405020304" pitchFamily="18" charset="-78"/>
          </a:endParaRPr>
        </a:p>
      </dgm:t>
    </dgm:pt>
    <dgm:pt modelId="{F1FABD95-35DF-4781-AB77-364E74FBDEE7}" type="pres">
      <dgm:prSet presAssocID="{C21DE248-DE47-4678-BEB3-FEB5CECC41E5}" presName="matrix" presStyleCnt="0">
        <dgm:presLayoutVars>
          <dgm:chMax val="1"/>
          <dgm:dir val="rev"/>
          <dgm:resizeHandles val="exact"/>
        </dgm:presLayoutVars>
      </dgm:prSet>
      <dgm:spPr/>
      <dgm:t>
        <a:bodyPr/>
        <a:lstStyle/>
        <a:p>
          <a:pPr rtl="1"/>
          <a:endParaRPr lang="ar-SA"/>
        </a:p>
      </dgm:t>
    </dgm:pt>
    <dgm:pt modelId="{6C1ACE44-EA1E-4F9E-A4F5-D29EC88475AA}" type="pres">
      <dgm:prSet presAssocID="{C21DE248-DE47-4678-BEB3-FEB5CECC41E5}" presName="diamond" presStyleLbl="bgShp" presStyleIdx="0" presStyleCnt="1"/>
      <dgm:spPr/>
    </dgm:pt>
    <dgm:pt modelId="{D3D6D3A4-81C8-4EC4-B8FB-A810898C9D76}" type="pres">
      <dgm:prSet presAssocID="{C21DE248-DE47-4678-BEB3-FEB5CECC41E5}" presName="quad1" presStyleLbl="node1" presStyleIdx="0" presStyleCnt="4">
        <dgm:presLayoutVars>
          <dgm:chMax val="0"/>
          <dgm:chPref val="0"/>
          <dgm:bulletEnabled val="1"/>
        </dgm:presLayoutVars>
      </dgm:prSet>
      <dgm:spPr/>
      <dgm:t>
        <a:bodyPr/>
        <a:lstStyle/>
        <a:p>
          <a:pPr rtl="1"/>
          <a:endParaRPr lang="ar-SA"/>
        </a:p>
      </dgm:t>
    </dgm:pt>
    <dgm:pt modelId="{367753AF-5710-4AE0-B4B1-7FF06DCD3213}" type="pres">
      <dgm:prSet presAssocID="{C21DE248-DE47-4678-BEB3-FEB5CECC41E5}" presName="quad2" presStyleLbl="node1" presStyleIdx="1" presStyleCnt="4">
        <dgm:presLayoutVars>
          <dgm:chMax val="0"/>
          <dgm:chPref val="0"/>
          <dgm:bulletEnabled val="1"/>
        </dgm:presLayoutVars>
      </dgm:prSet>
      <dgm:spPr/>
      <dgm:t>
        <a:bodyPr/>
        <a:lstStyle/>
        <a:p>
          <a:pPr rtl="1"/>
          <a:endParaRPr lang="ar-SA"/>
        </a:p>
      </dgm:t>
    </dgm:pt>
    <dgm:pt modelId="{B500C480-A34D-4EFC-86EB-C73127B5EEAE}" type="pres">
      <dgm:prSet presAssocID="{C21DE248-DE47-4678-BEB3-FEB5CECC41E5}" presName="quad3" presStyleLbl="node1" presStyleIdx="2" presStyleCnt="4">
        <dgm:presLayoutVars>
          <dgm:chMax val="0"/>
          <dgm:chPref val="0"/>
          <dgm:bulletEnabled val="1"/>
        </dgm:presLayoutVars>
      </dgm:prSet>
      <dgm:spPr/>
      <dgm:t>
        <a:bodyPr/>
        <a:lstStyle/>
        <a:p>
          <a:pPr rtl="1"/>
          <a:endParaRPr lang="ar-SA"/>
        </a:p>
      </dgm:t>
    </dgm:pt>
    <dgm:pt modelId="{EACBC2D7-111A-480D-B5B9-45FFA44BBD0E}" type="pres">
      <dgm:prSet presAssocID="{C21DE248-DE47-4678-BEB3-FEB5CECC41E5}" presName="quad4" presStyleLbl="node1" presStyleIdx="3" presStyleCnt="4">
        <dgm:presLayoutVars>
          <dgm:chMax val="0"/>
          <dgm:chPref val="0"/>
          <dgm:bulletEnabled val="1"/>
        </dgm:presLayoutVars>
      </dgm:prSet>
      <dgm:spPr/>
      <dgm:t>
        <a:bodyPr/>
        <a:lstStyle/>
        <a:p>
          <a:pPr rtl="1"/>
          <a:endParaRPr lang="ar-SA"/>
        </a:p>
      </dgm:t>
    </dgm:pt>
  </dgm:ptLst>
  <dgm:cxnLst>
    <dgm:cxn modelId="{FBB9CDE3-4748-43BC-AFA8-44929E34797B}" type="presOf" srcId="{5A0A3088-ABBC-44F7-B245-2C4EDA04775C}" destId="{D3D6D3A4-81C8-4EC4-B8FB-A810898C9D76}" srcOrd="0" destOrd="0" presId="urn:microsoft.com/office/officeart/2005/8/layout/matrix3"/>
    <dgm:cxn modelId="{D198DD06-A86B-4452-A801-5F673F545875}" type="presOf" srcId="{DA89A9E8-DB11-4C75-BFC8-F38A8CBBF8D3}" destId="{B500C480-A34D-4EFC-86EB-C73127B5EEAE}" srcOrd="0" destOrd="0" presId="urn:microsoft.com/office/officeart/2005/8/layout/matrix3"/>
    <dgm:cxn modelId="{084B6B8C-C0EB-4A59-8E58-A6F523B24936}" srcId="{C21DE248-DE47-4678-BEB3-FEB5CECC41E5}" destId="{2323AA8A-2CD3-4ACE-9C22-16EB16121CF0}" srcOrd="3" destOrd="0" parTransId="{E5D28684-6A5C-42A6-85D7-F688AD605115}" sibTransId="{61872C38-7296-46EF-9B42-36EB12440D01}"/>
    <dgm:cxn modelId="{5FCCA06D-BB53-430F-AADB-A130C0ACCFA8}" type="presOf" srcId="{C21DE248-DE47-4678-BEB3-FEB5CECC41E5}" destId="{F1FABD95-35DF-4781-AB77-364E74FBDEE7}" srcOrd="0" destOrd="0" presId="urn:microsoft.com/office/officeart/2005/8/layout/matrix3"/>
    <dgm:cxn modelId="{CC76C164-85AD-46D4-A8A3-B431ABD4C3AA}" type="presOf" srcId="{42AC47A6-C34F-46A6-9D25-31962FFF8AB2}" destId="{367753AF-5710-4AE0-B4B1-7FF06DCD3213}" srcOrd="0" destOrd="0" presId="urn:microsoft.com/office/officeart/2005/8/layout/matrix3"/>
    <dgm:cxn modelId="{F7FEC2C6-05AD-4729-BA55-BB89A0C7B5F5}" srcId="{C21DE248-DE47-4678-BEB3-FEB5CECC41E5}" destId="{DA89A9E8-DB11-4C75-BFC8-F38A8CBBF8D3}" srcOrd="2" destOrd="0" parTransId="{9A35920A-78AD-4223-9FE6-B38C43202A87}" sibTransId="{81C81ABF-3CD9-48D5-B595-12EE43BB21C5}"/>
    <dgm:cxn modelId="{DF093216-B411-40E8-9511-C130FA423E3C}" type="presOf" srcId="{2323AA8A-2CD3-4ACE-9C22-16EB16121CF0}" destId="{EACBC2D7-111A-480D-B5B9-45FFA44BBD0E}" srcOrd="0" destOrd="0" presId="urn:microsoft.com/office/officeart/2005/8/layout/matrix3"/>
    <dgm:cxn modelId="{3B95BB19-95C9-4A6F-983E-F471A1D95536}" srcId="{C21DE248-DE47-4678-BEB3-FEB5CECC41E5}" destId="{5A0A3088-ABBC-44F7-B245-2C4EDA04775C}" srcOrd="0" destOrd="0" parTransId="{54737E87-9C86-4B87-8E3E-9779ABBC97F9}" sibTransId="{ECEA1EF8-0820-488A-BD49-C07D154AC813}"/>
    <dgm:cxn modelId="{2E231736-D299-4981-A82E-0BD129D2C3E3}" srcId="{C21DE248-DE47-4678-BEB3-FEB5CECC41E5}" destId="{42AC47A6-C34F-46A6-9D25-31962FFF8AB2}" srcOrd="1" destOrd="0" parTransId="{8611442F-2132-45D3-9BC7-013D0AF07CB6}" sibTransId="{89EF68B8-9D69-4D5E-B94D-681F4CFA89C8}"/>
    <dgm:cxn modelId="{077145E0-2C58-4B6A-8180-01B3D5EC6DAA}" type="presParOf" srcId="{F1FABD95-35DF-4781-AB77-364E74FBDEE7}" destId="{6C1ACE44-EA1E-4F9E-A4F5-D29EC88475AA}" srcOrd="0" destOrd="0" presId="urn:microsoft.com/office/officeart/2005/8/layout/matrix3"/>
    <dgm:cxn modelId="{39056CAB-FA98-4C4B-A084-121B300818D9}" type="presParOf" srcId="{F1FABD95-35DF-4781-AB77-364E74FBDEE7}" destId="{D3D6D3A4-81C8-4EC4-B8FB-A810898C9D76}" srcOrd="1" destOrd="0" presId="urn:microsoft.com/office/officeart/2005/8/layout/matrix3"/>
    <dgm:cxn modelId="{E61252A8-717C-4A9D-B6C3-0E29B3CAEF07}" type="presParOf" srcId="{F1FABD95-35DF-4781-AB77-364E74FBDEE7}" destId="{367753AF-5710-4AE0-B4B1-7FF06DCD3213}" srcOrd="2" destOrd="0" presId="urn:microsoft.com/office/officeart/2005/8/layout/matrix3"/>
    <dgm:cxn modelId="{BDFA3F21-74D7-4C8F-89E5-ED7526446A19}" type="presParOf" srcId="{F1FABD95-35DF-4781-AB77-364E74FBDEE7}" destId="{B500C480-A34D-4EFC-86EB-C73127B5EEAE}" srcOrd="3" destOrd="0" presId="urn:microsoft.com/office/officeart/2005/8/layout/matrix3"/>
    <dgm:cxn modelId="{E75033C7-EA9F-48AB-84E6-F2FDF0347C91}" type="presParOf" srcId="{F1FABD95-35DF-4781-AB77-364E74FBDEE7}" destId="{EACBC2D7-111A-480D-B5B9-45FFA44BBD0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BC4FC-0196-4A32-86BA-8ACE24D21106}" type="doc">
      <dgm:prSet loTypeId="urn:microsoft.com/office/officeart/2005/8/layout/cycle8" loCatId="cycle" qsTypeId="urn:microsoft.com/office/officeart/2005/8/quickstyle/3d7" qsCatId="3D" csTypeId="urn:microsoft.com/office/officeart/2005/8/colors/colorful1" csCatId="colorful" phldr="1"/>
      <dgm:spPr/>
    </dgm:pt>
    <dgm:pt modelId="{3B9B81BD-5B2F-4573-9758-E5801DDB8BA8}">
      <dgm:prSet phldrT="[نص]" custT="1"/>
      <dgm:spPr/>
      <dgm:t>
        <a:bodyPr/>
        <a:lstStyle/>
        <a:p>
          <a:pPr rtl="1"/>
          <a:r>
            <a:rPr lang="ar-IQ" sz="2400" b="1" dirty="0" smtClean="0">
              <a:latin typeface="Simplified Arabic" panose="02020603050405020304" pitchFamily="18" charset="-78"/>
              <a:cs typeface="Simplified Arabic" panose="02020603050405020304" pitchFamily="18" charset="-78"/>
            </a:rPr>
            <a:t>زيادة فهم واستيعاب الباحث في المواضيع التي لها علاقة بعملة ومشكلته.</a:t>
          </a:r>
          <a:endParaRPr lang="ar-SA" sz="2400" b="1" dirty="0">
            <a:latin typeface="Simplified Arabic" panose="02020603050405020304" pitchFamily="18" charset="-78"/>
            <a:cs typeface="Simplified Arabic" panose="02020603050405020304" pitchFamily="18" charset="-78"/>
          </a:endParaRPr>
        </a:p>
      </dgm:t>
    </dgm:pt>
    <dgm:pt modelId="{72775CA2-9070-494C-99E9-6355A93E7957}" type="parTrans" cxnId="{1BB3A2A2-86F8-4BB1-BB5A-4CFEC4D1A67A}">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FDEBEB1F-B64D-4D26-9A0B-77A8D3565844}" type="sibTrans" cxnId="{1BB3A2A2-86F8-4BB1-BB5A-4CFEC4D1A67A}">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C7225C84-54E9-44C0-B137-7668C4875582}">
      <dgm:prSet custT="1"/>
      <dgm:spPr/>
      <dgm:t>
        <a:bodyPr/>
        <a:lstStyle/>
        <a:p>
          <a:pPr rtl="1"/>
          <a:r>
            <a:rPr lang="ar-IQ" sz="2400" b="1" smtClean="0">
              <a:latin typeface="Simplified Arabic" panose="02020603050405020304" pitchFamily="18" charset="-78"/>
              <a:cs typeface="Simplified Arabic" panose="02020603050405020304" pitchFamily="18" charset="-78"/>
            </a:rPr>
            <a:t>تساعد الباحث في الاقتراب والتفتيش عن أفكار جديدة.</a:t>
          </a:r>
          <a:endParaRPr lang="en-US" sz="2400" b="1">
            <a:latin typeface="Simplified Arabic" panose="02020603050405020304" pitchFamily="18" charset="-78"/>
            <a:cs typeface="Simplified Arabic" panose="02020603050405020304" pitchFamily="18" charset="-78"/>
          </a:endParaRPr>
        </a:p>
      </dgm:t>
    </dgm:pt>
    <dgm:pt modelId="{D262BB71-D9C6-4485-A703-8E8030A65C91}" type="parTrans" cxnId="{3BE5D0EF-41F9-4AB8-9275-15A07F72D1D3}">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11E79A95-7831-4D42-B6A8-BCBAC75B157A}" type="sibTrans" cxnId="{3BE5D0EF-41F9-4AB8-9275-15A07F72D1D3}">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88B5B636-6B71-41BC-A3E7-470ACDF921E2}">
      <dgm:prSet custT="1"/>
      <dgm:spPr/>
      <dgm:t>
        <a:bodyPr/>
        <a:lstStyle/>
        <a:p>
          <a:pPr rtl="1"/>
          <a:r>
            <a:rPr lang="ar-IQ" sz="2400" b="1" smtClean="0">
              <a:latin typeface="Simplified Arabic" panose="02020603050405020304" pitchFamily="18" charset="-78"/>
              <a:cs typeface="Simplified Arabic" panose="02020603050405020304" pitchFamily="18" charset="-78"/>
            </a:rPr>
            <a:t>يصبح بإمكان الباحث العمل باستقلالية .</a:t>
          </a:r>
          <a:endParaRPr lang="en-US" sz="2400" b="1">
            <a:latin typeface="Simplified Arabic" panose="02020603050405020304" pitchFamily="18" charset="-78"/>
            <a:cs typeface="Simplified Arabic" panose="02020603050405020304" pitchFamily="18" charset="-78"/>
          </a:endParaRPr>
        </a:p>
      </dgm:t>
    </dgm:pt>
    <dgm:pt modelId="{91EC87F8-AEAD-4476-A24E-A4654AC1F03E}" type="parTrans" cxnId="{39A2672C-5389-43AC-99FC-631D79897219}">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96E3BA6B-D1A6-4AD4-8436-8FE2A39ACF82}" type="sibTrans" cxnId="{39A2672C-5389-43AC-99FC-631D79897219}">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5A135F75-AB5E-4EE2-8CE9-FFC2CBB8D676}">
      <dgm:prSet custT="1"/>
      <dgm:spPr/>
      <dgm:t>
        <a:bodyPr/>
        <a:lstStyle/>
        <a:p>
          <a:pPr rtl="1"/>
          <a:r>
            <a:rPr lang="ar-IQ" sz="2400" b="1" smtClean="0">
              <a:latin typeface="Simplified Arabic" panose="02020603050405020304" pitchFamily="18" charset="-78"/>
              <a:cs typeface="Simplified Arabic" panose="02020603050405020304" pitchFamily="18" charset="-78"/>
            </a:rPr>
            <a:t>تمد الباحث بإضافة معلومات وحقائق بحثية.</a:t>
          </a:r>
          <a:endParaRPr lang="en-US" sz="2400" b="1">
            <a:latin typeface="Simplified Arabic" panose="02020603050405020304" pitchFamily="18" charset="-78"/>
            <a:cs typeface="Simplified Arabic" panose="02020603050405020304" pitchFamily="18" charset="-78"/>
          </a:endParaRPr>
        </a:p>
      </dgm:t>
    </dgm:pt>
    <dgm:pt modelId="{819CABCF-7870-45F5-8D7A-39B2B0A462CD}" type="parTrans" cxnId="{5D6B9789-AC2F-4916-9C3C-3EBC16082A67}">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A2AD83AD-BC66-446B-8B90-C8785F753692}" type="sibTrans" cxnId="{5D6B9789-AC2F-4916-9C3C-3EBC16082A67}">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6F376861-7710-4B0F-8FC3-979F375819F5}" type="pres">
      <dgm:prSet presAssocID="{74DBC4FC-0196-4A32-86BA-8ACE24D21106}" presName="compositeShape" presStyleCnt="0">
        <dgm:presLayoutVars>
          <dgm:chMax val="7"/>
          <dgm:dir val="rev"/>
          <dgm:resizeHandles val="exact"/>
        </dgm:presLayoutVars>
      </dgm:prSet>
      <dgm:spPr/>
    </dgm:pt>
    <dgm:pt modelId="{DAB1A40E-0E7E-4551-BC76-6CEF472715ED}" type="pres">
      <dgm:prSet presAssocID="{74DBC4FC-0196-4A32-86BA-8ACE24D21106}" presName="wedge1" presStyleLbl="node1" presStyleIdx="0" presStyleCnt="4"/>
      <dgm:spPr/>
      <dgm:t>
        <a:bodyPr/>
        <a:lstStyle/>
        <a:p>
          <a:pPr rtl="1"/>
          <a:endParaRPr lang="ar-SA"/>
        </a:p>
      </dgm:t>
    </dgm:pt>
    <dgm:pt modelId="{1B767F6E-6F9C-49D9-9D28-05311774BAB8}" type="pres">
      <dgm:prSet presAssocID="{74DBC4FC-0196-4A32-86BA-8ACE24D21106}" presName="dummy1a" presStyleCnt="0"/>
      <dgm:spPr/>
    </dgm:pt>
    <dgm:pt modelId="{42E149E2-D853-4700-8ACB-7E17456E9BE1}" type="pres">
      <dgm:prSet presAssocID="{74DBC4FC-0196-4A32-86BA-8ACE24D21106}" presName="dummy1b" presStyleCnt="0"/>
      <dgm:spPr/>
    </dgm:pt>
    <dgm:pt modelId="{1E5B714B-9693-41EA-A412-CC279DF78529}" type="pres">
      <dgm:prSet presAssocID="{74DBC4FC-0196-4A32-86BA-8ACE24D21106}" presName="wedge1Tx" presStyleLbl="node1" presStyleIdx="0" presStyleCnt="4">
        <dgm:presLayoutVars>
          <dgm:chMax val="0"/>
          <dgm:chPref val="0"/>
          <dgm:bulletEnabled val="1"/>
        </dgm:presLayoutVars>
      </dgm:prSet>
      <dgm:spPr/>
      <dgm:t>
        <a:bodyPr/>
        <a:lstStyle/>
        <a:p>
          <a:pPr rtl="1"/>
          <a:endParaRPr lang="ar-SA"/>
        </a:p>
      </dgm:t>
    </dgm:pt>
    <dgm:pt modelId="{43D48EE4-16ED-48BF-A08D-05F8D2EDF00E}" type="pres">
      <dgm:prSet presAssocID="{74DBC4FC-0196-4A32-86BA-8ACE24D21106}" presName="wedge2" presStyleLbl="node1" presStyleIdx="1" presStyleCnt="4"/>
      <dgm:spPr/>
      <dgm:t>
        <a:bodyPr/>
        <a:lstStyle/>
        <a:p>
          <a:pPr rtl="1"/>
          <a:endParaRPr lang="ar-SA"/>
        </a:p>
      </dgm:t>
    </dgm:pt>
    <dgm:pt modelId="{B377C5C2-1556-437F-9E07-50EAA1D5C376}" type="pres">
      <dgm:prSet presAssocID="{74DBC4FC-0196-4A32-86BA-8ACE24D21106}" presName="dummy2a" presStyleCnt="0"/>
      <dgm:spPr/>
    </dgm:pt>
    <dgm:pt modelId="{6E37E5A8-F1CE-43B4-A367-1BCDF35B3249}" type="pres">
      <dgm:prSet presAssocID="{74DBC4FC-0196-4A32-86BA-8ACE24D21106}" presName="dummy2b" presStyleCnt="0"/>
      <dgm:spPr/>
    </dgm:pt>
    <dgm:pt modelId="{54D062AB-5688-4E5E-A47F-03BE1052F132}" type="pres">
      <dgm:prSet presAssocID="{74DBC4FC-0196-4A32-86BA-8ACE24D21106}" presName="wedge2Tx" presStyleLbl="node1" presStyleIdx="1" presStyleCnt="4">
        <dgm:presLayoutVars>
          <dgm:chMax val="0"/>
          <dgm:chPref val="0"/>
          <dgm:bulletEnabled val="1"/>
        </dgm:presLayoutVars>
      </dgm:prSet>
      <dgm:spPr/>
      <dgm:t>
        <a:bodyPr/>
        <a:lstStyle/>
        <a:p>
          <a:pPr rtl="1"/>
          <a:endParaRPr lang="ar-SA"/>
        </a:p>
      </dgm:t>
    </dgm:pt>
    <dgm:pt modelId="{D6DB6C19-38CC-4446-A791-F170AEC7AD93}" type="pres">
      <dgm:prSet presAssocID="{74DBC4FC-0196-4A32-86BA-8ACE24D21106}" presName="wedge3" presStyleLbl="node1" presStyleIdx="2" presStyleCnt="4"/>
      <dgm:spPr/>
      <dgm:t>
        <a:bodyPr/>
        <a:lstStyle/>
        <a:p>
          <a:pPr rtl="1"/>
          <a:endParaRPr lang="ar-SA"/>
        </a:p>
      </dgm:t>
    </dgm:pt>
    <dgm:pt modelId="{EC040888-83D7-47AB-B046-252077D859CA}" type="pres">
      <dgm:prSet presAssocID="{74DBC4FC-0196-4A32-86BA-8ACE24D21106}" presName="dummy3a" presStyleCnt="0"/>
      <dgm:spPr/>
    </dgm:pt>
    <dgm:pt modelId="{FDFAD940-F0F4-428E-ACF5-C96A14C08236}" type="pres">
      <dgm:prSet presAssocID="{74DBC4FC-0196-4A32-86BA-8ACE24D21106}" presName="dummy3b" presStyleCnt="0"/>
      <dgm:spPr/>
    </dgm:pt>
    <dgm:pt modelId="{F184D7D9-42B7-4C15-A093-51E47439BDEE}" type="pres">
      <dgm:prSet presAssocID="{74DBC4FC-0196-4A32-86BA-8ACE24D21106}" presName="wedge3Tx" presStyleLbl="node1" presStyleIdx="2" presStyleCnt="4">
        <dgm:presLayoutVars>
          <dgm:chMax val="0"/>
          <dgm:chPref val="0"/>
          <dgm:bulletEnabled val="1"/>
        </dgm:presLayoutVars>
      </dgm:prSet>
      <dgm:spPr/>
      <dgm:t>
        <a:bodyPr/>
        <a:lstStyle/>
        <a:p>
          <a:pPr rtl="1"/>
          <a:endParaRPr lang="ar-SA"/>
        </a:p>
      </dgm:t>
    </dgm:pt>
    <dgm:pt modelId="{57B4DB5A-BB3B-4630-8D32-C7D83B25C7F8}" type="pres">
      <dgm:prSet presAssocID="{74DBC4FC-0196-4A32-86BA-8ACE24D21106}" presName="wedge4" presStyleLbl="node1" presStyleIdx="3" presStyleCnt="4"/>
      <dgm:spPr/>
      <dgm:t>
        <a:bodyPr/>
        <a:lstStyle/>
        <a:p>
          <a:pPr rtl="1"/>
          <a:endParaRPr lang="ar-SA"/>
        </a:p>
      </dgm:t>
    </dgm:pt>
    <dgm:pt modelId="{156AC058-7F54-487B-8514-AC6AC9264683}" type="pres">
      <dgm:prSet presAssocID="{74DBC4FC-0196-4A32-86BA-8ACE24D21106}" presName="dummy4a" presStyleCnt="0"/>
      <dgm:spPr/>
    </dgm:pt>
    <dgm:pt modelId="{A158890D-4A70-4CAB-80A7-D19D6F5ED934}" type="pres">
      <dgm:prSet presAssocID="{74DBC4FC-0196-4A32-86BA-8ACE24D21106}" presName="dummy4b" presStyleCnt="0"/>
      <dgm:spPr/>
    </dgm:pt>
    <dgm:pt modelId="{90A5258B-5F45-4F57-B74B-09F380C8E100}" type="pres">
      <dgm:prSet presAssocID="{74DBC4FC-0196-4A32-86BA-8ACE24D21106}" presName="wedge4Tx" presStyleLbl="node1" presStyleIdx="3" presStyleCnt="4">
        <dgm:presLayoutVars>
          <dgm:chMax val="0"/>
          <dgm:chPref val="0"/>
          <dgm:bulletEnabled val="1"/>
        </dgm:presLayoutVars>
      </dgm:prSet>
      <dgm:spPr/>
      <dgm:t>
        <a:bodyPr/>
        <a:lstStyle/>
        <a:p>
          <a:pPr rtl="1"/>
          <a:endParaRPr lang="ar-SA"/>
        </a:p>
      </dgm:t>
    </dgm:pt>
    <dgm:pt modelId="{30DF954A-1368-471B-8E1A-B345D14FD253}" type="pres">
      <dgm:prSet presAssocID="{FDEBEB1F-B64D-4D26-9A0B-77A8D3565844}" presName="arrowWedge1" presStyleLbl="fgSibTrans2D1" presStyleIdx="0" presStyleCnt="4"/>
      <dgm:spPr/>
    </dgm:pt>
    <dgm:pt modelId="{FD66772A-5589-452E-AED8-992790E61CE2}" type="pres">
      <dgm:prSet presAssocID="{11E79A95-7831-4D42-B6A8-BCBAC75B157A}" presName="arrowWedge2" presStyleLbl="fgSibTrans2D1" presStyleIdx="1" presStyleCnt="4"/>
      <dgm:spPr/>
    </dgm:pt>
    <dgm:pt modelId="{62D81D3E-9DA6-4839-B4F0-A3171AA2803F}" type="pres">
      <dgm:prSet presAssocID="{96E3BA6B-D1A6-4AD4-8436-8FE2A39ACF82}" presName="arrowWedge3" presStyleLbl="fgSibTrans2D1" presStyleIdx="2" presStyleCnt="4"/>
      <dgm:spPr/>
    </dgm:pt>
    <dgm:pt modelId="{33C1D81E-DB7E-4AD2-A9F0-8004229EBEA5}" type="pres">
      <dgm:prSet presAssocID="{A2AD83AD-BC66-446B-8B90-C8785F753692}" presName="arrowWedge4" presStyleLbl="fgSibTrans2D1" presStyleIdx="3" presStyleCnt="4"/>
      <dgm:spPr/>
    </dgm:pt>
  </dgm:ptLst>
  <dgm:cxnLst>
    <dgm:cxn modelId="{EDA3C508-60B7-4B79-A221-31FA4DF5A51F}" type="presOf" srcId="{C7225C84-54E9-44C0-B137-7668C4875582}" destId="{F184D7D9-42B7-4C15-A093-51E47439BDEE}" srcOrd="1" destOrd="0" presId="urn:microsoft.com/office/officeart/2005/8/layout/cycle8"/>
    <dgm:cxn modelId="{3BE5D0EF-41F9-4AB8-9275-15A07F72D1D3}" srcId="{74DBC4FC-0196-4A32-86BA-8ACE24D21106}" destId="{C7225C84-54E9-44C0-B137-7668C4875582}" srcOrd="1" destOrd="0" parTransId="{D262BB71-D9C6-4485-A703-8E8030A65C91}" sibTransId="{11E79A95-7831-4D42-B6A8-BCBAC75B157A}"/>
    <dgm:cxn modelId="{0DE5E9DE-6A96-424D-B94F-D6EA67FBE54E}" type="presOf" srcId="{C7225C84-54E9-44C0-B137-7668C4875582}" destId="{D6DB6C19-38CC-4446-A791-F170AEC7AD93}" srcOrd="0" destOrd="0" presId="urn:microsoft.com/office/officeart/2005/8/layout/cycle8"/>
    <dgm:cxn modelId="{7672E915-DB51-433D-B293-C8AA7ADB06E7}" type="presOf" srcId="{3B9B81BD-5B2F-4573-9758-E5801DDB8BA8}" destId="{57B4DB5A-BB3B-4630-8D32-C7D83B25C7F8}" srcOrd="0" destOrd="0" presId="urn:microsoft.com/office/officeart/2005/8/layout/cycle8"/>
    <dgm:cxn modelId="{72DE92A1-B1AF-40C6-89CF-7F44798D3158}" type="presOf" srcId="{88B5B636-6B71-41BC-A3E7-470ACDF921E2}" destId="{43D48EE4-16ED-48BF-A08D-05F8D2EDF00E}" srcOrd="0" destOrd="0" presId="urn:microsoft.com/office/officeart/2005/8/layout/cycle8"/>
    <dgm:cxn modelId="{E399B046-C0A4-4655-9FE0-433E67FC3D08}" type="presOf" srcId="{3B9B81BD-5B2F-4573-9758-E5801DDB8BA8}" destId="{90A5258B-5F45-4F57-B74B-09F380C8E100}" srcOrd="1" destOrd="0" presId="urn:microsoft.com/office/officeart/2005/8/layout/cycle8"/>
    <dgm:cxn modelId="{185D8FAE-B460-4C64-8093-E7232976E2C1}" type="presOf" srcId="{5A135F75-AB5E-4EE2-8CE9-FFC2CBB8D676}" destId="{DAB1A40E-0E7E-4551-BC76-6CEF472715ED}" srcOrd="0" destOrd="0" presId="urn:microsoft.com/office/officeart/2005/8/layout/cycle8"/>
    <dgm:cxn modelId="{20EE00E9-98C0-4198-8725-5761A8718FEF}" type="presOf" srcId="{88B5B636-6B71-41BC-A3E7-470ACDF921E2}" destId="{54D062AB-5688-4E5E-A47F-03BE1052F132}" srcOrd="1" destOrd="0" presId="urn:microsoft.com/office/officeart/2005/8/layout/cycle8"/>
    <dgm:cxn modelId="{05F30560-ED15-415B-97E8-44CDE8392DF1}" type="presOf" srcId="{74DBC4FC-0196-4A32-86BA-8ACE24D21106}" destId="{6F376861-7710-4B0F-8FC3-979F375819F5}" srcOrd="0" destOrd="0" presId="urn:microsoft.com/office/officeart/2005/8/layout/cycle8"/>
    <dgm:cxn modelId="{39A2672C-5389-43AC-99FC-631D79897219}" srcId="{74DBC4FC-0196-4A32-86BA-8ACE24D21106}" destId="{88B5B636-6B71-41BC-A3E7-470ACDF921E2}" srcOrd="2" destOrd="0" parTransId="{91EC87F8-AEAD-4476-A24E-A4654AC1F03E}" sibTransId="{96E3BA6B-D1A6-4AD4-8436-8FE2A39ACF82}"/>
    <dgm:cxn modelId="{5D6B9789-AC2F-4916-9C3C-3EBC16082A67}" srcId="{74DBC4FC-0196-4A32-86BA-8ACE24D21106}" destId="{5A135F75-AB5E-4EE2-8CE9-FFC2CBB8D676}" srcOrd="3" destOrd="0" parTransId="{819CABCF-7870-45F5-8D7A-39B2B0A462CD}" sibTransId="{A2AD83AD-BC66-446B-8B90-C8785F753692}"/>
    <dgm:cxn modelId="{7A997448-055C-463C-9F3B-E8D5C5B46FCA}" type="presOf" srcId="{5A135F75-AB5E-4EE2-8CE9-FFC2CBB8D676}" destId="{1E5B714B-9693-41EA-A412-CC279DF78529}" srcOrd="1" destOrd="0" presId="urn:microsoft.com/office/officeart/2005/8/layout/cycle8"/>
    <dgm:cxn modelId="{1BB3A2A2-86F8-4BB1-BB5A-4CFEC4D1A67A}" srcId="{74DBC4FC-0196-4A32-86BA-8ACE24D21106}" destId="{3B9B81BD-5B2F-4573-9758-E5801DDB8BA8}" srcOrd="0" destOrd="0" parTransId="{72775CA2-9070-494C-99E9-6355A93E7957}" sibTransId="{FDEBEB1F-B64D-4D26-9A0B-77A8D3565844}"/>
    <dgm:cxn modelId="{D429ED9A-5358-4AC0-BDA5-1E0367F03F66}" type="presParOf" srcId="{6F376861-7710-4B0F-8FC3-979F375819F5}" destId="{DAB1A40E-0E7E-4551-BC76-6CEF472715ED}" srcOrd="0" destOrd="0" presId="urn:microsoft.com/office/officeart/2005/8/layout/cycle8"/>
    <dgm:cxn modelId="{5F1A25D2-D106-456A-91D8-A7C6A8BE5426}" type="presParOf" srcId="{6F376861-7710-4B0F-8FC3-979F375819F5}" destId="{1B767F6E-6F9C-49D9-9D28-05311774BAB8}" srcOrd="1" destOrd="0" presId="urn:microsoft.com/office/officeart/2005/8/layout/cycle8"/>
    <dgm:cxn modelId="{2C55CDD9-3E24-4221-A405-ABA30F66E7B6}" type="presParOf" srcId="{6F376861-7710-4B0F-8FC3-979F375819F5}" destId="{42E149E2-D853-4700-8ACB-7E17456E9BE1}" srcOrd="2" destOrd="0" presId="urn:microsoft.com/office/officeart/2005/8/layout/cycle8"/>
    <dgm:cxn modelId="{397E8087-650D-4FE8-9D4B-B2B9A9373EAE}" type="presParOf" srcId="{6F376861-7710-4B0F-8FC3-979F375819F5}" destId="{1E5B714B-9693-41EA-A412-CC279DF78529}" srcOrd="3" destOrd="0" presId="urn:microsoft.com/office/officeart/2005/8/layout/cycle8"/>
    <dgm:cxn modelId="{29555C0B-64C2-4DD8-B068-613A2EEDA8AF}" type="presParOf" srcId="{6F376861-7710-4B0F-8FC3-979F375819F5}" destId="{43D48EE4-16ED-48BF-A08D-05F8D2EDF00E}" srcOrd="4" destOrd="0" presId="urn:microsoft.com/office/officeart/2005/8/layout/cycle8"/>
    <dgm:cxn modelId="{E98C684C-8663-4E4E-8AEB-E30391ED0D43}" type="presParOf" srcId="{6F376861-7710-4B0F-8FC3-979F375819F5}" destId="{B377C5C2-1556-437F-9E07-50EAA1D5C376}" srcOrd="5" destOrd="0" presId="urn:microsoft.com/office/officeart/2005/8/layout/cycle8"/>
    <dgm:cxn modelId="{0625780B-58E7-4A8A-AB6E-DCEEA11E61B8}" type="presParOf" srcId="{6F376861-7710-4B0F-8FC3-979F375819F5}" destId="{6E37E5A8-F1CE-43B4-A367-1BCDF35B3249}" srcOrd="6" destOrd="0" presId="urn:microsoft.com/office/officeart/2005/8/layout/cycle8"/>
    <dgm:cxn modelId="{DA84EB52-89C9-460A-AC22-BA1219C3CA1C}" type="presParOf" srcId="{6F376861-7710-4B0F-8FC3-979F375819F5}" destId="{54D062AB-5688-4E5E-A47F-03BE1052F132}" srcOrd="7" destOrd="0" presId="urn:microsoft.com/office/officeart/2005/8/layout/cycle8"/>
    <dgm:cxn modelId="{DEE2AC3E-0E36-4E55-BF7D-5D83A3244471}" type="presParOf" srcId="{6F376861-7710-4B0F-8FC3-979F375819F5}" destId="{D6DB6C19-38CC-4446-A791-F170AEC7AD93}" srcOrd="8" destOrd="0" presId="urn:microsoft.com/office/officeart/2005/8/layout/cycle8"/>
    <dgm:cxn modelId="{397E412A-0827-4776-8DA2-C318285AC94A}" type="presParOf" srcId="{6F376861-7710-4B0F-8FC3-979F375819F5}" destId="{EC040888-83D7-47AB-B046-252077D859CA}" srcOrd="9" destOrd="0" presId="urn:microsoft.com/office/officeart/2005/8/layout/cycle8"/>
    <dgm:cxn modelId="{994A76BA-56CE-44AC-8B9A-16BD393332B3}" type="presParOf" srcId="{6F376861-7710-4B0F-8FC3-979F375819F5}" destId="{FDFAD940-F0F4-428E-ACF5-C96A14C08236}" srcOrd="10" destOrd="0" presId="urn:microsoft.com/office/officeart/2005/8/layout/cycle8"/>
    <dgm:cxn modelId="{8C778A05-D4C5-4264-888C-0DAB432D0AFF}" type="presParOf" srcId="{6F376861-7710-4B0F-8FC3-979F375819F5}" destId="{F184D7D9-42B7-4C15-A093-51E47439BDEE}" srcOrd="11" destOrd="0" presId="urn:microsoft.com/office/officeart/2005/8/layout/cycle8"/>
    <dgm:cxn modelId="{7CD7877C-C076-4EC4-9BD8-BE5A41FDC882}" type="presParOf" srcId="{6F376861-7710-4B0F-8FC3-979F375819F5}" destId="{57B4DB5A-BB3B-4630-8D32-C7D83B25C7F8}" srcOrd="12" destOrd="0" presId="urn:microsoft.com/office/officeart/2005/8/layout/cycle8"/>
    <dgm:cxn modelId="{C08D32F9-11D4-487B-A777-972637CB78D3}" type="presParOf" srcId="{6F376861-7710-4B0F-8FC3-979F375819F5}" destId="{156AC058-7F54-487B-8514-AC6AC9264683}" srcOrd="13" destOrd="0" presId="urn:microsoft.com/office/officeart/2005/8/layout/cycle8"/>
    <dgm:cxn modelId="{FBF82972-99D4-4EFD-8FCA-461679572D55}" type="presParOf" srcId="{6F376861-7710-4B0F-8FC3-979F375819F5}" destId="{A158890D-4A70-4CAB-80A7-D19D6F5ED934}" srcOrd="14" destOrd="0" presId="urn:microsoft.com/office/officeart/2005/8/layout/cycle8"/>
    <dgm:cxn modelId="{7715AA4D-83C4-45E1-831F-AA340412F1E4}" type="presParOf" srcId="{6F376861-7710-4B0F-8FC3-979F375819F5}" destId="{90A5258B-5F45-4F57-B74B-09F380C8E100}" srcOrd="15" destOrd="0" presId="urn:microsoft.com/office/officeart/2005/8/layout/cycle8"/>
    <dgm:cxn modelId="{F74F82E5-1418-4EB2-974F-2E5AE83C1EED}" type="presParOf" srcId="{6F376861-7710-4B0F-8FC3-979F375819F5}" destId="{30DF954A-1368-471B-8E1A-B345D14FD253}" srcOrd="16" destOrd="0" presId="urn:microsoft.com/office/officeart/2005/8/layout/cycle8"/>
    <dgm:cxn modelId="{5EC04A72-1106-4BB4-BB68-539C9BBB28D7}" type="presParOf" srcId="{6F376861-7710-4B0F-8FC3-979F375819F5}" destId="{FD66772A-5589-452E-AED8-992790E61CE2}" srcOrd="17" destOrd="0" presId="urn:microsoft.com/office/officeart/2005/8/layout/cycle8"/>
    <dgm:cxn modelId="{33919D8B-6547-4D7C-A402-0B995E2DB5DB}" type="presParOf" srcId="{6F376861-7710-4B0F-8FC3-979F375819F5}" destId="{62D81D3E-9DA6-4839-B4F0-A3171AA2803F}" srcOrd="18" destOrd="0" presId="urn:microsoft.com/office/officeart/2005/8/layout/cycle8"/>
    <dgm:cxn modelId="{DF070E50-1E82-4725-9AF5-B58B836B1CFE}" type="presParOf" srcId="{6F376861-7710-4B0F-8FC3-979F375819F5}" destId="{33C1D81E-DB7E-4AD2-A9F0-8004229EBEA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622110-CFEC-4CE2-8F71-B5A8441BE0A6}"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B680C101-E0C6-49D7-81F9-10C8D223ED49}">
      <dgm:prSet phldrT="[نص]" custT="1"/>
      <dgm:spPr/>
      <dgm:t>
        <a:bodyPr/>
        <a:lstStyle/>
        <a:p>
          <a:pPr algn="ctr" rtl="1"/>
          <a:r>
            <a:rPr lang="ar-IQ" sz="2800" b="1" dirty="0" smtClean="0">
              <a:latin typeface="Simplified Arabic" panose="02020603050405020304" pitchFamily="18" charset="-78"/>
              <a:cs typeface="Simplified Arabic" panose="02020603050405020304" pitchFamily="18" charset="-78"/>
            </a:rPr>
            <a:t>يجب على الباحث أتباع أسلوب التنسيق المنصوص عليه في الإطار النظري.</a:t>
          </a:r>
          <a:endParaRPr lang="ar-SA" sz="2800" b="1" dirty="0">
            <a:solidFill>
              <a:srgbClr val="FFFF00"/>
            </a:solidFill>
            <a:latin typeface="Simplified Arabic" panose="02020603050405020304" pitchFamily="18" charset="-78"/>
            <a:cs typeface="Simplified Arabic" panose="02020603050405020304" pitchFamily="18" charset="-78"/>
          </a:endParaRPr>
        </a:p>
      </dgm:t>
    </dgm:pt>
    <dgm:pt modelId="{D6A7E217-4BB2-476D-ABFD-784D83BFC7B9}" type="parTrans" cxnId="{79640DCF-DC7D-4768-82D2-A9F248979520}">
      <dgm:prSet/>
      <dgm:spPr/>
      <dgm:t>
        <a:bodyPr/>
        <a:lstStyle/>
        <a:p>
          <a:pPr algn="ctr" rtl="1"/>
          <a:endParaRPr lang="ar-SA" sz="7200" b="1">
            <a:solidFill>
              <a:srgbClr val="FFFF00"/>
            </a:solidFill>
            <a:latin typeface="Simplified Arabic" panose="02020603050405020304" pitchFamily="18" charset="-78"/>
            <a:cs typeface="Simplified Arabic" panose="02020603050405020304" pitchFamily="18" charset="-78"/>
          </a:endParaRPr>
        </a:p>
      </dgm:t>
    </dgm:pt>
    <dgm:pt modelId="{67EC3288-F2BA-4A1D-8D74-364B6C9E0120}" type="sibTrans" cxnId="{79640DCF-DC7D-4768-82D2-A9F248979520}">
      <dgm:prSet/>
      <dgm:spPr/>
      <dgm:t>
        <a:bodyPr/>
        <a:lstStyle/>
        <a:p>
          <a:pPr algn="ctr" rtl="1"/>
          <a:endParaRPr lang="ar-SA" sz="7200" b="1">
            <a:solidFill>
              <a:srgbClr val="FFFF00"/>
            </a:solidFill>
            <a:latin typeface="Simplified Arabic" panose="02020603050405020304" pitchFamily="18" charset="-78"/>
            <a:cs typeface="Simplified Arabic" panose="02020603050405020304" pitchFamily="18" charset="-78"/>
          </a:endParaRPr>
        </a:p>
      </dgm:t>
    </dgm:pt>
    <dgm:pt modelId="{E7E496BF-5BF3-41D0-A39A-1402A3D76042}">
      <dgm:prSet custT="1"/>
      <dgm:spPr/>
      <dgm:t>
        <a:bodyPr/>
        <a:lstStyle/>
        <a:p>
          <a:pPr rtl="1"/>
          <a:r>
            <a:rPr lang="ar-IQ" sz="2400" b="1" dirty="0" smtClean="0">
              <a:latin typeface="Simplified Arabic" panose="02020603050405020304" pitchFamily="18" charset="-78"/>
              <a:cs typeface="Simplified Arabic" panose="02020603050405020304" pitchFamily="18" charset="-78"/>
            </a:rPr>
            <a:t>يجب أن تكون المصادر ذات صلة.</a:t>
          </a:r>
          <a:endParaRPr lang="en-US" sz="2400" b="1" dirty="0">
            <a:latin typeface="Simplified Arabic" panose="02020603050405020304" pitchFamily="18" charset="-78"/>
            <a:cs typeface="Simplified Arabic" panose="02020603050405020304" pitchFamily="18" charset="-78"/>
          </a:endParaRPr>
        </a:p>
      </dgm:t>
    </dgm:pt>
    <dgm:pt modelId="{DAB8C9C5-E246-4C48-A94B-A995AAC44E2B}" type="parTrans" cxnId="{2ED089F9-68B9-4128-A20F-4E6E3F7F603F}">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EA724797-1848-41D2-A1AA-698F0AA2841A}" type="sibTrans" cxnId="{2ED089F9-68B9-4128-A20F-4E6E3F7F603F}">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1BB3728B-48FE-45BB-9A8A-DA4CC7714887}">
      <dgm:prSet custT="1"/>
      <dgm:spPr/>
      <dgm:t>
        <a:bodyPr/>
        <a:lstStyle/>
        <a:p>
          <a:pPr rtl="1"/>
          <a:r>
            <a:rPr lang="ar-IQ" sz="2400" b="1" dirty="0" smtClean="0">
              <a:latin typeface="Simplified Arabic" panose="02020603050405020304" pitchFamily="18" charset="-78"/>
              <a:cs typeface="Simplified Arabic" panose="02020603050405020304" pitchFamily="18" charset="-78"/>
            </a:rPr>
            <a:t>ينبغي تنظيم الإطار النظري على أساس وزن النقاط المقدمة مما يعطيه المزيد من القيمة.</a:t>
          </a:r>
          <a:endParaRPr lang="en-US" sz="2400" b="1" dirty="0">
            <a:latin typeface="Simplified Arabic" panose="02020603050405020304" pitchFamily="18" charset="-78"/>
            <a:cs typeface="Simplified Arabic" panose="02020603050405020304" pitchFamily="18" charset="-78"/>
          </a:endParaRPr>
        </a:p>
      </dgm:t>
    </dgm:pt>
    <dgm:pt modelId="{BFBFE352-9CC5-4E34-A566-DE88E2CA9901}" type="parTrans" cxnId="{AF1BFE53-86C6-458C-B277-2E259CA7DF2D}">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68F79C6B-3F04-4796-BD07-5364F5044521}" type="sibTrans" cxnId="{AF1BFE53-86C6-458C-B277-2E259CA7DF2D}">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62523FF3-F73B-4D53-9630-38EA50450649}">
      <dgm:prSet custT="1"/>
      <dgm:spPr/>
      <dgm:t>
        <a:bodyPr/>
        <a:lstStyle/>
        <a:p>
          <a:pPr rtl="1"/>
          <a:r>
            <a:rPr lang="ar-IQ" sz="2400" b="1" dirty="0" smtClean="0">
              <a:latin typeface="Simplified Arabic" panose="02020603050405020304" pitchFamily="18" charset="-78"/>
              <a:cs typeface="Simplified Arabic" panose="02020603050405020304" pitchFamily="18" charset="-78"/>
            </a:rPr>
            <a:t>يجب أن يعالج الباحث بوضوح مسألة البحث والإطار النظري.</a:t>
          </a:r>
          <a:endParaRPr lang="en-US" sz="2400" b="1" dirty="0">
            <a:latin typeface="Simplified Arabic" panose="02020603050405020304" pitchFamily="18" charset="-78"/>
            <a:cs typeface="Simplified Arabic" panose="02020603050405020304" pitchFamily="18" charset="-78"/>
          </a:endParaRPr>
        </a:p>
      </dgm:t>
    </dgm:pt>
    <dgm:pt modelId="{4C10CB26-BE66-4353-8930-5E455C23C58F}" type="parTrans" cxnId="{0AA83B45-29A6-400A-9BC4-8ED2B69F7E5B}">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E02922CB-3D17-435C-B900-3C972A81353E}" type="sibTrans" cxnId="{0AA83B45-29A6-400A-9BC4-8ED2B69F7E5B}">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7BF11C8A-7509-41F5-8EAC-ABEA587289E1}">
      <dgm:prSet custT="1"/>
      <dgm:spPr/>
      <dgm:t>
        <a:bodyPr/>
        <a:lstStyle/>
        <a:p>
          <a:pPr rtl="1"/>
          <a:r>
            <a:rPr lang="ar-IQ" sz="2400" b="1" dirty="0" smtClean="0">
              <a:latin typeface="Simplified Arabic" panose="02020603050405020304" pitchFamily="18" charset="-78"/>
              <a:cs typeface="Simplified Arabic" panose="02020603050405020304" pitchFamily="18" charset="-78"/>
            </a:rPr>
            <a:t>يجب أن تحدد الدراسات والنماذج التي تدعم الموضوع الخاص بالباحث.</a:t>
          </a:r>
          <a:endParaRPr lang="en-US" sz="2400" b="1" dirty="0">
            <a:latin typeface="Simplified Arabic" panose="02020603050405020304" pitchFamily="18" charset="-78"/>
            <a:cs typeface="Simplified Arabic" panose="02020603050405020304" pitchFamily="18" charset="-78"/>
          </a:endParaRPr>
        </a:p>
      </dgm:t>
    </dgm:pt>
    <dgm:pt modelId="{A93B4CE5-14F0-4F82-9B5E-B56FD4DFC40B}" type="parTrans" cxnId="{E23A3DE3-AEB4-49CA-8091-347A74C4C23B}">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58EBD06D-E41F-4F88-90E1-C728F226CD40}" type="sibTrans" cxnId="{E23A3DE3-AEB4-49CA-8091-347A74C4C23B}">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FEAE090B-3DAF-4A22-877C-F17EB652E242}">
      <dgm:prSet custT="1"/>
      <dgm:spPr/>
      <dgm:t>
        <a:bodyPr/>
        <a:lstStyle/>
        <a:p>
          <a:pPr rtl="1"/>
          <a:r>
            <a:rPr lang="ar-IQ" sz="2400" b="1" dirty="0" smtClean="0">
              <a:latin typeface="Simplified Arabic" panose="02020603050405020304" pitchFamily="18" charset="-78"/>
              <a:cs typeface="Simplified Arabic" panose="02020603050405020304" pitchFamily="18" charset="-78"/>
            </a:rPr>
            <a:t>ينبغي أن يحدد الباحث المصطلحات والتعاريف الرئيسية في الإطار النظري وينبغي أن يذكر أيضا معنى المختصرات.</a:t>
          </a:r>
          <a:endParaRPr lang="en-US" sz="2400" b="1" dirty="0">
            <a:latin typeface="Simplified Arabic" panose="02020603050405020304" pitchFamily="18" charset="-78"/>
            <a:cs typeface="Simplified Arabic" panose="02020603050405020304" pitchFamily="18" charset="-78"/>
          </a:endParaRPr>
        </a:p>
      </dgm:t>
    </dgm:pt>
    <dgm:pt modelId="{3ACB21FD-6271-41F1-A881-64F65C46334D}" type="parTrans" cxnId="{84482297-B994-48B6-8612-E55B932B6090}">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36B18BE5-7A14-434B-9C47-12C54FF8E1BA}" type="sibTrans" cxnId="{84482297-B994-48B6-8612-E55B932B6090}">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DC69A9D7-F6CF-4169-9F17-B85439AE4DDB}" type="pres">
      <dgm:prSet presAssocID="{B6622110-CFEC-4CE2-8F71-B5A8441BE0A6}" presName="Name0" presStyleCnt="0">
        <dgm:presLayoutVars>
          <dgm:dir val="rev"/>
          <dgm:animLvl val="lvl"/>
          <dgm:resizeHandles/>
        </dgm:presLayoutVars>
      </dgm:prSet>
      <dgm:spPr/>
      <dgm:t>
        <a:bodyPr/>
        <a:lstStyle/>
        <a:p>
          <a:pPr rtl="1"/>
          <a:endParaRPr lang="ar-SA"/>
        </a:p>
      </dgm:t>
    </dgm:pt>
    <dgm:pt modelId="{E4672511-08B9-4E51-99E9-ACE27F22700A}" type="pres">
      <dgm:prSet presAssocID="{B680C101-E0C6-49D7-81F9-10C8D223ED49}" presName="linNode" presStyleCnt="0"/>
      <dgm:spPr/>
    </dgm:pt>
    <dgm:pt modelId="{68BCAEAD-7456-4F87-8732-33C1F98F62C0}" type="pres">
      <dgm:prSet presAssocID="{B680C101-E0C6-49D7-81F9-10C8D223ED49}" presName="parentShp" presStyleLbl="node1" presStyleIdx="0" presStyleCnt="6" custScaleX="277716">
        <dgm:presLayoutVars>
          <dgm:bulletEnabled val="1"/>
        </dgm:presLayoutVars>
      </dgm:prSet>
      <dgm:spPr/>
      <dgm:t>
        <a:bodyPr/>
        <a:lstStyle/>
        <a:p>
          <a:pPr rtl="1"/>
          <a:endParaRPr lang="ar-SA"/>
        </a:p>
      </dgm:t>
    </dgm:pt>
    <dgm:pt modelId="{8EBD4639-1C99-4CB9-8237-DF052CC948BB}" type="pres">
      <dgm:prSet presAssocID="{B680C101-E0C6-49D7-81F9-10C8D223ED49}" presName="childShp" presStyleLbl="bgAccFollowNode1" presStyleIdx="0" presStyleCnt="6">
        <dgm:presLayoutVars>
          <dgm:bulletEnabled val="1"/>
        </dgm:presLayoutVars>
      </dgm:prSet>
      <dgm:spPr/>
    </dgm:pt>
    <dgm:pt modelId="{B46950E8-A499-4C02-AC67-4466E1D300F1}" type="pres">
      <dgm:prSet presAssocID="{67EC3288-F2BA-4A1D-8D74-364B6C9E0120}" presName="spacing" presStyleCnt="0"/>
      <dgm:spPr/>
    </dgm:pt>
    <dgm:pt modelId="{7DF8C058-EC23-4940-8B19-DCD705216F5F}" type="pres">
      <dgm:prSet presAssocID="{E7E496BF-5BF3-41D0-A39A-1402A3D76042}" presName="linNode" presStyleCnt="0"/>
      <dgm:spPr/>
    </dgm:pt>
    <dgm:pt modelId="{7E118B48-489D-4C2E-820B-7EAF749E20DD}" type="pres">
      <dgm:prSet presAssocID="{E7E496BF-5BF3-41D0-A39A-1402A3D76042}" presName="parentShp" presStyleLbl="node1" presStyleIdx="1" presStyleCnt="6" custScaleX="278342">
        <dgm:presLayoutVars>
          <dgm:bulletEnabled val="1"/>
        </dgm:presLayoutVars>
      </dgm:prSet>
      <dgm:spPr/>
      <dgm:t>
        <a:bodyPr/>
        <a:lstStyle/>
        <a:p>
          <a:pPr rtl="1"/>
          <a:endParaRPr lang="ar-SA"/>
        </a:p>
      </dgm:t>
    </dgm:pt>
    <dgm:pt modelId="{4677E2E6-498E-414C-8DBB-6AC6D11F2923}" type="pres">
      <dgm:prSet presAssocID="{E7E496BF-5BF3-41D0-A39A-1402A3D76042}" presName="childShp" presStyleLbl="bgAccFollowNode1" presStyleIdx="1" presStyleCnt="6">
        <dgm:presLayoutVars>
          <dgm:bulletEnabled val="1"/>
        </dgm:presLayoutVars>
      </dgm:prSet>
      <dgm:spPr/>
    </dgm:pt>
    <dgm:pt modelId="{6B3FC58C-C267-456D-A176-F9574197ACAC}" type="pres">
      <dgm:prSet presAssocID="{EA724797-1848-41D2-A1AA-698F0AA2841A}" presName="spacing" presStyleCnt="0"/>
      <dgm:spPr/>
    </dgm:pt>
    <dgm:pt modelId="{30D9897A-6B04-4369-9E06-CC70800DF1A7}" type="pres">
      <dgm:prSet presAssocID="{1BB3728B-48FE-45BB-9A8A-DA4CC7714887}" presName="linNode" presStyleCnt="0"/>
      <dgm:spPr/>
    </dgm:pt>
    <dgm:pt modelId="{7F9E5D7B-F853-4E33-B124-177974235418}" type="pres">
      <dgm:prSet presAssocID="{1BB3728B-48FE-45BB-9A8A-DA4CC7714887}" presName="parentShp" presStyleLbl="node1" presStyleIdx="2" presStyleCnt="6" custScaleX="274473">
        <dgm:presLayoutVars>
          <dgm:bulletEnabled val="1"/>
        </dgm:presLayoutVars>
      </dgm:prSet>
      <dgm:spPr/>
      <dgm:t>
        <a:bodyPr/>
        <a:lstStyle/>
        <a:p>
          <a:pPr rtl="1"/>
          <a:endParaRPr lang="ar-SA"/>
        </a:p>
      </dgm:t>
    </dgm:pt>
    <dgm:pt modelId="{A7A9BA78-4DF7-4A0A-9870-6523F8EF8DB0}" type="pres">
      <dgm:prSet presAssocID="{1BB3728B-48FE-45BB-9A8A-DA4CC7714887}" presName="childShp" presStyleLbl="bgAccFollowNode1" presStyleIdx="2" presStyleCnt="6">
        <dgm:presLayoutVars>
          <dgm:bulletEnabled val="1"/>
        </dgm:presLayoutVars>
      </dgm:prSet>
      <dgm:spPr/>
    </dgm:pt>
    <dgm:pt modelId="{B96C4D7E-1199-4608-9F50-D3269932655E}" type="pres">
      <dgm:prSet presAssocID="{68F79C6B-3F04-4796-BD07-5364F5044521}" presName="spacing" presStyleCnt="0"/>
      <dgm:spPr/>
    </dgm:pt>
    <dgm:pt modelId="{A0AE5AFD-8514-48C1-AE55-672B463F4680}" type="pres">
      <dgm:prSet presAssocID="{62523FF3-F73B-4D53-9630-38EA50450649}" presName="linNode" presStyleCnt="0"/>
      <dgm:spPr/>
    </dgm:pt>
    <dgm:pt modelId="{C9CB8F54-0F7E-4C73-96C8-4EDCFC709809}" type="pres">
      <dgm:prSet presAssocID="{62523FF3-F73B-4D53-9630-38EA50450649}" presName="parentShp" presStyleLbl="node1" presStyleIdx="3" presStyleCnt="6" custScaleX="272668">
        <dgm:presLayoutVars>
          <dgm:bulletEnabled val="1"/>
        </dgm:presLayoutVars>
      </dgm:prSet>
      <dgm:spPr/>
      <dgm:t>
        <a:bodyPr/>
        <a:lstStyle/>
        <a:p>
          <a:pPr rtl="1"/>
          <a:endParaRPr lang="ar-SA"/>
        </a:p>
      </dgm:t>
    </dgm:pt>
    <dgm:pt modelId="{5F851E00-9720-4A5F-84D2-3FBE73A561E8}" type="pres">
      <dgm:prSet presAssocID="{62523FF3-F73B-4D53-9630-38EA50450649}" presName="childShp" presStyleLbl="bgAccFollowNode1" presStyleIdx="3" presStyleCnt="6">
        <dgm:presLayoutVars>
          <dgm:bulletEnabled val="1"/>
        </dgm:presLayoutVars>
      </dgm:prSet>
      <dgm:spPr/>
    </dgm:pt>
    <dgm:pt modelId="{63F902D9-0160-4395-ADF1-3CF8C4BF9431}" type="pres">
      <dgm:prSet presAssocID="{E02922CB-3D17-435C-B900-3C972A81353E}" presName="spacing" presStyleCnt="0"/>
      <dgm:spPr/>
    </dgm:pt>
    <dgm:pt modelId="{4060B1DD-9BAE-4D02-83A7-63D87A3283CC}" type="pres">
      <dgm:prSet presAssocID="{7BF11C8A-7509-41F5-8EAC-ABEA587289E1}" presName="linNode" presStyleCnt="0"/>
      <dgm:spPr/>
    </dgm:pt>
    <dgm:pt modelId="{2126A8A4-6EB5-422C-A3BD-C4B586DC4162}" type="pres">
      <dgm:prSet presAssocID="{7BF11C8A-7509-41F5-8EAC-ABEA587289E1}" presName="parentShp" presStyleLbl="node1" presStyleIdx="4" presStyleCnt="6" custScaleX="269953">
        <dgm:presLayoutVars>
          <dgm:bulletEnabled val="1"/>
        </dgm:presLayoutVars>
      </dgm:prSet>
      <dgm:spPr/>
      <dgm:t>
        <a:bodyPr/>
        <a:lstStyle/>
        <a:p>
          <a:pPr rtl="1"/>
          <a:endParaRPr lang="ar-SA"/>
        </a:p>
      </dgm:t>
    </dgm:pt>
    <dgm:pt modelId="{BDD2787C-1B06-423A-999C-39AC00EF0C8D}" type="pres">
      <dgm:prSet presAssocID="{7BF11C8A-7509-41F5-8EAC-ABEA587289E1}" presName="childShp" presStyleLbl="bgAccFollowNode1" presStyleIdx="4" presStyleCnt="6">
        <dgm:presLayoutVars>
          <dgm:bulletEnabled val="1"/>
        </dgm:presLayoutVars>
      </dgm:prSet>
      <dgm:spPr/>
    </dgm:pt>
    <dgm:pt modelId="{24DBE97A-B5FF-472A-8F03-12AFAFCB51EB}" type="pres">
      <dgm:prSet presAssocID="{58EBD06D-E41F-4F88-90E1-C728F226CD40}" presName="spacing" presStyleCnt="0"/>
      <dgm:spPr/>
    </dgm:pt>
    <dgm:pt modelId="{89FB0C94-D91B-4684-8E2C-42D7FCDDC872}" type="pres">
      <dgm:prSet presAssocID="{FEAE090B-3DAF-4A22-877C-F17EB652E242}" presName="linNode" presStyleCnt="0"/>
      <dgm:spPr/>
    </dgm:pt>
    <dgm:pt modelId="{0E2C4D27-A2DB-4D39-89AE-60B0A5BE5E2B}" type="pres">
      <dgm:prSet presAssocID="{FEAE090B-3DAF-4A22-877C-F17EB652E242}" presName="parentShp" presStyleLbl="node1" presStyleIdx="5" presStyleCnt="6" custScaleX="270473">
        <dgm:presLayoutVars>
          <dgm:bulletEnabled val="1"/>
        </dgm:presLayoutVars>
      </dgm:prSet>
      <dgm:spPr/>
      <dgm:t>
        <a:bodyPr/>
        <a:lstStyle/>
        <a:p>
          <a:pPr rtl="1"/>
          <a:endParaRPr lang="ar-SA"/>
        </a:p>
      </dgm:t>
    </dgm:pt>
    <dgm:pt modelId="{E75EF76D-6C92-4C88-ACED-99AD63012467}" type="pres">
      <dgm:prSet presAssocID="{FEAE090B-3DAF-4A22-877C-F17EB652E242}" presName="childShp" presStyleLbl="bgAccFollowNode1" presStyleIdx="5" presStyleCnt="6">
        <dgm:presLayoutVars>
          <dgm:bulletEnabled val="1"/>
        </dgm:presLayoutVars>
      </dgm:prSet>
      <dgm:spPr/>
    </dgm:pt>
  </dgm:ptLst>
  <dgm:cxnLst>
    <dgm:cxn modelId="{3647B7FB-5EDA-4575-BBAE-521E1B53B001}" type="presOf" srcId="{62523FF3-F73B-4D53-9630-38EA50450649}" destId="{C9CB8F54-0F7E-4C73-96C8-4EDCFC709809}" srcOrd="0" destOrd="0" presId="urn:microsoft.com/office/officeart/2005/8/layout/vList6"/>
    <dgm:cxn modelId="{B7A9370C-AC0D-4867-A48E-5E94B5CF365E}" type="presOf" srcId="{E7E496BF-5BF3-41D0-A39A-1402A3D76042}" destId="{7E118B48-489D-4C2E-820B-7EAF749E20DD}" srcOrd="0" destOrd="0" presId="urn:microsoft.com/office/officeart/2005/8/layout/vList6"/>
    <dgm:cxn modelId="{F32C8E54-889A-4C04-AE40-532AC59B3DEB}" type="presOf" srcId="{7BF11C8A-7509-41F5-8EAC-ABEA587289E1}" destId="{2126A8A4-6EB5-422C-A3BD-C4B586DC4162}" srcOrd="0" destOrd="0" presId="urn:microsoft.com/office/officeart/2005/8/layout/vList6"/>
    <dgm:cxn modelId="{F0D8B422-4553-446C-8F61-E4DC6A49FF97}" type="presOf" srcId="{1BB3728B-48FE-45BB-9A8A-DA4CC7714887}" destId="{7F9E5D7B-F853-4E33-B124-177974235418}" srcOrd="0" destOrd="0" presId="urn:microsoft.com/office/officeart/2005/8/layout/vList6"/>
    <dgm:cxn modelId="{79640DCF-DC7D-4768-82D2-A9F248979520}" srcId="{B6622110-CFEC-4CE2-8F71-B5A8441BE0A6}" destId="{B680C101-E0C6-49D7-81F9-10C8D223ED49}" srcOrd="0" destOrd="0" parTransId="{D6A7E217-4BB2-476D-ABFD-784D83BFC7B9}" sibTransId="{67EC3288-F2BA-4A1D-8D74-364B6C9E0120}"/>
    <dgm:cxn modelId="{2ED089F9-68B9-4128-A20F-4E6E3F7F603F}" srcId="{B6622110-CFEC-4CE2-8F71-B5A8441BE0A6}" destId="{E7E496BF-5BF3-41D0-A39A-1402A3D76042}" srcOrd="1" destOrd="0" parTransId="{DAB8C9C5-E246-4C48-A94B-A995AAC44E2B}" sibTransId="{EA724797-1848-41D2-A1AA-698F0AA2841A}"/>
    <dgm:cxn modelId="{A7E58670-6C85-4076-9FB4-318BB6676137}" type="presOf" srcId="{FEAE090B-3DAF-4A22-877C-F17EB652E242}" destId="{0E2C4D27-A2DB-4D39-89AE-60B0A5BE5E2B}" srcOrd="0" destOrd="0" presId="urn:microsoft.com/office/officeart/2005/8/layout/vList6"/>
    <dgm:cxn modelId="{7C238264-EC2B-4FEF-B320-68FADEB29BAA}" type="presOf" srcId="{B6622110-CFEC-4CE2-8F71-B5A8441BE0A6}" destId="{DC69A9D7-F6CF-4169-9F17-B85439AE4DDB}" srcOrd="0" destOrd="0" presId="urn:microsoft.com/office/officeart/2005/8/layout/vList6"/>
    <dgm:cxn modelId="{AF1BFE53-86C6-458C-B277-2E259CA7DF2D}" srcId="{B6622110-CFEC-4CE2-8F71-B5A8441BE0A6}" destId="{1BB3728B-48FE-45BB-9A8A-DA4CC7714887}" srcOrd="2" destOrd="0" parTransId="{BFBFE352-9CC5-4E34-A566-DE88E2CA9901}" sibTransId="{68F79C6B-3F04-4796-BD07-5364F5044521}"/>
    <dgm:cxn modelId="{E23A3DE3-AEB4-49CA-8091-347A74C4C23B}" srcId="{B6622110-CFEC-4CE2-8F71-B5A8441BE0A6}" destId="{7BF11C8A-7509-41F5-8EAC-ABEA587289E1}" srcOrd="4" destOrd="0" parTransId="{A93B4CE5-14F0-4F82-9B5E-B56FD4DFC40B}" sibTransId="{58EBD06D-E41F-4F88-90E1-C728F226CD40}"/>
    <dgm:cxn modelId="{84482297-B994-48B6-8612-E55B932B6090}" srcId="{B6622110-CFEC-4CE2-8F71-B5A8441BE0A6}" destId="{FEAE090B-3DAF-4A22-877C-F17EB652E242}" srcOrd="5" destOrd="0" parTransId="{3ACB21FD-6271-41F1-A881-64F65C46334D}" sibTransId="{36B18BE5-7A14-434B-9C47-12C54FF8E1BA}"/>
    <dgm:cxn modelId="{69C98006-5F9F-4289-B1A0-26B14CD76156}" type="presOf" srcId="{B680C101-E0C6-49D7-81F9-10C8D223ED49}" destId="{68BCAEAD-7456-4F87-8732-33C1F98F62C0}" srcOrd="0" destOrd="0" presId="urn:microsoft.com/office/officeart/2005/8/layout/vList6"/>
    <dgm:cxn modelId="{0AA83B45-29A6-400A-9BC4-8ED2B69F7E5B}" srcId="{B6622110-CFEC-4CE2-8F71-B5A8441BE0A6}" destId="{62523FF3-F73B-4D53-9630-38EA50450649}" srcOrd="3" destOrd="0" parTransId="{4C10CB26-BE66-4353-8930-5E455C23C58F}" sibTransId="{E02922CB-3D17-435C-B900-3C972A81353E}"/>
    <dgm:cxn modelId="{E2724E10-1A5F-4C6F-A771-4E4D465F0D49}" type="presParOf" srcId="{DC69A9D7-F6CF-4169-9F17-B85439AE4DDB}" destId="{E4672511-08B9-4E51-99E9-ACE27F22700A}" srcOrd="0" destOrd="0" presId="urn:microsoft.com/office/officeart/2005/8/layout/vList6"/>
    <dgm:cxn modelId="{D5E7F20A-FF2A-41CC-8F33-2BFC6740A207}" type="presParOf" srcId="{E4672511-08B9-4E51-99E9-ACE27F22700A}" destId="{68BCAEAD-7456-4F87-8732-33C1F98F62C0}" srcOrd="0" destOrd="0" presId="urn:microsoft.com/office/officeart/2005/8/layout/vList6"/>
    <dgm:cxn modelId="{8DECE04D-41B4-48A2-9CFC-49B505533FF3}" type="presParOf" srcId="{E4672511-08B9-4E51-99E9-ACE27F22700A}" destId="{8EBD4639-1C99-4CB9-8237-DF052CC948BB}" srcOrd="1" destOrd="0" presId="urn:microsoft.com/office/officeart/2005/8/layout/vList6"/>
    <dgm:cxn modelId="{CB06AAF5-EADB-4F48-9AA0-BA4EC5B81C2E}" type="presParOf" srcId="{DC69A9D7-F6CF-4169-9F17-B85439AE4DDB}" destId="{B46950E8-A499-4C02-AC67-4466E1D300F1}" srcOrd="1" destOrd="0" presId="urn:microsoft.com/office/officeart/2005/8/layout/vList6"/>
    <dgm:cxn modelId="{3EF8DFA9-A913-4C31-90FC-1F5635E3F786}" type="presParOf" srcId="{DC69A9D7-F6CF-4169-9F17-B85439AE4DDB}" destId="{7DF8C058-EC23-4940-8B19-DCD705216F5F}" srcOrd="2" destOrd="0" presId="urn:microsoft.com/office/officeart/2005/8/layout/vList6"/>
    <dgm:cxn modelId="{76FF932C-BED9-4D5C-A81E-7946A8E853F6}" type="presParOf" srcId="{7DF8C058-EC23-4940-8B19-DCD705216F5F}" destId="{7E118B48-489D-4C2E-820B-7EAF749E20DD}" srcOrd="0" destOrd="0" presId="urn:microsoft.com/office/officeart/2005/8/layout/vList6"/>
    <dgm:cxn modelId="{EC5E01DE-6783-41A9-99A7-85A3DE9AF304}" type="presParOf" srcId="{7DF8C058-EC23-4940-8B19-DCD705216F5F}" destId="{4677E2E6-498E-414C-8DBB-6AC6D11F2923}" srcOrd="1" destOrd="0" presId="urn:microsoft.com/office/officeart/2005/8/layout/vList6"/>
    <dgm:cxn modelId="{3DCD7A25-392E-48A4-ADAB-9D17D3760B28}" type="presParOf" srcId="{DC69A9D7-F6CF-4169-9F17-B85439AE4DDB}" destId="{6B3FC58C-C267-456D-A176-F9574197ACAC}" srcOrd="3" destOrd="0" presId="urn:microsoft.com/office/officeart/2005/8/layout/vList6"/>
    <dgm:cxn modelId="{C2ACA7B6-A73E-43B1-A579-E5840A543F4A}" type="presParOf" srcId="{DC69A9D7-F6CF-4169-9F17-B85439AE4DDB}" destId="{30D9897A-6B04-4369-9E06-CC70800DF1A7}" srcOrd="4" destOrd="0" presId="urn:microsoft.com/office/officeart/2005/8/layout/vList6"/>
    <dgm:cxn modelId="{8A4CCA8C-0FF4-4D92-96EC-8884168747A6}" type="presParOf" srcId="{30D9897A-6B04-4369-9E06-CC70800DF1A7}" destId="{7F9E5D7B-F853-4E33-B124-177974235418}" srcOrd="0" destOrd="0" presId="urn:microsoft.com/office/officeart/2005/8/layout/vList6"/>
    <dgm:cxn modelId="{13B4B91A-6ED0-4C02-A1B2-F9E71E32C668}" type="presParOf" srcId="{30D9897A-6B04-4369-9E06-CC70800DF1A7}" destId="{A7A9BA78-4DF7-4A0A-9870-6523F8EF8DB0}" srcOrd="1" destOrd="0" presId="urn:microsoft.com/office/officeart/2005/8/layout/vList6"/>
    <dgm:cxn modelId="{931BB58D-033B-4D2C-A865-8C007CBD1846}" type="presParOf" srcId="{DC69A9D7-F6CF-4169-9F17-B85439AE4DDB}" destId="{B96C4D7E-1199-4608-9F50-D3269932655E}" srcOrd="5" destOrd="0" presId="urn:microsoft.com/office/officeart/2005/8/layout/vList6"/>
    <dgm:cxn modelId="{D313C1DB-8ACC-484B-858B-97EA143B4951}" type="presParOf" srcId="{DC69A9D7-F6CF-4169-9F17-B85439AE4DDB}" destId="{A0AE5AFD-8514-48C1-AE55-672B463F4680}" srcOrd="6" destOrd="0" presId="urn:microsoft.com/office/officeart/2005/8/layout/vList6"/>
    <dgm:cxn modelId="{4FBD7B1E-5970-41FF-A02C-82B17467EA4E}" type="presParOf" srcId="{A0AE5AFD-8514-48C1-AE55-672B463F4680}" destId="{C9CB8F54-0F7E-4C73-96C8-4EDCFC709809}" srcOrd="0" destOrd="0" presId="urn:microsoft.com/office/officeart/2005/8/layout/vList6"/>
    <dgm:cxn modelId="{5A1076F7-7686-4674-9550-94AD2BBE79F1}" type="presParOf" srcId="{A0AE5AFD-8514-48C1-AE55-672B463F4680}" destId="{5F851E00-9720-4A5F-84D2-3FBE73A561E8}" srcOrd="1" destOrd="0" presId="urn:microsoft.com/office/officeart/2005/8/layout/vList6"/>
    <dgm:cxn modelId="{86396151-A34A-45B0-97D4-13A4C6BCDEBA}" type="presParOf" srcId="{DC69A9D7-F6CF-4169-9F17-B85439AE4DDB}" destId="{63F902D9-0160-4395-ADF1-3CF8C4BF9431}" srcOrd="7" destOrd="0" presId="urn:microsoft.com/office/officeart/2005/8/layout/vList6"/>
    <dgm:cxn modelId="{46F14E48-6395-4439-B754-B1D254C7D7E9}" type="presParOf" srcId="{DC69A9D7-F6CF-4169-9F17-B85439AE4DDB}" destId="{4060B1DD-9BAE-4D02-83A7-63D87A3283CC}" srcOrd="8" destOrd="0" presId="urn:microsoft.com/office/officeart/2005/8/layout/vList6"/>
    <dgm:cxn modelId="{A4C78E3E-F492-46C1-911A-C8C212EFA6A3}" type="presParOf" srcId="{4060B1DD-9BAE-4D02-83A7-63D87A3283CC}" destId="{2126A8A4-6EB5-422C-A3BD-C4B586DC4162}" srcOrd="0" destOrd="0" presId="urn:microsoft.com/office/officeart/2005/8/layout/vList6"/>
    <dgm:cxn modelId="{BF52FD1E-65A1-495A-9A58-B3AACF31FBEF}" type="presParOf" srcId="{4060B1DD-9BAE-4D02-83A7-63D87A3283CC}" destId="{BDD2787C-1B06-423A-999C-39AC00EF0C8D}" srcOrd="1" destOrd="0" presId="urn:microsoft.com/office/officeart/2005/8/layout/vList6"/>
    <dgm:cxn modelId="{321F237A-7DCC-43A9-9F10-1FD53C502C65}" type="presParOf" srcId="{DC69A9D7-F6CF-4169-9F17-B85439AE4DDB}" destId="{24DBE97A-B5FF-472A-8F03-12AFAFCB51EB}" srcOrd="9" destOrd="0" presId="urn:microsoft.com/office/officeart/2005/8/layout/vList6"/>
    <dgm:cxn modelId="{C77961DE-FB52-4220-9E05-FC376F59CD4B}" type="presParOf" srcId="{DC69A9D7-F6CF-4169-9F17-B85439AE4DDB}" destId="{89FB0C94-D91B-4684-8E2C-42D7FCDDC872}" srcOrd="10" destOrd="0" presId="urn:microsoft.com/office/officeart/2005/8/layout/vList6"/>
    <dgm:cxn modelId="{8E2DD57C-2592-41FD-BAD0-560EDA7F90CF}" type="presParOf" srcId="{89FB0C94-D91B-4684-8E2C-42D7FCDDC872}" destId="{0E2C4D27-A2DB-4D39-89AE-60B0A5BE5E2B}" srcOrd="0" destOrd="0" presId="urn:microsoft.com/office/officeart/2005/8/layout/vList6"/>
    <dgm:cxn modelId="{507BC82D-705F-4732-B65C-B1F4391CA5D7}" type="presParOf" srcId="{89FB0C94-D91B-4684-8E2C-42D7FCDDC872}" destId="{E75EF76D-6C92-4C88-ACED-99AD630124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5CDC55-5EBB-4C56-9364-3258ABAD0117}" type="doc">
      <dgm:prSet loTypeId="urn:microsoft.com/office/officeart/2005/8/layout/arrow2" loCatId="process" qsTypeId="urn:microsoft.com/office/officeart/2005/8/quickstyle/simple1" qsCatId="simple" csTypeId="urn:microsoft.com/office/officeart/2005/8/colors/accent1_2" csCatId="accent1" phldr="1"/>
      <dgm:spPr/>
    </dgm:pt>
    <dgm:pt modelId="{418E13AB-FCA5-46B9-8294-3640B2654D3D}">
      <dgm:prSet phldrT="[نص]" custT="1"/>
      <dgm:spPr/>
      <dgm:t>
        <a:bodyPr/>
        <a:lstStyle/>
        <a:p>
          <a:pPr algn="ctr" rtl="1"/>
          <a:r>
            <a:rPr lang="ar-IQ" sz="2400" b="1" dirty="0" smtClean="0">
              <a:latin typeface="Simplified Arabic" panose="02020603050405020304" pitchFamily="18" charset="-78"/>
              <a:cs typeface="Simplified Arabic" panose="02020603050405020304" pitchFamily="18" charset="-78"/>
            </a:rPr>
            <a:t>القيام بمسح شامل للموضوع من خلال التمهيد والمقدمة للتحقق من تقديمه للقارئ بوضوح</a:t>
          </a:r>
          <a:r>
            <a:rPr lang="ar-IQ" sz="3000" dirty="0" smtClean="0"/>
            <a:t>.</a:t>
          </a:r>
          <a:endParaRPr lang="ar-SA" sz="3000" dirty="0"/>
        </a:p>
      </dgm:t>
    </dgm:pt>
    <dgm:pt modelId="{7094ADB5-E2D9-4A3E-8CBE-F5A829BF075D}" type="parTrans" cxnId="{838552A4-0E7F-47C4-A7B1-46BE0B7E9A7F}">
      <dgm:prSet/>
      <dgm:spPr/>
      <dgm:t>
        <a:bodyPr/>
        <a:lstStyle/>
        <a:p>
          <a:pPr rtl="1"/>
          <a:endParaRPr lang="ar-SA"/>
        </a:p>
      </dgm:t>
    </dgm:pt>
    <dgm:pt modelId="{A55B32F3-29BE-47A7-838B-B437E91323FD}" type="sibTrans" cxnId="{838552A4-0E7F-47C4-A7B1-46BE0B7E9A7F}">
      <dgm:prSet/>
      <dgm:spPr/>
      <dgm:t>
        <a:bodyPr/>
        <a:lstStyle/>
        <a:p>
          <a:pPr rtl="1"/>
          <a:endParaRPr lang="ar-SA"/>
        </a:p>
      </dgm:t>
    </dgm:pt>
    <dgm:pt modelId="{7041BFA4-54F8-4FCF-A429-EFC55D795B1E}">
      <dgm:prSet custT="1"/>
      <dgm:spPr/>
      <dgm:t>
        <a:bodyPr/>
        <a:lstStyle/>
        <a:p>
          <a:pPr algn="ctr" rtl="1"/>
          <a:r>
            <a:rPr lang="ar-IQ" sz="2400" b="1" dirty="0" smtClean="0">
              <a:solidFill>
                <a:schemeClr val="accent6">
                  <a:lumMod val="50000"/>
                </a:schemeClr>
              </a:solidFill>
              <a:latin typeface="Simplified Arabic" panose="02020603050405020304" pitchFamily="18" charset="-78"/>
              <a:cs typeface="Simplified Arabic" panose="02020603050405020304" pitchFamily="18" charset="-78"/>
            </a:rPr>
            <a:t>تقييم المصادر المستخدمة في الإطار النظري من حيث الملاءمة والجودة مع العلم أن كثرة المصادر لا تترجم بالضرورة أن الإطار النظري عالي الجودة.</a:t>
          </a:r>
          <a:endParaRPr lang="en-US" sz="2400" b="1" dirty="0">
            <a:solidFill>
              <a:schemeClr val="accent6">
                <a:lumMod val="50000"/>
              </a:schemeClr>
            </a:solidFill>
            <a:latin typeface="Simplified Arabic" panose="02020603050405020304" pitchFamily="18" charset="-78"/>
            <a:cs typeface="Simplified Arabic" panose="02020603050405020304" pitchFamily="18" charset="-78"/>
          </a:endParaRPr>
        </a:p>
      </dgm:t>
    </dgm:pt>
    <dgm:pt modelId="{63C5EB53-DEB1-4711-A4AD-8D35F66AD70A}" type="parTrans" cxnId="{81161083-3C53-4B9C-B588-8696232416C7}">
      <dgm:prSet/>
      <dgm:spPr/>
      <dgm:t>
        <a:bodyPr/>
        <a:lstStyle/>
        <a:p>
          <a:pPr rtl="1"/>
          <a:endParaRPr lang="ar-SA"/>
        </a:p>
      </dgm:t>
    </dgm:pt>
    <dgm:pt modelId="{EAB47761-C39D-4CB8-A6E3-406274DAB0FB}" type="sibTrans" cxnId="{81161083-3C53-4B9C-B588-8696232416C7}">
      <dgm:prSet/>
      <dgm:spPr/>
      <dgm:t>
        <a:bodyPr/>
        <a:lstStyle/>
        <a:p>
          <a:pPr rtl="1"/>
          <a:endParaRPr lang="ar-SA"/>
        </a:p>
      </dgm:t>
    </dgm:pt>
    <dgm:pt modelId="{D023A83C-701C-47AB-A3FA-4391F863910B}">
      <dgm:prSet custT="1"/>
      <dgm:spPr/>
      <dgm:t>
        <a:bodyPr/>
        <a:lstStyle/>
        <a:p>
          <a:pPr algn="ctr" rtl="1"/>
          <a:r>
            <a:rPr lang="ar-IQ" sz="2400" b="1" dirty="0" smtClean="0">
              <a:solidFill>
                <a:srgbClr val="7030A0"/>
              </a:solidFill>
              <a:latin typeface="Simplified Arabic" panose="02020603050405020304" pitchFamily="18" charset="-78"/>
              <a:cs typeface="Simplified Arabic" panose="02020603050405020304" pitchFamily="18" charset="-78"/>
            </a:rPr>
            <a:t>تحديد نقاط التقارب والاختلاف بين المصادر في الإطار النظري فيما يتعلق بفرضية الباحث أو بيان الأطروحة</a:t>
          </a:r>
          <a:r>
            <a:rPr lang="ar-IQ" sz="2600" dirty="0" smtClean="0">
              <a:solidFill>
                <a:srgbClr val="7030A0"/>
              </a:solidFill>
            </a:rPr>
            <a:t>.</a:t>
          </a:r>
          <a:endParaRPr lang="en-US" sz="2600" dirty="0">
            <a:solidFill>
              <a:srgbClr val="7030A0"/>
            </a:solidFill>
          </a:endParaRPr>
        </a:p>
      </dgm:t>
    </dgm:pt>
    <dgm:pt modelId="{F0BCFB1A-469C-4CDE-B834-95BFE58B458F}" type="parTrans" cxnId="{F1A6AED6-52E2-43B2-B9C3-42CE4AC2737B}">
      <dgm:prSet/>
      <dgm:spPr/>
      <dgm:t>
        <a:bodyPr/>
        <a:lstStyle/>
        <a:p>
          <a:pPr rtl="1"/>
          <a:endParaRPr lang="ar-SA"/>
        </a:p>
      </dgm:t>
    </dgm:pt>
    <dgm:pt modelId="{3A77DC76-D223-4765-A7A6-5DA4133B39EA}" type="sibTrans" cxnId="{F1A6AED6-52E2-43B2-B9C3-42CE4AC2737B}">
      <dgm:prSet/>
      <dgm:spPr/>
      <dgm:t>
        <a:bodyPr/>
        <a:lstStyle/>
        <a:p>
          <a:pPr rtl="1"/>
          <a:endParaRPr lang="ar-SA"/>
        </a:p>
      </dgm:t>
    </dgm:pt>
    <dgm:pt modelId="{CE3F85CF-00C5-4015-87B1-8FD9318FB0E5}" type="pres">
      <dgm:prSet presAssocID="{A85CDC55-5EBB-4C56-9364-3258ABAD0117}" presName="arrowDiagram" presStyleCnt="0">
        <dgm:presLayoutVars>
          <dgm:chMax val="5"/>
          <dgm:dir/>
          <dgm:resizeHandles val="exact"/>
        </dgm:presLayoutVars>
      </dgm:prSet>
      <dgm:spPr/>
    </dgm:pt>
    <dgm:pt modelId="{13DDD8E7-5106-4D97-86D4-C0E8B18EC335}" type="pres">
      <dgm:prSet presAssocID="{A85CDC55-5EBB-4C56-9364-3258ABAD0117}" presName="arrow" presStyleLbl="bgShp" presStyleIdx="0" presStyleCnt="1"/>
      <dgm:spPr/>
    </dgm:pt>
    <dgm:pt modelId="{55C9758B-E450-4C31-B5D2-8E2C693C3625}" type="pres">
      <dgm:prSet presAssocID="{A85CDC55-5EBB-4C56-9364-3258ABAD0117}" presName="arrowDiagram3" presStyleCnt="0"/>
      <dgm:spPr/>
    </dgm:pt>
    <dgm:pt modelId="{8F3481FC-DD62-4AB8-A80E-CC286CD10534}" type="pres">
      <dgm:prSet presAssocID="{418E13AB-FCA5-46B9-8294-3640B2654D3D}" presName="bullet3a" presStyleLbl="node1" presStyleIdx="0" presStyleCnt="3"/>
      <dgm:spPr/>
    </dgm:pt>
    <dgm:pt modelId="{5A20D24F-F366-47D8-A15B-B228AEBFD40C}" type="pres">
      <dgm:prSet presAssocID="{418E13AB-FCA5-46B9-8294-3640B2654D3D}" presName="textBox3a" presStyleLbl="revTx" presStyleIdx="0" presStyleCnt="3" custScaleX="252404" custScaleY="76283" custLinFactNeighborX="58822" custLinFactNeighborY="10938">
        <dgm:presLayoutVars>
          <dgm:bulletEnabled val="1"/>
        </dgm:presLayoutVars>
      </dgm:prSet>
      <dgm:spPr/>
      <dgm:t>
        <a:bodyPr/>
        <a:lstStyle/>
        <a:p>
          <a:pPr rtl="1"/>
          <a:endParaRPr lang="ar-SA"/>
        </a:p>
      </dgm:t>
    </dgm:pt>
    <dgm:pt modelId="{6C69F018-CF96-413A-9B81-0431876E66C8}" type="pres">
      <dgm:prSet presAssocID="{7041BFA4-54F8-4FCF-A429-EFC55D795B1E}" presName="bullet3b" presStyleLbl="node1" presStyleIdx="1" presStyleCnt="3"/>
      <dgm:spPr/>
    </dgm:pt>
    <dgm:pt modelId="{1E2DDBCC-79BD-4089-9DB0-30A8DB670607}" type="pres">
      <dgm:prSet presAssocID="{7041BFA4-54F8-4FCF-A429-EFC55D795B1E}" presName="textBox3b" presStyleLbl="revTx" presStyleIdx="1" presStyleCnt="3" custScaleX="234621" custScaleY="37280" custLinFactX="-4479" custLinFactY="-3470" custLinFactNeighborX="-100000" custLinFactNeighborY="-100000">
        <dgm:presLayoutVars>
          <dgm:bulletEnabled val="1"/>
        </dgm:presLayoutVars>
      </dgm:prSet>
      <dgm:spPr/>
      <dgm:t>
        <a:bodyPr/>
        <a:lstStyle/>
        <a:p>
          <a:pPr rtl="1"/>
          <a:endParaRPr lang="ar-SA"/>
        </a:p>
      </dgm:t>
    </dgm:pt>
    <dgm:pt modelId="{8616941E-E521-4D35-B3E2-E37CA5AEB9C7}" type="pres">
      <dgm:prSet presAssocID="{D023A83C-701C-47AB-A3FA-4391F863910B}" presName="bullet3c" presStyleLbl="node1" presStyleIdx="2" presStyleCnt="3"/>
      <dgm:spPr/>
    </dgm:pt>
    <dgm:pt modelId="{8797C17E-E9AE-41BB-98CD-D0C28A7C1F30}" type="pres">
      <dgm:prSet presAssocID="{D023A83C-701C-47AB-A3FA-4391F863910B}" presName="textBox3c" presStyleLbl="revTx" presStyleIdx="2" presStyleCnt="3" custScaleX="228636" custScaleY="37263" custLinFactNeighborX="5810" custLinFactNeighborY="-2676">
        <dgm:presLayoutVars>
          <dgm:bulletEnabled val="1"/>
        </dgm:presLayoutVars>
      </dgm:prSet>
      <dgm:spPr/>
      <dgm:t>
        <a:bodyPr/>
        <a:lstStyle/>
        <a:p>
          <a:pPr rtl="1"/>
          <a:endParaRPr lang="ar-SA"/>
        </a:p>
      </dgm:t>
    </dgm:pt>
  </dgm:ptLst>
  <dgm:cxnLst>
    <dgm:cxn modelId="{9C552C3C-2B8E-484E-922A-7C67CC6E1187}" type="presOf" srcId="{A85CDC55-5EBB-4C56-9364-3258ABAD0117}" destId="{CE3F85CF-00C5-4015-87B1-8FD9318FB0E5}" srcOrd="0" destOrd="0" presId="urn:microsoft.com/office/officeart/2005/8/layout/arrow2"/>
    <dgm:cxn modelId="{838552A4-0E7F-47C4-A7B1-46BE0B7E9A7F}" srcId="{A85CDC55-5EBB-4C56-9364-3258ABAD0117}" destId="{418E13AB-FCA5-46B9-8294-3640B2654D3D}" srcOrd="0" destOrd="0" parTransId="{7094ADB5-E2D9-4A3E-8CBE-F5A829BF075D}" sibTransId="{A55B32F3-29BE-47A7-838B-B437E91323FD}"/>
    <dgm:cxn modelId="{3A564786-3673-40B8-B73C-CED919B744E9}" type="presOf" srcId="{D023A83C-701C-47AB-A3FA-4391F863910B}" destId="{8797C17E-E9AE-41BB-98CD-D0C28A7C1F30}" srcOrd="0" destOrd="0" presId="urn:microsoft.com/office/officeart/2005/8/layout/arrow2"/>
    <dgm:cxn modelId="{B08A5386-06C3-49AB-9EDC-EA11821AFAF3}" type="presOf" srcId="{7041BFA4-54F8-4FCF-A429-EFC55D795B1E}" destId="{1E2DDBCC-79BD-4089-9DB0-30A8DB670607}" srcOrd="0" destOrd="0" presId="urn:microsoft.com/office/officeart/2005/8/layout/arrow2"/>
    <dgm:cxn modelId="{81161083-3C53-4B9C-B588-8696232416C7}" srcId="{A85CDC55-5EBB-4C56-9364-3258ABAD0117}" destId="{7041BFA4-54F8-4FCF-A429-EFC55D795B1E}" srcOrd="1" destOrd="0" parTransId="{63C5EB53-DEB1-4711-A4AD-8D35F66AD70A}" sibTransId="{EAB47761-C39D-4CB8-A6E3-406274DAB0FB}"/>
    <dgm:cxn modelId="{F1A6AED6-52E2-43B2-B9C3-42CE4AC2737B}" srcId="{A85CDC55-5EBB-4C56-9364-3258ABAD0117}" destId="{D023A83C-701C-47AB-A3FA-4391F863910B}" srcOrd="2" destOrd="0" parTransId="{F0BCFB1A-469C-4CDE-B834-95BFE58B458F}" sibTransId="{3A77DC76-D223-4765-A7A6-5DA4133B39EA}"/>
    <dgm:cxn modelId="{B5D2E95B-4402-4E7C-8701-F209E2B18F7F}" type="presOf" srcId="{418E13AB-FCA5-46B9-8294-3640B2654D3D}" destId="{5A20D24F-F366-47D8-A15B-B228AEBFD40C}" srcOrd="0" destOrd="0" presId="urn:microsoft.com/office/officeart/2005/8/layout/arrow2"/>
    <dgm:cxn modelId="{A31FBC77-9547-4D57-80D3-583D9AF0BD2D}" type="presParOf" srcId="{CE3F85CF-00C5-4015-87B1-8FD9318FB0E5}" destId="{13DDD8E7-5106-4D97-86D4-C0E8B18EC335}" srcOrd="0" destOrd="0" presId="urn:microsoft.com/office/officeart/2005/8/layout/arrow2"/>
    <dgm:cxn modelId="{DDDFEB86-A252-4C45-8366-A88429AF2304}" type="presParOf" srcId="{CE3F85CF-00C5-4015-87B1-8FD9318FB0E5}" destId="{55C9758B-E450-4C31-B5D2-8E2C693C3625}" srcOrd="1" destOrd="0" presId="urn:microsoft.com/office/officeart/2005/8/layout/arrow2"/>
    <dgm:cxn modelId="{EA859AED-929A-4992-9277-4D2A86BF1B4D}" type="presParOf" srcId="{55C9758B-E450-4C31-B5D2-8E2C693C3625}" destId="{8F3481FC-DD62-4AB8-A80E-CC286CD10534}" srcOrd="0" destOrd="0" presId="urn:microsoft.com/office/officeart/2005/8/layout/arrow2"/>
    <dgm:cxn modelId="{98F8ECA3-6277-4E45-9AE9-2270ED00E7F8}" type="presParOf" srcId="{55C9758B-E450-4C31-B5D2-8E2C693C3625}" destId="{5A20D24F-F366-47D8-A15B-B228AEBFD40C}" srcOrd="1" destOrd="0" presId="urn:microsoft.com/office/officeart/2005/8/layout/arrow2"/>
    <dgm:cxn modelId="{98B4D046-AF66-449D-B7E7-78277B07F83C}" type="presParOf" srcId="{55C9758B-E450-4C31-B5D2-8E2C693C3625}" destId="{6C69F018-CF96-413A-9B81-0431876E66C8}" srcOrd="2" destOrd="0" presId="urn:microsoft.com/office/officeart/2005/8/layout/arrow2"/>
    <dgm:cxn modelId="{C8938494-2BB1-44C1-91F8-A6EC425F2348}" type="presParOf" srcId="{55C9758B-E450-4C31-B5D2-8E2C693C3625}" destId="{1E2DDBCC-79BD-4089-9DB0-30A8DB670607}" srcOrd="3" destOrd="0" presId="urn:microsoft.com/office/officeart/2005/8/layout/arrow2"/>
    <dgm:cxn modelId="{2AD188E1-BB93-47BD-BDAD-E1A415087ED0}" type="presParOf" srcId="{55C9758B-E450-4C31-B5D2-8E2C693C3625}" destId="{8616941E-E521-4D35-B3E2-E37CA5AEB9C7}" srcOrd="4" destOrd="0" presId="urn:microsoft.com/office/officeart/2005/8/layout/arrow2"/>
    <dgm:cxn modelId="{F68A1BBD-AC7D-4D13-B1AA-3C958590DF35}" type="presParOf" srcId="{55C9758B-E450-4C31-B5D2-8E2C693C3625}" destId="{8797C17E-E9AE-41BB-98CD-D0C28A7C1F3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C411D1-01C1-4EAF-A208-C81835AE61BD}" type="doc">
      <dgm:prSet loTypeId="urn:microsoft.com/office/officeart/2005/8/layout/vList3" loCatId="list" qsTypeId="urn:microsoft.com/office/officeart/2005/8/quickstyle/3d2" qsCatId="3D" csTypeId="urn:microsoft.com/office/officeart/2005/8/colors/accent1_2" csCatId="accent1" phldr="1"/>
      <dgm:spPr/>
      <dgm:t>
        <a:bodyPr/>
        <a:lstStyle/>
        <a:p>
          <a:pPr rtl="1"/>
          <a:endParaRPr lang="ar-SA"/>
        </a:p>
      </dgm:t>
    </dgm:pt>
    <dgm:pt modelId="{F89BE70C-6B0A-4CEE-901D-18983C228051}">
      <dgm:prSet custT="1"/>
      <dgm:spPr/>
      <dgm:t>
        <a:bodyPr/>
        <a:lstStyle/>
        <a:p>
          <a:pPr rtl="1"/>
          <a:r>
            <a:rPr lang="ar-IQ" sz="2400" b="1" smtClean="0">
              <a:latin typeface="Simplified Arabic" panose="02020603050405020304" pitchFamily="18" charset="-78"/>
              <a:cs typeface="Simplified Arabic" panose="02020603050405020304" pitchFamily="18" charset="-78"/>
            </a:rPr>
            <a:t>السرعة في جمع المعلومات وعدم التدقيق فيها.</a:t>
          </a:r>
          <a:endParaRPr lang="en-US" sz="2400" b="1">
            <a:latin typeface="Simplified Arabic" panose="02020603050405020304" pitchFamily="18" charset="-78"/>
            <a:cs typeface="Simplified Arabic" panose="02020603050405020304" pitchFamily="18" charset="-78"/>
          </a:endParaRPr>
        </a:p>
      </dgm:t>
    </dgm:pt>
    <dgm:pt modelId="{4542CC49-0062-4B28-B1EF-09EE6CC44CC6}" type="parTrans" cxnId="{D94230D7-A17F-4C89-96C5-13E7E39EF2BB}">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4AF6157F-0AE5-4AD7-881A-3032B32456FF}" type="sibTrans" cxnId="{D94230D7-A17F-4C89-96C5-13E7E39EF2BB}">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66C28B0D-D54E-464E-92BA-6CB2EB812473}">
      <dgm:prSet custT="1"/>
      <dgm:spPr/>
      <dgm:t>
        <a:bodyPr/>
        <a:lstStyle/>
        <a:p>
          <a:pPr rtl="1"/>
          <a:r>
            <a:rPr lang="ar-IQ" sz="2400" b="1" smtClean="0">
              <a:latin typeface="Simplified Arabic" panose="02020603050405020304" pitchFamily="18" charset="-78"/>
              <a:cs typeface="Simplified Arabic" panose="02020603050405020304" pitchFamily="18" charset="-78"/>
            </a:rPr>
            <a:t>الاعتماد على المصادر الثانوية.</a:t>
          </a:r>
          <a:endParaRPr lang="en-US" sz="2400" b="1">
            <a:latin typeface="Simplified Arabic" panose="02020603050405020304" pitchFamily="18" charset="-78"/>
            <a:cs typeface="Simplified Arabic" panose="02020603050405020304" pitchFamily="18" charset="-78"/>
          </a:endParaRPr>
        </a:p>
      </dgm:t>
    </dgm:pt>
    <dgm:pt modelId="{80293100-CE1F-4A41-AFFD-EFAEE05301CC}" type="parTrans" cxnId="{CC2A9F49-FA28-43C0-A274-2F68065D574C}">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47ABD1A2-720B-415D-8090-70865763D007}" type="sibTrans" cxnId="{CC2A9F49-FA28-43C0-A274-2F68065D574C}">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F903F0CA-750E-4E67-B485-94AA9544D326}">
      <dgm:prSet custT="1"/>
      <dgm:spPr/>
      <dgm:t>
        <a:bodyPr/>
        <a:lstStyle/>
        <a:p>
          <a:pPr rtl="1"/>
          <a:r>
            <a:rPr lang="ar-IQ" sz="2400" b="1" smtClean="0">
              <a:latin typeface="Simplified Arabic" panose="02020603050405020304" pitchFamily="18" charset="-78"/>
              <a:cs typeface="Simplified Arabic" panose="02020603050405020304" pitchFamily="18" charset="-78"/>
            </a:rPr>
            <a:t>التركيز على نتائج البحوث وعلى النقاط بعيدة الأهمية عن </a:t>
          </a:r>
          <a:br>
            <a:rPr lang="ar-IQ" sz="2400" b="1" smtClean="0">
              <a:latin typeface="Simplified Arabic" panose="02020603050405020304" pitchFamily="18" charset="-78"/>
              <a:cs typeface="Simplified Arabic" panose="02020603050405020304" pitchFamily="18" charset="-78"/>
            </a:rPr>
          </a:br>
          <a:r>
            <a:rPr lang="ar-IQ" sz="2400" b="1" smtClean="0">
              <a:latin typeface="Simplified Arabic" panose="02020603050405020304" pitchFamily="18" charset="-78"/>
              <a:cs typeface="Simplified Arabic" panose="02020603050405020304" pitchFamily="18" charset="-78"/>
            </a:rPr>
            <a:t>موضوع البحث . </a:t>
          </a:r>
          <a:endParaRPr lang="en-US" sz="2400" b="1">
            <a:latin typeface="Simplified Arabic" panose="02020603050405020304" pitchFamily="18" charset="-78"/>
            <a:cs typeface="Simplified Arabic" panose="02020603050405020304" pitchFamily="18" charset="-78"/>
          </a:endParaRPr>
        </a:p>
      </dgm:t>
    </dgm:pt>
    <dgm:pt modelId="{233B2D61-2797-4EE6-A631-0E70C170C2BA}" type="parTrans" cxnId="{FEE4F3EA-2F54-4BDF-9E1F-156D41545E85}">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6569E59F-600C-412F-ADB9-A8B0312A9E99}" type="sibTrans" cxnId="{FEE4F3EA-2F54-4BDF-9E1F-156D41545E85}">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0DC98BF1-2608-43BB-AA4A-73E1B45FF782}">
      <dgm:prSet custT="1"/>
      <dgm:spPr/>
      <dgm:t>
        <a:bodyPr/>
        <a:lstStyle/>
        <a:p>
          <a:pPr rtl="1"/>
          <a:r>
            <a:rPr lang="ar-IQ" sz="2400" b="1" smtClean="0">
              <a:latin typeface="Simplified Arabic" panose="02020603050405020304" pitchFamily="18" charset="-78"/>
              <a:cs typeface="Simplified Arabic" panose="02020603050405020304" pitchFamily="18" charset="-78"/>
            </a:rPr>
            <a:t>الاهتمام بمصادر بعيدة عن الموضوع وقرأت المعلومات في المقالات والجرائد ومباحث تربوية أخرى غير علمية وغير موثوقة.</a:t>
          </a:r>
          <a:endParaRPr lang="en-US" sz="2400" b="1">
            <a:latin typeface="Simplified Arabic" panose="02020603050405020304" pitchFamily="18" charset="-78"/>
            <a:cs typeface="Simplified Arabic" panose="02020603050405020304" pitchFamily="18" charset="-78"/>
          </a:endParaRPr>
        </a:p>
      </dgm:t>
    </dgm:pt>
    <dgm:pt modelId="{A83AD72A-C277-48EC-8D6D-ED24853FF3E8}" type="parTrans" cxnId="{D16CE691-476C-47B0-80ED-8580FA8DC324}">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F47584D5-2F76-4BD5-922C-F8DD08851B16}" type="sibTrans" cxnId="{D16CE691-476C-47B0-80ED-8580FA8DC324}">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A6F75C92-B0C0-4A85-B4F9-57022A1B1166}">
      <dgm:prSet custT="1"/>
      <dgm:spPr/>
      <dgm:t>
        <a:bodyPr/>
        <a:lstStyle/>
        <a:p>
          <a:pPr rtl="1"/>
          <a:r>
            <a:rPr lang="ar-IQ" sz="2400" b="1" smtClean="0">
              <a:latin typeface="Simplified Arabic" panose="02020603050405020304" pitchFamily="18" charset="-78"/>
              <a:cs typeface="Simplified Arabic" panose="02020603050405020304" pitchFamily="18" charset="-78"/>
            </a:rPr>
            <a:t>الفشل في تحديد الدراسات النظرية وثيقة الصلة بالموضوع.</a:t>
          </a:r>
          <a:endParaRPr lang="en-US" sz="2400" b="1">
            <a:latin typeface="Simplified Arabic" panose="02020603050405020304" pitchFamily="18" charset="-78"/>
            <a:cs typeface="Simplified Arabic" panose="02020603050405020304" pitchFamily="18" charset="-78"/>
          </a:endParaRPr>
        </a:p>
      </dgm:t>
    </dgm:pt>
    <dgm:pt modelId="{09BF9F6E-D8DD-4327-8407-93B619CCDDC9}" type="parTrans" cxnId="{4BFA87AD-84D9-4DB1-BFF0-9808B0217A15}">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FE8CEE04-E8C5-4C78-953F-01A7BF386D0B}" type="sibTrans" cxnId="{4BFA87AD-84D9-4DB1-BFF0-9808B0217A15}">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415E7493-9794-4933-A818-CFE268390B25}">
      <dgm:prSet custT="1"/>
      <dgm:spPr/>
      <dgm:t>
        <a:bodyPr/>
        <a:lstStyle/>
        <a:p>
          <a:pPr rtl="1"/>
          <a:r>
            <a:rPr lang="ar-IQ" sz="2400" b="1" smtClean="0">
              <a:latin typeface="Simplified Arabic" panose="02020603050405020304" pitchFamily="18" charset="-78"/>
              <a:cs typeface="Simplified Arabic" panose="02020603050405020304" pitchFamily="18" charset="-78"/>
            </a:rPr>
            <a:t>الخطأ في كتابة المصادر والاقتباس والهوامش.</a:t>
          </a:r>
          <a:endParaRPr lang="en-US" sz="2400" b="1">
            <a:latin typeface="Simplified Arabic" panose="02020603050405020304" pitchFamily="18" charset="-78"/>
            <a:cs typeface="Simplified Arabic" panose="02020603050405020304" pitchFamily="18" charset="-78"/>
          </a:endParaRPr>
        </a:p>
      </dgm:t>
    </dgm:pt>
    <dgm:pt modelId="{2C9CC45F-29E2-4AF6-BF58-FFDD82B86E92}" type="parTrans" cxnId="{A0A4491F-C5B8-453A-AEB4-FEFC56BF9418}">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59C968F3-3266-40F8-AC58-593E2FC983C1}" type="sibTrans" cxnId="{A0A4491F-C5B8-453A-AEB4-FEFC56BF9418}">
      <dgm:prSet/>
      <dgm:spPr/>
      <dgm:t>
        <a:bodyPr/>
        <a:lstStyle/>
        <a:p>
          <a:pPr rtl="1"/>
          <a:endParaRPr lang="ar-SA" sz="2800" b="1">
            <a:latin typeface="Simplified Arabic" panose="02020603050405020304" pitchFamily="18" charset="-78"/>
            <a:cs typeface="Simplified Arabic" panose="02020603050405020304" pitchFamily="18" charset="-78"/>
          </a:endParaRPr>
        </a:p>
      </dgm:t>
    </dgm:pt>
    <dgm:pt modelId="{3A0C5DBF-E89A-4D5C-A074-2DCC707682C9}" type="pres">
      <dgm:prSet presAssocID="{89C411D1-01C1-4EAF-A208-C81835AE61BD}" presName="linearFlow" presStyleCnt="0">
        <dgm:presLayoutVars>
          <dgm:dir/>
          <dgm:resizeHandles val="exact"/>
        </dgm:presLayoutVars>
      </dgm:prSet>
      <dgm:spPr/>
      <dgm:t>
        <a:bodyPr/>
        <a:lstStyle/>
        <a:p>
          <a:pPr rtl="1"/>
          <a:endParaRPr lang="ar-SA"/>
        </a:p>
      </dgm:t>
    </dgm:pt>
    <dgm:pt modelId="{219667EB-62C2-4E83-A307-8FABFD8E731E}" type="pres">
      <dgm:prSet presAssocID="{F89BE70C-6B0A-4CEE-901D-18983C228051}" presName="composite" presStyleCnt="0"/>
      <dgm:spPr/>
    </dgm:pt>
    <dgm:pt modelId="{A4FD01FF-191D-4C25-A91E-80B8E81D3E63}" type="pres">
      <dgm:prSet presAssocID="{F89BE70C-6B0A-4CEE-901D-18983C228051}" presName="imgShp" presStyleLbl="fgImgPlace1" presStyleIdx="0" presStyleCnt="6"/>
      <dgm:spPr/>
    </dgm:pt>
    <dgm:pt modelId="{95186156-2966-452B-9828-C37D394F5A76}" type="pres">
      <dgm:prSet presAssocID="{F89BE70C-6B0A-4CEE-901D-18983C228051}" presName="txShp" presStyleLbl="node1" presStyleIdx="0" presStyleCnt="6">
        <dgm:presLayoutVars>
          <dgm:bulletEnabled val="1"/>
        </dgm:presLayoutVars>
      </dgm:prSet>
      <dgm:spPr/>
      <dgm:t>
        <a:bodyPr/>
        <a:lstStyle/>
        <a:p>
          <a:pPr rtl="1"/>
          <a:endParaRPr lang="ar-SA"/>
        </a:p>
      </dgm:t>
    </dgm:pt>
    <dgm:pt modelId="{AB4CE921-4CD6-4F97-BA49-731994B45507}" type="pres">
      <dgm:prSet presAssocID="{4AF6157F-0AE5-4AD7-881A-3032B32456FF}" presName="spacing" presStyleCnt="0"/>
      <dgm:spPr/>
    </dgm:pt>
    <dgm:pt modelId="{10B97AA3-9816-4403-B554-B3C8669D774A}" type="pres">
      <dgm:prSet presAssocID="{66C28B0D-D54E-464E-92BA-6CB2EB812473}" presName="composite" presStyleCnt="0"/>
      <dgm:spPr/>
    </dgm:pt>
    <dgm:pt modelId="{11D6D8A6-34D8-4E9D-BA86-B8461B8B2AF2}" type="pres">
      <dgm:prSet presAssocID="{66C28B0D-D54E-464E-92BA-6CB2EB812473}" presName="imgShp" presStyleLbl="fgImgPlace1" presStyleIdx="1" presStyleCnt="6"/>
      <dgm:spPr/>
    </dgm:pt>
    <dgm:pt modelId="{F11E28FF-A131-458B-91D6-8ACFA74844D5}" type="pres">
      <dgm:prSet presAssocID="{66C28B0D-D54E-464E-92BA-6CB2EB812473}" presName="txShp" presStyleLbl="node1" presStyleIdx="1" presStyleCnt="6">
        <dgm:presLayoutVars>
          <dgm:bulletEnabled val="1"/>
        </dgm:presLayoutVars>
      </dgm:prSet>
      <dgm:spPr/>
      <dgm:t>
        <a:bodyPr/>
        <a:lstStyle/>
        <a:p>
          <a:pPr rtl="1"/>
          <a:endParaRPr lang="ar-SA"/>
        </a:p>
      </dgm:t>
    </dgm:pt>
    <dgm:pt modelId="{8DE7E9BD-6D1D-4241-A254-D30EE38A4ECB}" type="pres">
      <dgm:prSet presAssocID="{47ABD1A2-720B-415D-8090-70865763D007}" presName="spacing" presStyleCnt="0"/>
      <dgm:spPr/>
    </dgm:pt>
    <dgm:pt modelId="{CB7901F2-3599-4C23-BEDE-041FB2BAFD02}" type="pres">
      <dgm:prSet presAssocID="{F903F0CA-750E-4E67-B485-94AA9544D326}" presName="composite" presStyleCnt="0"/>
      <dgm:spPr/>
    </dgm:pt>
    <dgm:pt modelId="{99EC904C-F63A-4E23-BE7E-3217A111A0B6}" type="pres">
      <dgm:prSet presAssocID="{F903F0CA-750E-4E67-B485-94AA9544D326}" presName="imgShp" presStyleLbl="fgImgPlace1" presStyleIdx="2" presStyleCnt="6"/>
      <dgm:spPr/>
    </dgm:pt>
    <dgm:pt modelId="{3C8B69AD-4882-4F37-A819-8DE626386CF5}" type="pres">
      <dgm:prSet presAssocID="{F903F0CA-750E-4E67-B485-94AA9544D326}" presName="txShp" presStyleLbl="node1" presStyleIdx="2" presStyleCnt="6">
        <dgm:presLayoutVars>
          <dgm:bulletEnabled val="1"/>
        </dgm:presLayoutVars>
      </dgm:prSet>
      <dgm:spPr/>
      <dgm:t>
        <a:bodyPr/>
        <a:lstStyle/>
        <a:p>
          <a:pPr rtl="1"/>
          <a:endParaRPr lang="ar-SA"/>
        </a:p>
      </dgm:t>
    </dgm:pt>
    <dgm:pt modelId="{B3A7E139-060F-430E-8160-12AD968C42D8}" type="pres">
      <dgm:prSet presAssocID="{6569E59F-600C-412F-ADB9-A8B0312A9E99}" presName="spacing" presStyleCnt="0"/>
      <dgm:spPr/>
    </dgm:pt>
    <dgm:pt modelId="{2BE42CEF-2060-455E-B4FF-6B6664B305B4}" type="pres">
      <dgm:prSet presAssocID="{0DC98BF1-2608-43BB-AA4A-73E1B45FF782}" presName="composite" presStyleCnt="0"/>
      <dgm:spPr/>
    </dgm:pt>
    <dgm:pt modelId="{7644C8F3-2466-4AE3-9581-5957AD2D41C6}" type="pres">
      <dgm:prSet presAssocID="{0DC98BF1-2608-43BB-AA4A-73E1B45FF782}" presName="imgShp" presStyleLbl="fgImgPlace1" presStyleIdx="3" presStyleCnt="6"/>
      <dgm:spPr/>
    </dgm:pt>
    <dgm:pt modelId="{04734114-9E85-4EBD-BACD-7D7FE15F5600}" type="pres">
      <dgm:prSet presAssocID="{0DC98BF1-2608-43BB-AA4A-73E1B45FF782}" presName="txShp" presStyleLbl="node1" presStyleIdx="3" presStyleCnt="6">
        <dgm:presLayoutVars>
          <dgm:bulletEnabled val="1"/>
        </dgm:presLayoutVars>
      </dgm:prSet>
      <dgm:spPr/>
      <dgm:t>
        <a:bodyPr/>
        <a:lstStyle/>
        <a:p>
          <a:pPr rtl="1"/>
          <a:endParaRPr lang="ar-SA"/>
        </a:p>
      </dgm:t>
    </dgm:pt>
    <dgm:pt modelId="{06F492CA-76C4-4D96-BA73-B84EC35CF945}" type="pres">
      <dgm:prSet presAssocID="{F47584D5-2F76-4BD5-922C-F8DD08851B16}" presName="spacing" presStyleCnt="0"/>
      <dgm:spPr/>
    </dgm:pt>
    <dgm:pt modelId="{1CD59BBA-37B0-4063-A54D-26774DBD9083}" type="pres">
      <dgm:prSet presAssocID="{A6F75C92-B0C0-4A85-B4F9-57022A1B1166}" presName="composite" presStyleCnt="0"/>
      <dgm:spPr/>
    </dgm:pt>
    <dgm:pt modelId="{233F16C0-45D1-430E-A74F-7C4159660F40}" type="pres">
      <dgm:prSet presAssocID="{A6F75C92-B0C0-4A85-B4F9-57022A1B1166}" presName="imgShp" presStyleLbl="fgImgPlace1" presStyleIdx="4" presStyleCnt="6"/>
      <dgm:spPr/>
    </dgm:pt>
    <dgm:pt modelId="{BB7AF301-DF0E-4903-A5F2-1C1C04C4E382}" type="pres">
      <dgm:prSet presAssocID="{A6F75C92-B0C0-4A85-B4F9-57022A1B1166}" presName="txShp" presStyleLbl="node1" presStyleIdx="4" presStyleCnt="6">
        <dgm:presLayoutVars>
          <dgm:bulletEnabled val="1"/>
        </dgm:presLayoutVars>
      </dgm:prSet>
      <dgm:spPr/>
      <dgm:t>
        <a:bodyPr/>
        <a:lstStyle/>
        <a:p>
          <a:pPr rtl="1"/>
          <a:endParaRPr lang="ar-SA"/>
        </a:p>
      </dgm:t>
    </dgm:pt>
    <dgm:pt modelId="{4D5EAFB0-88CD-4DB9-8EEC-FC5DF7C4F1AA}" type="pres">
      <dgm:prSet presAssocID="{FE8CEE04-E8C5-4C78-953F-01A7BF386D0B}" presName="spacing" presStyleCnt="0"/>
      <dgm:spPr/>
    </dgm:pt>
    <dgm:pt modelId="{76A96452-2534-4D70-A69D-2DEFDE485BD0}" type="pres">
      <dgm:prSet presAssocID="{415E7493-9794-4933-A818-CFE268390B25}" presName="composite" presStyleCnt="0"/>
      <dgm:spPr/>
    </dgm:pt>
    <dgm:pt modelId="{4364F884-0C8B-414F-80B0-5338EA774473}" type="pres">
      <dgm:prSet presAssocID="{415E7493-9794-4933-A818-CFE268390B25}" presName="imgShp" presStyleLbl="fgImgPlace1" presStyleIdx="5" presStyleCnt="6"/>
      <dgm:spPr/>
    </dgm:pt>
    <dgm:pt modelId="{4A5A157B-3725-4000-8A88-AB1B32645723}" type="pres">
      <dgm:prSet presAssocID="{415E7493-9794-4933-A818-CFE268390B25}" presName="txShp" presStyleLbl="node1" presStyleIdx="5" presStyleCnt="6">
        <dgm:presLayoutVars>
          <dgm:bulletEnabled val="1"/>
        </dgm:presLayoutVars>
      </dgm:prSet>
      <dgm:spPr/>
      <dgm:t>
        <a:bodyPr/>
        <a:lstStyle/>
        <a:p>
          <a:pPr rtl="1"/>
          <a:endParaRPr lang="ar-SA"/>
        </a:p>
      </dgm:t>
    </dgm:pt>
  </dgm:ptLst>
  <dgm:cxnLst>
    <dgm:cxn modelId="{CEA40FFA-A211-4681-9FE4-523B9E1F40DE}" type="presOf" srcId="{0DC98BF1-2608-43BB-AA4A-73E1B45FF782}" destId="{04734114-9E85-4EBD-BACD-7D7FE15F5600}" srcOrd="0" destOrd="0" presId="urn:microsoft.com/office/officeart/2005/8/layout/vList3"/>
    <dgm:cxn modelId="{4BFA87AD-84D9-4DB1-BFF0-9808B0217A15}" srcId="{89C411D1-01C1-4EAF-A208-C81835AE61BD}" destId="{A6F75C92-B0C0-4A85-B4F9-57022A1B1166}" srcOrd="4" destOrd="0" parTransId="{09BF9F6E-D8DD-4327-8407-93B619CCDDC9}" sibTransId="{FE8CEE04-E8C5-4C78-953F-01A7BF386D0B}"/>
    <dgm:cxn modelId="{01C98E5E-7BC2-4937-88BF-9793557EDF97}" type="presOf" srcId="{415E7493-9794-4933-A818-CFE268390B25}" destId="{4A5A157B-3725-4000-8A88-AB1B32645723}" srcOrd="0" destOrd="0" presId="urn:microsoft.com/office/officeart/2005/8/layout/vList3"/>
    <dgm:cxn modelId="{FEE4F3EA-2F54-4BDF-9E1F-156D41545E85}" srcId="{89C411D1-01C1-4EAF-A208-C81835AE61BD}" destId="{F903F0CA-750E-4E67-B485-94AA9544D326}" srcOrd="2" destOrd="0" parTransId="{233B2D61-2797-4EE6-A631-0E70C170C2BA}" sibTransId="{6569E59F-600C-412F-ADB9-A8B0312A9E99}"/>
    <dgm:cxn modelId="{522A1DD3-0127-4C65-B46C-09400AF52B9F}" type="presOf" srcId="{89C411D1-01C1-4EAF-A208-C81835AE61BD}" destId="{3A0C5DBF-E89A-4D5C-A074-2DCC707682C9}" srcOrd="0" destOrd="0" presId="urn:microsoft.com/office/officeart/2005/8/layout/vList3"/>
    <dgm:cxn modelId="{CC2A9F49-FA28-43C0-A274-2F68065D574C}" srcId="{89C411D1-01C1-4EAF-A208-C81835AE61BD}" destId="{66C28B0D-D54E-464E-92BA-6CB2EB812473}" srcOrd="1" destOrd="0" parTransId="{80293100-CE1F-4A41-AFFD-EFAEE05301CC}" sibTransId="{47ABD1A2-720B-415D-8090-70865763D007}"/>
    <dgm:cxn modelId="{88FF015B-7A91-4230-B0D6-421591B52E4D}" type="presOf" srcId="{F89BE70C-6B0A-4CEE-901D-18983C228051}" destId="{95186156-2966-452B-9828-C37D394F5A76}" srcOrd="0" destOrd="0" presId="urn:microsoft.com/office/officeart/2005/8/layout/vList3"/>
    <dgm:cxn modelId="{D94230D7-A17F-4C89-96C5-13E7E39EF2BB}" srcId="{89C411D1-01C1-4EAF-A208-C81835AE61BD}" destId="{F89BE70C-6B0A-4CEE-901D-18983C228051}" srcOrd="0" destOrd="0" parTransId="{4542CC49-0062-4B28-B1EF-09EE6CC44CC6}" sibTransId="{4AF6157F-0AE5-4AD7-881A-3032B32456FF}"/>
    <dgm:cxn modelId="{AD11B545-CA4D-47BC-BB67-16B98556AA26}" type="presOf" srcId="{F903F0CA-750E-4E67-B485-94AA9544D326}" destId="{3C8B69AD-4882-4F37-A819-8DE626386CF5}" srcOrd="0" destOrd="0" presId="urn:microsoft.com/office/officeart/2005/8/layout/vList3"/>
    <dgm:cxn modelId="{E75097E1-DE3E-4CD7-9D1D-BBC233D520B2}" type="presOf" srcId="{A6F75C92-B0C0-4A85-B4F9-57022A1B1166}" destId="{BB7AF301-DF0E-4903-A5F2-1C1C04C4E382}" srcOrd="0" destOrd="0" presId="urn:microsoft.com/office/officeart/2005/8/layout/vList3"/>
    <dgm:cxn modelId="{5673EF87-2693-414A-B033-85C3707A25E7}" type="presOf" srcId="{66C28B0D-D54E-464E-92BA-6CB2EB812473}" destId="{F11E28FF-A131-458B-91D6-8ACFA74844D5}" srcOrd="0" destOrd="0" presId="urn:microsoft.com/office/officeart/2005/8/layout/vList3"/>
    <dgm:cxn modelId="{A0A4491F-C5B8-453A-AEB4-FEFC56BF9418}" srcId="{89C411D1-01C1-4EAF-A208-C81835AE61BD}" destId="{415E7493-9794-4933-A818-CFE268390B25}" srcOrd="5" destOrd="0" parTransId="{2C9CC45F-29E2-4AF6-BF58-FFDD82B86E92}" sibTransId="{59C968F3-3266-40F8-AC58-593E2FC983C1}"/>
    <dgm:cxn modelId="{D16CE691-476C-47B0-80ED-8580FA8DC324}" srcId="{89C411D1-01C1-4EAF-A208-C81835AE61BD}" destId="{0DC98BF1-2608-43BB-AA4A-73E1B45FF782}" srcOrd="3" destOrd="0" parTransId="{A83AD72A-C277-48EC-8D6D-ED24853FF3E8}" sibTransId="{F47584D5-2F76-4BD5-922C-F8DD08851B16}"/>
    <dgm:cxn modelId="{A41EEAEA-3450-4315-9A3F-BDE7F81B263B}" type="presParOf" srcId="{3A0C5DBF-E89A-4D5C-A074-2DCC707682C9}" destId="{219667EB-62C2-4E83-A307-8FABFD8E731E}" srcOrd="0" destOrd="0" presId="urn:microsoft.com/office/officeart/2005/8/layout/vList3"/>
    <dgm:cxn modelId="{AFA0CF44-C83D-42F9-8F87-784C665070C6}" type="presParOf" srcId="{219667EB-62C2-4E83-A307-8FABFD8E731E}" destId="{A4FD01FF-191D-4C25-A91E-80B8E81D3E63}" srcOrd="0" destOrd="0" presId="urn:microsoft.com/office/officeart/2005/8/layout/vList3"/>
    <dgm:cxn modelId="{3D320C62-8CD6-42BB-8902-4B9F35A65872}" type="presParOf" srcId="{219667EB-62C2-4E83-A307-8FABFD8E731E}" destId="{95186156-2966-452B-9828-C37D394F5A76}" srcOrd="1" destOrd="0" presId="urn:microsoft.com/office/officeart/2005/8/layout/vList3"/>
    <dgm:cxn modelId="{A27FA3F6-11A4-425B-9D83-68C91F6D6F6C}" type="presParOf" srcId="{3A0C5DBF-E89A-4D5C-A074-2DCC707682C9}" destId="{AB4CE921-4CD6-4F97-BA49-731994B45507}" srcOrd="1" destOrd="0" presId="urn:microsoft.com/office/officeart/2005/8/layout/vList3"/>
    <dgm:cxn modelId="{2E04AC1E-D55E-41E9-9503-8D1B018290D6}" type="presParOf" srcId="{3A0C5DBF-E89A-4D5C-A074-2DCC707682C9}" destId="{10B97AA3-9816-4403-B554-B3C8669D774A}" srcOrd="2" destOrd="0" presId="urn:microsoft.com/office/officeart/2005/8/layout/vList3"/>
    <dgm:cxn modelId="{2ED7EC77-6EDB-46B2-8FD5-E4C1665BF45F}" type="presParOf" srcId="{10B97AA3-9816-4403-B554-B3C8669D774A}" destId="{11D6D8A6-34D8-4E9D-BA86-B8461B8B2AF2}" srcOrd="0" destOrd="0" presId="urn:microsoft.com/office/officeart/2005/8/layout/vList3"/>
    <dgm:cxn modelId="{B8101F23-868B-4E73-A7C6-6AE98C50D96F}" type="presParOf" srcId="{10B97AA3-9816-4403-B554-B3C8669D774A}" destId="{F11E28FF-A131-458B-91D6-8ACFA74844D5}" srcOrd="1" destOrd="0" presId="urn:microsoft.com/office/officeart/2005/8/layout/vList3"/>
    <dgm:cxn modelId="{0439C097-EBF9-4EAF-8B0E-46FDD8804D1F}" type="presParOf" srcId="{3A0C5DBF-E89A-4D5C-A074-2DCC707682C9}" destId="{8DE7E9BD-6D1D-4241-A254-D30EE38A4ECB}" srcOrd="3" destOrd="0" presId="urn:microsoft.com/office/officeart/2005/8/layout/vList3"/>
    <dgm:cxn modelId="{DEA7982E-5A34-4093-A94D-CB33854F7040}" type="presParOf" srcId="{3A0C5DBF-E89A-4D5C-A074-2DCC707682C9}" destId="{CB7901F2-3599-4C23-BEDE-041FB2BAFD02}" srcOrd="4" destOrd="0" presId="urn:microsoft.com/office/officeart/2005/8/layout/vList3"/>
    <dgm:cxn modelId="{4BFB32EE-85F8-4AE8-BBEB-52DB2934C643}" type="presParOf" srcId="{CB7901F2-3599-4C23-BEDE-041FB2BAFD02}" destId="{99EC904C-F63A-4E23-BE7E-3217A111A0B6}" srcOrd="0" destOrd="0" presId="urn:microsoft.com/office/officeart/2005/8/layout/vList3"/>
    <dgm:cxn modelId="{ED13861D-5A2C-4745-9D20-517972739FF4}" type="presParOf" srcId="{CB7901F2-3599-4C23-BEDE-041FB2BAFD02}" destId="{3C8B69AD-4882-4F37-A819-8DE626386CF5}" srcOrd="1" destOrd="0" presId="urn:microsoft.com/office/officeart/2005/8/layout/vList3"/>
    <dgm:cxn modelId="{7F7EE4A6-45E0-49D3-B007-6DA2749A3290}" type="presParOf" srcId="{3A0C5DBF-E89A-4D5C-A074-2DCC707682C9}" destId="{B3A7E139-060F-430E-8160-12AD968C42D8}" srcOrd="5" destOrd="0" presId="urn:microsoft.com/office/officeart/2005/8/layout/vList3"/>
    <dgm:cxn modelId="{7B3C335B-A0AE-4094-A689-237C67FB5A01}" type="presParOf" srcId="{3A0C5DBF-E89A-4D5C-A074-2DCC707682C9}" destId="{2BE42CEF-2060-455E-B4FF-6B6664B305B4}" srcOrd="6" destOrd="0" presId="urn:microsoft.com/office/officeart/2005/8/layout/vList3"/>
    <dgm:cxn modelId="{5E81A032-DA21-4D5E-9BB2-B1EC1DC64A75}" type="presParOf" srcId="{2BE42CEF-2060-455E-B4FF-6B6664B305B4}" destId="{7644C8F3-2466-4AE3-9581-5957AD2D41C6}" srcOrd="0" destOrd="0" presId="urn:microsoft.com/office/officeart/2005/8/layout/vList3"/>
    <dgm:cxn modelId="{9018392F-BED0-4B7C-A805-A14AABAF4500}" type="presParOf" srcId="{2BE42CEF-2060-455E-B4FF-6B6664B305B4}" destId="{04734114-9E85-4EBD-BACD-7D7FE15F5600}" srcOrd="1" destOrd="0" presId="urn:microsoft.com/office/officeart/2005/8/layout/vList3"/>
    <dgm:cxn modelId="{1BF4CA36-75C6-4940-8EE7-93D0F866EA1A}" type="presParOf" srcId="{3A0C5DBF-E89A-4D5C-A074-2DCC707682C9}" destId="{06F492CA-76C4-4D96-BA73-B84EC35CF945}" srcOrd="7" destOrd="0" presId="urn:microsoft.com/office/officeart/2005/8/layout/vList3"/>
    <dgm:cxn modelId="{C97A85EB-3F5F-4238-A515-C73323A2B6CA}" type="presParOf" srcId="{3A0C5DBF-E89A-4D5C-A074-2DCC707682C9}" destId="{1CD59BBA-37B0-4063-A54D-26774DBD9083}" srcOrd="8" destOrd="0" presId="urn:microsoft.com/office/officeart/2005/8/layout/vList3"/>
    <dgm:cxn modelId="{DB7A5226-73B5-4519-A486-941FC076F952}" type="presParOf" srcId="{1CD59BBA-37B0-4063-A54D-26774DBD9083}" destId="{233F16C0-45D1-430E-A74F-7C4159660F40}" srcOrd="0" destOrd="0" presId="urn:microsoft.com/office/officeart/2005/8/layout/vList3"/>
    <dgm:cxn modelId="{1B5D25B8-E8D2-4571-B851-7AE1F2EA792A}" type="presParOf" srcId="{1CD59BBA-37B0-4063-A54D-26774DBD9083}" destId="{BB7AF301-DF0E-4903-A5F2-1C1C04C4E382}" srcOrd="1" destOrd="0" presId="urn:microsoft.com/office/officeart/2005/8/layout/vList3"/>
    <dgm:cxn modelId="{9970B6AE-68AD-4B16-BB87-293D8B84C963}" type="presParOf" srcId="{3A0C5DBF-E89A-4D5C-A074-2DCC707682C9}" destId="{4D5EAFB0-88CD-4DB9-8EEC-FC5DF7C4F1AA}" srcOrd="9" destOrd="0" presId="urn:microsoft.com/office/officeart/2005/8/layout/vList3"/>
    <dgm:cxn modelId="{CE8B11A0-5824-4963-8F5E-2A23DB01AEB8}" type="presParOf" srcId="{3A0C5DBF-E89A-4D5C-A074-2DCC707682C9}" destId="{76A96452-2534-4D70-A69D-2DEFDE485BD0}" srcOrd="10" destOrd="0" presId="urn:microsoft.com/office/officeart/2005/8/layout/vList3"/>
    <dgm:cxn modelId="{AF0E513D-C1AB-4CDF-B440-0F71BF2D7DE0}" type="presParOf" srcId="{76A96452-2534-4D70-A69D-2DEFDE485BD0}" destId="{4364F884-0C8B-414F-80B0-5338EA774473}" srcOrd="0" destOrd="0" presId="urn:microsoft.com/office/officeart/2005/8/layout/vList3"/>
    <dgm:cxn modelId="{7EC45F65-98F9-44C3-853B-61196FD36467}" type="presParOf" srcId="{76A96452-2534-4D70-A69D-2DEFDE485BD0}" destId="{4A5A157B-3725-4000-8A88-AB1B3264572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B9F858-5F4F-4AE7-B6DF-54650B0A50B9}"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pPr rtl="1"/>
          <a:endParaRPr lang="ar-SA"/>
        </a:p>
      </dgm:t>
    </dgm:pt>
    <dgm:pt modelId="{328A5F8E-6092-433A-9844-D446034BB551}">
      <dgm:prSet phldrT="[نص]" custT="1"/>
      <dgm:spPr/>
      <dgm:t>
        <a:bodyPr/>
        <a:lstStyle/>
        <a:p>
          <a:pPr rtl="1"/>
          <a:r>
            <a:rPr lang="ar-IQ" sz="1600" b="1" smtClean="0">
              <a:latin typeface="Simplified Arabic" panose="02020603050405020304" pitchFamily="18" charset="-78"/>
              <a:cs typeface="Simplified Arabic" panose="02020603050405020304" pitchFamily="18" charset="-78"/>
            </a:rPr>
            <a:t>بلورة مشكلة البحث وتحديد ابعادها ومجالاتها</a:t>
          </a:r>
          <a:endParaRPr lang="ar-SA" sz="1600" b="1">
            <a:latin typeface="Simplified Arabic" panose="02020603050405020304" pitchFamily="18" charset="-78"/>
            <a:cs typeface="Simplified Arabic" panose="02020603050405020304" pitchFamily="18" charset="-78"/>
          </a:endParaRPr>
        </a:p>
      </dgm:t>
    </dgm:pt>
    <dgm:pt modelId="{0E0E7E32-9230-4B1F-A433-C18A3265C8D1}" type="parTrans" cxnId="{8820A05F-25E3-49A9-8918-DD2FEE7CEB26}">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15126957-77A0-435F-A90D-C6888D7AC4CB}" type="sibTrans" cxnId="{8820A05F-25E3-49A9-8918-DD2FEE7CEB26}">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07456BAE-998C-4EE2-9677-ED55B99A0CE8}">
      <dgm:prSet custT="1"/>
      <dgm:spPr/>
      <dgm:t>
        <a:bodyPr/>
        <a:lstStyle/>
        <a:p>
          <a:pPr rtl="1"/>
          <a:r>
            <a:rPr lang="ar-IQ" sz="1600" b="1" dirty="0" smtClean="0">
              <a:latin typeface="Simplified Arabic" panose="02020603050405020304" pitchFamily="18" charset="-78"/>
              <a:cs typeface="Simplified Arabic" panose="02020603050405020304" pitchFamily="18" charset="-78"/>
            </a:rPr>
            <a:t>اغناء مشكلة البحث</a:t>
          </a:r>
          <a:endParaRPr lang="en-US" sz="1600" b="1" dirty="0">
            <a:latin typeface="Simplified Arabic" panose="02020603050405020304" pitchFamily="18" charset="-78"/>
            <a:cs typeface="Simplified Arabic" panose="02020603050405020304" pitchFamily="18" charset="-78"/>
          </a:endParaRPr>
        </a:p>
      </dgm:t>
    </dgm:pt>
    <dgm:pt modelId="{DF83EEC5-6575-4DC2-B420-712998963054}" type="parTrans" cxnId="{B6A5DAEC-327D-4F98-B565-835799504B0D}">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EAB051FE-3FB4-4FE9-99F4-D8D79425DD9C}" type="sibTrans" cxnId="{B6A5DAEC-327D-4F98-B565-835799504B0D}">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0540FDD1-9B1D-4BE2-9ABA-2C1BA59BE88D}">
      <dgm:prSet custT="1"/>
      <dgm:spPr/>
      <dgm:t>
        <a:bodyPr/>
        <a:lstStyle/>
        <a:p>
          <a:pPr rtl="1"/>
          <a:r>
            <a:rPr lang="ar-IQ" sz="1600" b="1" dirty="0" smtClean="0">
              <a:latin typeface="Simplified Arabic" panose="02020603050405020304" pitchFamily="18" charset="-78"/>
              <a:cs typeface="Simplified Arabic" panose="02020603050405020304" pitchFamily="18" charset="-78"/>
            </a:rPr>
            <a:t>تزويد الباحث بالكثير من الافكار والمبادئ والادوات والاجراءات والاختبارات التي تفيد الباحث في حل المشكلة</a:t>
          </a:r>
          <a:endParaRPr lang="en-US" sz="1600" b="1" dirty="0">
            <a:latin typeface="Simplified Arabic" panose="02020603050405020304" pitchFamily="18" charset="-78"/>
            <a:cs typeface="Simplified Arabic" panose="02020603050405020304" pitchFamily="18" charset="-78"/>
          </a:endParaRPr>
        </a:p>
      </dgm:t>
    </dgm:pt>
    <dgm:pt modelId="{6602F0F7-D534-46F3-A6F4-47219D38C1C6}" type="parTrans" cxnId="{470F9564-479D-4845-9FA7-DFB6FF692852}">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9F2D7560-6047-49F2-9B07-18181E26F808}" type="sibTrans" cxnId="{470F9564-479D-4845-9FA7-DFB6FF692852}">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55ABA3CC-3A79-4533-A197-F26657C0F937}">
      <dgm:prSet custT="1"/>
      <dgm:spPr/>
      <dgm:t>
        <a:bodyPr/>
        <a:lstStyle/>
        <a:p>
          <a:pPr rtl="1"/>
          <a:r>
            <a:rPr lang="ar-IQ" sz="1600" b="1" dirty="0" smtClean="0">
              <a:latin typeface="Simplified Arabic" panose="02020603050405020304" pitchFamily="18" charset="-78"/>
              <a:cs typeface="Simplified Arabic" panose="02020603050405020304" pitchFamily="18" charset="-78"/>
            </a:rPr>
            <a:t>تزويد الباحث بالمزيد من المراجع والمصادر المهمة</a:t>
          </a:r>
          <a:endParaRPr lang="en-US" sz="1600" b="1" dirty="0">
            <a:latin typeface="Simplified Arabic" panose="02020603050405020304" pitchFamily="18" charset="-78"/>
            <a:cs typeface="Simplified Arabic" panose="02020603050405020304" pitchFamily="18" charset="-78"/>
          </a:endParaRPr>
        </a:p>
      </dgm:t>
    </dgm:pt>
    <dgm:pt modelId="{252A593A-0A18-48ED-BD98-7E61C36C8B7A}" type="parTrans" cxnId="{B5CCEF6B-346C-4F23-8699-F4C99A672BA5}">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38580315-AABB-4820-8FB1-4DEB1CE77669}" type="sibTrans" cxnId="{B5CCEF6B-346C-4F23-8699-F4C99A672BA5}">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AC2FACE6-DD31-487D-9483-D25369C60B83}">
      <dgm:prSet custT="1"/>
      <dgm:spPr/>
      <dgm:t>
        <a:bodyPr/>
        <a:lstStyle/>
        <a:p>
          <a:pPr rtl="1"/>
          <a:r>
            <a:rPr lang="ar-IQ" sz="1600" b="1" dirty="0" smtClean="0">
              <a:latin typeface="Simplified Arabic" panose="02020603050405020304" pitchFamily="18" charset="-78"/>
              <a:cs typeface="Simplified Arabic" panose="02020603050405020304" pitchFamily="18" charset="-78"/>
            </a:rPr>
            <a:t>توجيه الباحث الى تجنب الاخطاء التي وقع فيها الباحثون الاخرون والصعوبات التي واجهتهم</a:t>
          </a:r>
          <a:endParaRPr lang="en-US" sz="1600" b="1" dirty="0">
            <a:latin typeface="Simplified Arabic" panose="02020603050405020304" pitchFamily="18" charset="-78"/>
            <a:cs typeface="Simplified Arabic" panose="02020603050405020304" pitchFamily="18" charset="-78"/>
          </a:endParaRPr>
        </a:p>
      </dgm:t>
    </dgm:pt>
    <dgm:pt modelId="{29941AB8-A4C6-4788-9FCF-60E88C2887B3}" type="parTrans" cxnId="{537EC2E0-E60B-4B39-B275-F3A5A8AE80C7}">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6E060D63-26BA-45D0-BEC0-6A726497182B}" type="sibTrans" cxnId="{537EC2E0-E60B-4B39-B275-F3A5A8AE80C7}">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A56B8975-A8E1-4196-A629-9FA183738838}">
      <dgm:prSet custT="1"/>
      <dgm:spPr/>
      <dgm:t>
        <a:bodyPr/>
        <a:lstStyle/>
        <a:p>
          <a:pPr rtl="1"/>
          <a:r>
            <a:rPr lang="ar-IQ" sz="1600" b="1" smtClean="0">
              <a:latin typeface="Simplified Arabic" panose="02020603050405020304" pitchFamily="18" charset="-78"/>
              <a:cs typeface="Simplified Arabic" panose="02020603050405020304" pitchFamily="18" charset="-78"/>
            </a:rPr>
            <a:t>الافادة من نتائج الابحاث والدراسات السابقة</a:t>
          </a:r>
          <a:endParaRPr lang="en-US" sz="1600" b="1">
            <a:latin typeface="Simplified Arabic" panose="02020603050405020304" pitchFamily="18" charset="-78"/>
            <a:cs typeface="Simplified Arabic" panose="02020603050405020304" pitchFamily="18" charset="-78"/>
          </a:endParaRPr>
        </a:p>
      </dgm:t>
    </dgm:pt>
    <dgm:pt modelId="{6E0E5930-BA4A-48DA-A9D4-DC02034B394D}" type="parTrans" cxnId="{3B131C77-D87F-4B61-A844-1531563FC093}">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9DCEE8E8-E2E4-426B-838B-0B92E4AF9A9B}" type="sibTrans" cxnId="{3B131C77-D87F-4B61-A844-1531563FC093}">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A207D941-AE18-41CC-9C8A-3C0D16BAB930}">
      <dgm:prSet custT="1"/>
      <dgm:spPr/>
      <dgm:t>
        <a:bodyPr/>
        <a:lstStyle/>
        <a:p>
          <a:pPr rtl="1"/>
          <a:r>
            <a:rPr lang="ar-IQ" sz="1600" b="1" dirty="0" smtClean="0">
              <a:latin typeface="Simplified Arabic" panose="02020603050405020304" pitchFamily="18" charset="-78"/>
              <a:cs typeface="Simplified Arabic" panose="02020603050405020304" pitchFamily="18" charset="-78"/>
            </a:rPr>
            <a:t>بناء مسلمات البحث اعتمادا على النتائج التي توصل لها الاخرون </a:t>
          </a:r>
          <a:endParaRPr lang="en-US" sz="1600" b="1" dirty="0">
            <a:latin typeface="Simplified Arabic" panose="02020603050405020304" pitchFamily="18" charset="-78"/>
            <a:cs typeface="Simplified Arabic" panose="02020603050405020304" pitchFamily="18" charset="-78"/>
          </a:endParaRPr>
        </a:p>
      </dgm:t>
    </dgm:pt>
    <dgm:pt modelId="{0D982F22-12CF-4363-B450-6691268184BA}" type="parTrans" cxnId="{E750E2D8-3A8F-4ECB-B16F-912E235F788A}">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7F3FB542-8F4C-42C8-89D4-EBB211000B24}" type="sibTrans" cxnId="{E750E2D8-3A8F-4ECB-B16F-912E235F788A}">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F986CFA0-E7F1-4930-8F1E-F242CA905EDA}">
      <dgm:prSet custT="1"/>
      <dgm:spPr/>
      <dgm:t>
        <a:bodyPr/>
        <a:lstStyle/>
        <a:p>
          <a:pPr rtl="1"/>
          <a:endParaRPr lang="ar-SA"/>
        </a:p>
      </dgm:t>
    </dgm:pt>
    <dgm:pt modelId="{710D2E0B-982A-4969-B348-B16CDB8211BB}" type="parTrans" cxnId="{AA22BC3F-00E3-46CE-B5CD-23E253EC2D1F}">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0B1DF74C-C6E0-4954-975C-E7DD55659DE2}" type="sibTrans" cxnId="{AA22BC3F-00E3-46CE-B5CD-23E253EC2D1F}">
      <dgm:prSet/>
      <dgm:spPr/>
      <dgm:t>
        <a:bodyPr/>
        <a:lstStyle/>
        <a:p>
          <a:pPr rtl="1"/>
          <a:endParaRPr lang="ar-SA" sz="2400" b="1">
            <a:latin typeface="Simplified Arabic" panose="02020603050405020304" pitchFamily="18" charset="-78"/>
            <a:cs typeface="Simplified Arabic" panose="02020603050405020304" pitchFamily="18" charset="-78"/>
          </a:endParaRPr>
        </a:p>
      </dgm:t>
    </dgm:pt>
    <dgm:pt modelId="{6CC83556-B46F-44BC-81ED-19FF880C7912}" type="pres">
      <dgm:prSet presAssocID="{7DB9F858-5F4F-4AE7-B6DF-54650B0A50B9}" presName="Name0" presStyleCnt="0">
        <dgm:presLayoutVars>
          <dgm:chMax val="7"/>
          <dgm:dir/>
          <dgm:animOne val="branch"/>
        </dgm:presLayoutVars>
      </dgm:prSet>
      <dgm:spPr/>
      <dgm:t>
        <a:bodyPr/>
        <a:lstStyle/>
        <a:p>
          <a:pPr rtl="1"/>
          <a:endParaRPr lang="ar-SA"/>
        </a:p>
      </dgm:t>
    </dgm:pt>
    <dgm:pt modelId="{56A686D4-E496-4C46-96DB-3B657C2B15A9}" type="pres">
      <dgm:prSet presAssocID="{328A5F8E-6092-433A-9844-D446034BB551}" presName="parTx1" presStyleLbl="node1" presStyleIdx="0" presStyleCnt="7"/>
      <dgm:spPr/>
      <dgm:t>
        <a:bodyPr/>
        <a:lstStyle/>
        <a:p>
          <a:pPr rtl="1"/>
          <a:endParaRPr lang="ar-SA"/>
        </a:p>
      </dgm:t>
    </dgm:pt>
    <dgm:pt modelId="{EACD4C3D-6405-4551-9519-11C4B372284C}" type="pres">
      <dgm:prSet presAssocID="{07456BAE-998C-4EE2-9677-ED55B99A0CE8}" presName="parTx2" presStyleLbl="node1" presStyleIdx="1" presStyleCnt="7"/>
      <dgm:spPr/>
      <dgm:t>
        <a:bodyPr/>
        <a:lstStyle/>
        <a:p>
          <a:pPr rtl="1"/>
          <a:endParaRPr lang="ar-SA"/>
        </a:p>
      </dgm:t>
    </dgm:pt>
    <dgm:pt modelId="{4CEE64E0-E349-457F-961A-5249016F6109}" type="pres">
      <dgm:prSet presAssocID="{0540FDD1-9B1D-4BE2-9ABA-2C1BA59BE88D}" presName="parTx3" presStyleLbl="node1" presStyleIdx="2" presStyleCnt="7" custScaleX="90350" custScaleY="176106"/>
      <dgm:spPr/>
      <dgm:t>
        <a:bodyPr/>
        <a:lstStyle/>
        <a:p>
          <a:pPr rtl="1"/>
          <a:endParaRPr lang="ar-SA"/>
        </a:p>
      </dgm:t>
    </dgm:pt>
    <dgm:pt modelId="{13509698-2BB2-4857-946E-03380EC450AF}" type="pres">
      <dgm:prSet presAssocID="{55ABA3CC-3A79-4533-A197-F26657C0F937}" presName="parTx4" presStyleLbl="node1" presStyleIdx="3" presStyleCnt="7" custScaleY="106505"/>
      <dgm:spPr/>
      <dgm:t>
        <a:bodyPr/>
        <a:lstStyle/>
        <a:p>
          <a:pPr rtl="1"/>
          <a:endParaRPr lang="ar-SA"/>
        </a:p>
      </dgm:t>
    </dgm:pt>
    <dgm:pt modelId="{51D58E4D-1369-4BE9-BE16-6552B5061C32}" type="pres">
      <dgm:prSet presAssocID="{AC2FACE6-DD31-487D-9483-D25369C60B83}" presName="parTx5" presStyleLbl="node1" presStyleIdx="4" presStyleCnt="7" custScaleX="87013" custScaleY="170173"/>
      <dgm:spPr/>
      <dgm:t>
        <a:bodyPr/>
        <a:lstStyle/>
        <a:p>
          <a:pPr rtl="1"/>
          <a:endParaRPr lang="ar-SA"/>
        </a:p>
      </dgm:t>
    </dgm:pt>
    <dgm:pt modelId="{7E04E723-5AE0-4FFC-AF25-BD584B580C5D}" type="pres">
      <dgm:prSet presAssocID="{A56B8975-A8E1-4196-A629-9FA183738838}" presName="parTx6" presStyleLbl="node1" presStyleIdx="5" presStyleCnt="7"/>
      <dgm:spPr/>
      <dgm:t>
        <a:bodyPr/>
        <a:lstStyle/>
        <a:p>
          <a:pPr rtl="1"/>
          <a:endParaRPr lang="ar-SA"/>
        </a:p>
      </dgm:t>
    </dgm:pt>
    <dgm:pt modelId="{708C0709-38EC-46C9-AC71-1A723BABBBFE}" type="pres">
      <dgm:prSet presAssocID="{A207D941-AE18-41CC-9C8A-3C0D16BAB930}" presName="parTx7" presStyleLbl="node1" presStyleIdx="6" presStyleCnt="7"/>
      <dgm:spPr/>
      <dgm:t>
        <a:bodyPr/>
        <a:lstStyle/>
        <a:p>
          <a:pPr rtl="1"/>
          <a:endParaRPr lang="ar-SA"/>
        </a:p>
      </dgm:t>
    </dgm:pt>
  </dgm:ptLst>
  <dgm:cxnLst>
    <dgm:cxn modelId="{3B131C77-D87F-4B61-A844-1531563FC093}" srcId="{7DB9F858-5F4F-4AE7-B6DF-54650B0A50B9}" destId="{A56B8975-A8E1-4196-A629-9FA183738838}" srcOrd="5" destOrd="0" parTransId="{6E0E5930-BA4A-48DA-A9D4-DC02034B394D}" sibTransId="{9DCEE8E8-E2E4-426B-838B-0B92E4AF9A9B}"/>
    <dgm:cxn modelId="{738F46A8-AE92-4E11-8FE4-ADE8FE27D04E}" type="presOf" srcId="{55ABA3CC-3A79-4533-A197-F26657C0F937}" destId="{13509698-2BB2-4857-946E-03380EC450AF}" srcOrd="0" destOrd="0" presId="urn:microsoft.com/office/officeart/2009/3/layout/SubStepProcess"/>
    <dgm:cxn modelId="{537EC2E0-E60B-4B39-B275-F3A5A8AE80C7}" srcId="{7DB9F858-5F4F-4AE7-B6DF-54650B0A50B9}" destId="{AC2FACE6-DD31-487D-9483-D25369C60B83}" srcOrd="4" destOrd="0" parTransId="{29941AB8-A4C6-4788-9FCF-60E88C2887B3}" sibTransId="{6E060D63-26BA-45D0-BEC0-6A726497182B}"/>
    <dgm:cxn modelId="{B6A5DAEC-327D-4F98-B565-835799504B0D}" srcId="{7DB9F858-5F4F-4AE7-B6DF-54650B0A50B9}" destId="{07456BAE-998C-4EE2-9677-ED55B99A0CE8}" srcOrd="1" destOrd="0" parTransId="{DF83EEC5-6575-4DC2-B420-712998963054}" sibTransId="{EAB051FE-3FB4-4FE9-99F4-D8D79425DD9C}"/>
    <dgm:cxn modelId="{D517E2E5-A1B6-47CB-BCFD-0046EE655E97}" type="presOf" srcId="{AC2FACE6-DD31-487D-9483-D25369C60B83}" destId="{51D58E4D-1369-4BE9-BE16-6552B5061C32}" srcOrd="0" destOrd="0" presId="urn:microsoft.com/office/officeart/2009/3/layout/SubStepProcess"/>
    <dgm:cxn modelId="{BB50859C-BD2B-49FE-B8C8-ACD7EB51E9E5}" type="presOf" srcId="{A207D941-AE18-41CC-9C8A-3C0D16BAB930}" destId="{708C0709-38EC-46C9-AC71-1A723BABBBFE}" srcOrd="0" destOrd="0" presId="urn:microsoft.com/office/officeart/2009/3/layout/SubStepProcess"/>
    <dgm:cxn modelId="{1EB10237-4D4B-4F43-9476-56B9114626C2}" type="presOf" srcId="{A56B8975-A8E1-4196-A629-9FA183738838}" destId="{7E04E723-5AE0-4FFC-AF25-BD584B580C5D}" srcOrd="0" destOrd="0" presId="urn:microsoft.com/office/officeart/2009/3/layout/SubStepProcess"/>
    <dgm:cxn modelId="{B5CCEF6B-346C-4F23-8699-F4C99A672BA5}" srcId="{7DB9F858-5F4F-4AE7-B6DF-54650B0A50B9}" destId="{55ABA3CC-3A79-4533-A197-F26657C0F937}" srcOrd="3" destOrd="0" parTransId="{252A593A-0A18-48ED-BD98-7E61C36C8B7A}" sibTransId="{38580315-AABB-4820-8FB1-4DEB1CE77669}"/>
    <dgm:cxn modelId="{E750E2D8-3A8F-4ECB-B16F-912E235F788A}" srcId="{7DB9F858-5F4F-4AE7-B6DF-54650B0A50B9}" destId="{A207D941-AE18-41CC-9C8A-3C0D16BAB930}" srcOrd="6" destOrd="0" parTransId="{0D982F22-12CF-4363-B450-6691268184BA}" sibTransId="{7F3FB542-8F4C-42C8-89D4-EBB211000B24}"/>
    <dgm:cxn modelId="{12836FCE-56AC-4894-AB24-E500CBB0BFCB}" type="presOf" srcId="{328A5F8E-6092-433A-9844-D446034BB551}" destId="{56A686D4-E496-4C46-96DB-3B657C2B15A9}" srcOrd="0" destOrd="0" presId="urn:microsoft.com/office/officeart/2009/3/layout/SubStepProcess"/>
    <dgm:cxn modelId="{7B081743-E045-47A2-8EC9-A95740BD352F}" type="presOf" srcId="{7DB9F858-5F4F-4AE7-B6DF-54650B0A50B9}" destId="{6CC83556-B46F-44BC-81ED-19FF880C7912}" srcOrd="0" destOrd="0" presId="urn:microsoft.com/office/officeart/2009/3/layout/SubStepProcess"/>
    <dgm:cxn modelId="{8820A05F-25E3-49A9-8918-DD2FEE7CEB26}" srcId="{7DB9F858-5F4F-4AE7-B6DF-54650B0A50B9}" destId="{328A5F8E-6092-433A-9844-D446034BB551}" srcOrd="0" destOrd="0" parTransId="{0E0E7E32-9230-4B1F-A433-C18A3265C8D1}" sibTransId="{15126957-77A0-435F-A90D-C6888D7AC4CB}"/>
    <dgm:cxn modelId="{AA22BC3F-00E3-46CE-B5CD-23E253EC2D1F}" srcId="{7DB9F858-5F4F-4AE7-B6DF-54650B0A50B9}" destId="{F986CFA0-E7F1-4930-8F1E-F242CA905EDA}" srcOrd="7" destOrd="0" parTransId="{710D2E0B-982A-4969-B348-B16CDB8211BB}" sibTransId="{0B1DF74C-C6E0-4954-975C-E7DD55659DE2}"/>
    <dgm:cxn modelId="{470F9564-479D-4845-9FA7-DFB6FF692852}" srcId="{7DB9F858-5F4F-4AE7-B6DF-54650B0A50B9}" destId="{0540FDD1-9B1D-4BE2-9ABA-2C1BA59BE88D}" srcOrd="2" destOrd="0" parTransId="{6602F0F7-D534-46F3-A6F4-47219D38C1C6}" sibTransId="{9F2D7560-6047-49F2-9B07-18181E26F808}"/>
    <dgm:cxn modelId="{41796226-E824-4D2C-9915-8980200415BD}" type="presOf" srcId="{07456BAE-998C-4EE2-9677-ED55B99A0CE8}" destId="{EACD4C3D-6405-4551-9519-11C4B372284C}" srcOrd="0" destOrd="0" presId="urn:microsoft.com/office/officeart/2009/3/layout/SubStepProcess"/>
    <dgm:cxn modelId="{8D6E26FB-48C1-4D86-9D5C-1A0C9107FDDD}" type="presOf" srcId="{0540FDD1-9B1D-4BE2-9ABA-2C1BA59BE88D}" destId="{4CEE64E0-E349-457F-961A-5249016F6109}" srcOrd="0" destOrd="0" presId="urn:microsoft.com/office/officeart/2009/3/layout/SubStepProcess"/>
    <dgm:cxn modelId="{1CF4E805-3540-4C28-B6EE-E43799F18D04}" type="presParOf" srcId="{6CC83556-B46F-44BC-81ED-19FF880C7912}" destId="{56A686D4-E496-4C46-96DB-3B657C2B15A9}" srcOrd="0" destOrd="0" presId="urn:microsoft.com/office/officeart/2009/3/layout/SubStepProcess"/>
    <dgm:cxn modelId="{124461DB-B380-4458-93B2-77402F217C31}" type="presParOf" srcId="{6CC83556-B46F-44BC-81ED-19FF880C7912}" destId="{EACD4C3D-6405-4551-9519-11C4B372284C}" srcOrd="1" destOrd="0" presId="urn:microsoft.com/office/officeart/2009/3/layout/SubStepProcess"/>
    <dgm:cxn modelId="{81367862-9129-4B78-B267-19E74B20CE42}" type="presParOf" srcId="{6CC83556-B46F-44BC-81ED-19FF880C7912}" destId="{4CEE64E0-E349-457F-961A-5249016F6109}" srcOrd="2" destOrd="0" presId="urn:microsoft.com/office/officeart/2009/3/layout/SubStepProcess"/>
    <dgm:cxn modelId="{94DCCBB8-930C-49E7-9272-BF0FCB2A50A6}" type="presParOf" srcId="{6CC83556-B46F-44BC-81ED-19FF880C7912}" destId="{13509698-2BB2-4857-946E-03380EC450AF}" srcOrd="3" destOrd="0" presId="urn:microsoft.com/office/officeart/2009/3/layout/SubStepProcess"/>
    <dgm:cxn modelId="{B871CCBB-D753-4164-A1D9-C9CA22C87A91}" type="presParOf" srcId="{6CC83556-B46F-44BC-81ED-19FF880C7912}" destId="{51D58E4D-1369-4BE9-BE16-6552B5061C32}" srcOrd="4" destOrd="0" presId="urn:microsoft.com/office/officeart/2009/3/layout/SubStepProcess"/>
    <dgm:cxn modelId="{06949B4E-84A6-4662-872B-3CAFB3A50049}" type="presParOf" srcId="{6CC83556-B46F-44BC-81ED-19FF880C7912}" destId="{7E04E723-5AE0-4FFC-AF25-BD584B580C5D}" srcOrd="5" destOrd="0" presId="urn:microsoft.com/office/officeart/2009/3/layout/SubStepProcess"/>
    <dgm:cxn modelId="{F1CAB0A6-298D-40DC-9AEF-AC49C0A93806}" type="presParOf" srcId="{6CC83556-B46F-44BC-81ED-19FF880C7912}" destId="{708C0709-38EC-46C9-AC71-1A723BABBBFE}" srcOrd="6"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98EFB-FF55-4BC4-9B54-848269A16473}">
      <dsp:nvSpPr>
        <dsp:cNvPr id="0" name=""/>
        <dsp:cNvSpPr/>
      </dsp:nvSpPr>
      <dsp:spPr>
        <a:xfrm>
          <a:off x="1208645" y="746214"/>
          <a:ext cx="8271670" cy="4340778"/>
        </a:xfrm>
        <a:prstGeom prst="round2DiagRect">
          <a:avLst>
            <a:gd name="adj1" fmla="val 0"/>
            <a:gd name="adj2" fmla="val 1667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3FE0D3-1868-4212-9104-ED40AAECE173}">
      <dsp:nvSpPr>
        <dsp:cNvPr id="0" name=""/>
        <dsp:cNvSpPr/>
      </dsp:nvSpPr>
      <dsp:spPr>
        <a:xfrm>
          <a:off x="5544207" y="1364663"/>
          <a:ext cx="930" cy="2956769"/>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2C47CE2-F36A-4AE5-AC38-7CB6E685BF27}">
      <dsp:nvSpPr>
        <dsp:cNvPr id="0" name=""/>
        <dsp:cNvSpPr/>
      </dsp:nvSpPr>
      <dsp:spPr>
        <a:xfrm>
          <a:off x="1566032" y="1692368"/>
          <a:ext cx="3731328" cy="3184213"/>
        </a:xfrm>
        <a:prstGeom prst="rect">
          <a:avLst/>
        </a:prstGeom>
        <a:noFill/>
        <a:ln w="9525" cap="rnd"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1">
            <a:lnSpc>
              <a:spcPct val="100000"/>
            </a:lnSpc>
            <a:spcBef>
              <a:spcPct val="0"/>
            </a:spcBef>
            <a:spcAft>
              <a:spcPct val="35000"/>
            </a:spcAft>
          </a:pPr>
          <a:r>
            <a:rPr lang="ar-SA" sz="2000" b="1" kern="1200" dirty="0" smtClean="0">
              <a:latin typeface="Simplified Arabic" panose="02020603050405020304" pitchFamily="18" charset="-78"/>
              <a:cs typeface="Simplified Arabic" panose="02020603050405020304" pitchFamily="18" charset="-78"/>
            </a:rPr>
            <a:t>هو كلمة النظري، وكلمة النظري مشتقة من النظر، والعلم النظري هو الذي يعتمد على كل ما هو مكتوب، وفي مصطلح الإطار النظري تعني ما يقوم به الباحث العلمي من مكتوبات تُعبِّر عن وجهة نظره العلمية</a:t>
          </a:r>
          <a:endParaRPr lang="ar-SA" sz="2000" b="1" kern="1200" dirty="0">
            <a:latin typeface="Simplified Arabic" panose="02020603050405020304" pitchFamily="18" charset="-78"/>
            <a:cs typeface="Simplified Arabic" panose="02020603050405020304" pitchFamily="18" charset="-78"/>
          </a:endParaRPr>
        </a:p>
      </dsp:txBody>
      <dsp:txXfrm>
        <a:off x="1566032" y="1692368"/>
        <a:ext cx="3731328" cy="3184213"/>
      </dsp:txXfrm>
    </dsp:sp>
    <dsp:sp modelId="{B7C500D8-5B38-41EE-9030-01A85EAF141F}">
      <dsp:nvSpPr>
        <dsp:cNvPr id="0" name=""/>
        <dsp:cNvSpPr/>
      </dsp:nvSpPr>
      <dsp:spPr>
        <a:xfrm>
          <a:off x="5728153" y="1145623"/>
          <a:ext cx="3478760" cy="3436881"/>
        </a:xfrm>
        <a:prstGeom prst="rect">
          <a:avLst/>
        </a:prstGeom>
        <a:noFill/>
        <a:ln w="9525" cap="rnd"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1">
            <a:lnSpc>
              <a:spcPct val="100000"/>
            </a:lnSpc>
            <a:spcBef>
              <a:spcPct val="0"/>
            </a:spcBef>
            <a:spcAft>
              <a:spcPct val="35000"/>
            </a:spcAft>
          </a:pPr>
          <a:r>
            <a:rPr lang="ar-SA" sz="2000" b="1" kern="1200" dirty="0" smtClean="0">
              <a:latin typeface="Simplified Arabic" panose="02020603050405020304" pitchFamily="18" charset="-78"/>
              <a:cs typeface="Simplified Arabic" panose="02020603050405020304" pitchFamily="18" charset="-78"/>
            </a:rPr>
            <a:t>هو كلمة الإطار وجمعها أطر وإطارات، وهي تعني ما يحيط بالأشياء من الخارج، أو الهيكل والحدود العامة التي تُوضِّح معالم الأشياء، والمقصود بها في مصطلحنا الحدود والمكونات الخاصة بالبحث العلمي، والتي تتوقَّف على طبيعة المنهج العلمي، وما يقوم بجمعه الباحث به من معلومات</a:t>
          </a:r>
          <a:endParaRPr lang="ar-SA" sz="2000" b="1" kern="1200" dirty="0">
            <a:latin typeface="Simplified Arabic" panose="02020603050405020304" pitchFamily="18" charset="-78"/>
            <a:cs typeface="Simplified Arabic" panose="02020603050405020304" pitchFamily="18" charset="-78"/>
          </a:endParaRPr>
        </a:p>
      </dsp:txBody>
      <dsp:txXfrm>
        <a:off x="5728153" y="1145623"/>
        <a:ext cx="3478760" cy="3436881"/>
      </dsp:txXfrm>
    </dsp:sp>
    <dsp:sp modelId="{C5184044-A45E-4AA3-8B78-18B697BB08C2}">
      <dsp:nvSpPr>
        <dsp:cNvPr id="0" name=""/>
        <dsp:cNvSpPr/>
      </dsp:nvSpPr>
      <dsp:spPr>
        <a:xfrm rot="16200000">
          <a:off x="-1298827" y="1465449"/>
          <a:ext cx="4093989" cy="1163090"/>
        </a:xfrm>
        <a:prstGeom prst="rightArrow">
          <a:avLst>
            <a:gd name="adj1" fmla="val 49830"/>
            <a:gd name="adj2" fmla="val 6066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u="none" kern="1200" dirty="0" smtClean="0">
              <a:solidFill>
                <a:srgbClr val="7030A0"/>
              </a:solidFill>
              <a:effectLst/>
            </a:rPr>
            <a:t>الثاني</a:t>
          </a:r>
          <a:endParaRPr lang="ar-SA" sz="2700" u="none" kern="1200" dirty="0">
            <a:solidFill>
              <a:srgbClr val="7030A0"/>
            </a:solidFill>
            <a:effectLst/>
          </a:endParaRPr>
        </a:p>
      </dsp:txBody>
      <dsp:txXfrm>
        <a:off x="-1123044" y="1932993"/>
        <a:ext cx="3742423" cy="579568"/>
      </dsp:txXfrm>
    </dsp:sp>
    <dsp:sp modelId="{B54FD777-1B81-473A-BE78-0C11FAF088D9}">
      <dsp:nvSpPr>
        <dsp:cNvPr id="0" name=""/>
        <dsp:cNvSpPr/>
      </dsp:nvSpPr>
      <dsp:spPr>
        <a:xfrm rot="5400000">
          <a:off x="8135584" y="3047034"/>
          <a:ext cx="4093989" cy="1163090"/>
        </a:xfrm>
        <a:prstGeom prst="rightArrow">
          <a:avLst>
            <a:gd name="adj1" fmla="val 49830"/>
            <a:gd name="adj2" fmla="val 6066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rgbClr val="7030A0"/>
              </a:solidFill>
            </a:rPr>
            <a:t>الاول</a:t>
          </a:r>
          <a:endParaRPr lang="ar-SA" sz="2800" b="1" kern="1200" dirty="0">
            <a:solidFill>
              <a:srgbClr val="7030A0"/>
            </a:solidFill>
          </a:endParaRPr>
        </a:p>
      </dsp:txBody>
      <dsp:txXfrm>
        <a:off x="8311367" y="3163012"/>
        <a:ext cx="3742423" cy="57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1D10D-18BE-44C3-84DC-BA9E060911F3}">
      <dsp:nvSpPr>
        <dsp:cNvPr id="0" name=""/>
        <dsp:cNvSpPr/>
      </dsp:nvSpPr>
      <dsp:spPr>
        <a:xfrm>
          <a:off x="2687247" y="0"/>
          <a:ext cx="6339470" cy="6339470"/>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D59B5-1DA9-4B38-A2DD-874FF6526723}">
      <dsp:nvSpPr>
        <dsp:cNvPr id="0" name=""/>
        <dsp:cNvSpPr/>
      </dsp:nvSpPr>
      <dsp:spPr>
        <a:xfrm>
          <a:off x="6078864" y="412065"/>
          <a:ext cx="2535788" cy="2535788"/>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smtClean="0">
              <a:latin typeface="Simplified Arabic" panose="02020603050405020304" pitchFamily="18" charset="-78"/>
              <a:cs typeface="Simplified Arabic" panose="02020603050405020304" pitchFamily="18" charset="-78"/>
            </a:rPr>
            <a:t>تحدد برقم يرمز الى الباب الثاني والثانوي، اسم الكتاب، السنة، ثم العنوان كاملاً، وماذا يهدف البحث والغرض منه، عرض مشكلة البحث باختصار</a:t>
          </a:r>
          <a:endParaRPr lang="ar-SA" sz="1800" b="1" kern="1200">
            <a:latin typeface="Simplified Arabic" panose="02020603050405020304" pitchFamily="18" charset="-78"/>
            <a:cs typeface="Simplified Arabic" panose="02020603050405020304" pitchFamily="18" charset="-78"/>
          </a:endParaRPr>
        </a:p>
      </dsp:txBody>
      <dsp:txXfrm>
        <a:off x="6202651" y="535852"/>
        <a:ext cx="2288214" cy="2288214"/>
      </dsp:txXfrm>
    </dsp:sp>
    <dsp:sp modelId="{01CF2022-5DAE-47AC-95BA-0073DABCF1C1}">
      <dsp:nvSpPr>
        <dsp:cNvPr id="0" name=""/>
        <dsp:cNvSpPr/>
      </dsp:nvSpPr>
      <dsp:spPr>
        <a:xfrm>
          <a:off x="3099313" y="412065"/>
          <a:ext cx="2535788" cy="2535788"/>
        </a:xfrm>
        <a:prstGeom prst="roundRect">
          <a:avLst/>
        </a:prstGeom>
        <a:solidFill>
          <a:schemeClr val="accent5">
            <a:hueOff val="2045042"/>
            <a:satOff val="2118"/>
            <a:lumOff val="18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smtClean="0">
              <a:latin typeface="Simplified Arabic" panose="02020603050405020304" pitchFamily="18" charset="-78"/>
              <a:cs typeface="Simplified Arabic" panose="02020603050405020304" pitchFamily="18" charset="-78"/>
            </a:rPr>
            <a:t>مختصر جدا لإجراءات البحث العينة ومواصفاتها، انتمائها، اعمارها</a:t>
          </a:r>
          <a:endParaRPr lang="en-US" sz="1800" b="1" kern="1200">
            <a:latin typeface="Simplified Arabic" panose="02020603050405020304" pitchFamily="18" charset="-78"/>
            <a:cs typeface="Simplified Arabic" panose="02020603050405020304" pitchFamily="18" charset="-78"/>
          </a:endParaRPr>
        </a:p>
      </dsp:txBody>
      <dsp:txXfrm>
        <a:off x="3223100" y="535852"/>
        <a:ext cx="2288214" cy="2288214"/>
      </dsp:txXfrm>
    </dsp:sp>
    <dsp:sp modelId="{78EB5488-E5A9-4065-B050-4EDA3CD95EE1}">
      <dsp:nvSpPr>
        <dsp:cNvPr id="0" name=""/>
        <dsp:cNvSpPr/>
      </dsp:nvSpPr>
      <dsp:spPr>
        <a:xfrm>
          <a:off x="6078864" y="3391616"/>
          <a:ext cx="2535788" cy="2535788"/>
        </a:xfrm>
        <a:prstGeom prst="roundRect">
          <a:avLst/>
        </a:prstGeom>
        <a:solidFill>
          <a:schemeClr val="accent5">
            <a:hueOff val="4090085"/>
            <a:satOff val="4235"/>
            <a:lumOff val="37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smtClean="0">
              <a:latin typeface="Simplified Arabic" panose="02020603050405020304" pitchFamily="18" charset="-78"/>
              <a:cs typeface="Simplified Arabic" panose="02020603050405020304" pitchFamily="18" charset="-78"/>
            </a:rPr>
            <a:t>عرض مختصر من الاختبارات المستخدمة</a:t>
          </a:r>
          <a:endParaRPr lang="en-US" sz="1800" b="1" kern="1200">
            <a:latin typeface="Simplified Arabic" panose="02020603050405020304" pitchFamily="18" charset="-78"/>
            <a:cs typeface="Simplified Arabic" panose="02020603050405020304" pitchFamily="18" charset="-78"/>
          </a:endParaRPr>
        </a:p>
      </dsp:txBody>
      <dsp:txXfrm>
        <a:off x="6202651" y="3515403"/>
        <a:ext cx="2288214" cy="2288214"/>
      </dsp:txXfrm>
    </dsp:sp>
    <dsp:sp modelId="{6A2C527B-F1BA-453B-8148-88A67018B5CA}">
      <dsp:nvSpPr>
        <dsp:cNvPr id="0" name=""/>
        <dsp:cNvSpPr/>
      </dsp:nvSpPr>
      <dsp:spPr>
        <a:xfrm>
          <a:off x="3099313" y="3391616"/>
          <a:ext cx="2535788" cy="2535788"/>
        </a:xfrm>
        <a:prstGeom prst="roundRect">
          <a:avLst/>
        </a:prstGeom>
        <a:solidFill>
          <a:schemeClr val="accent5">
            <a:hueOff val="6135127"/>
            <a:satOff val="6353"/>
            <a:lumOff val="56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smtClean="0">
              <a:latin typeface="Simplified Arabic" panose="02020603050405020304" pitchFamily="18" charset="-78"/>
              <a:cs typeface="Simplified Arabic" panose="02020603050405020304" pitchFamily="18" charset="-78"/>
            </a:rPr>
            <a:t>اهم النتائج التي توصلت اليها الدراسات السابقة والاستنتاجات الرئيسية وربما بعض التوصيات المختارة </a:t>
          </a:r>
          <a:endParaRPr lang="en-US" sz="1800" b="1" kern="1200">
            <a:latin typeface="Simplified Arabic" panose="02020603050405020304" pitchFamily="18" charset="-78"/>
            <a:cs typeface="Simplified Arabic" panose="02020603050405020304" pitchFamily="18" charset="-78"/>
          </a:endParaRPr>
        </a:p>
      </dsp:txBody>
      <dsp:txXfrm>
        <a:off x="3223100" y="3515403"/>
        <a:ext cx="2288214" cy="22882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87FBC-1291-415D-BD2D-1F5C24ADC81D}">
      <dsp:nvSpPr>
        <dsp:cNvPr id="0" name=""/>
        <dsp:cNvSpPr/>
      </dsp:nvSpPr>
      <dsp:spPr>
        <a:xfrm>
          <a:off x="3080024" y="165390"/>
          <a:ext cx="3421882" cy="3421882"/>
        </a:xfrm>
        <a:prstGeom prst="ellipse">
          <a:avLst/>
        </a:prstGeom>
        <a:solidFill>
          <a:schemeClr val="accent3">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ar-SA" sz="3200" b="1" kern="1200" dirty="0" smtClean="0">
              <a:latin typeface="Simplified Arabic" panose="02020603050405020304" pitchFamily="18" charset="-78"/>
              <a:cs typeface="Simplified Arabic" panose="02020603050405020304" pitchFamily="18" charset="-78"/>
            </a:rPr>
            <a:t>المجلات المهنية للعثور على الدراسات السابقة</a:t>
          </a:r>
          <a:endParaRPr lang="ar-SA" sz="3200" kern="1200" dirty="0">
            <a:latin typeface="Simplified Arabic" panose="02020603050405020304" pitchFamily="18" charset="-78"/>
            <a:cs typeface="Simplified Arabic" panose="02020603050405020304" pitchFamily="18" charset="-78"/>
          </a:endParaRPr>
        </a:p>
      </dsp:txBody>
      <dsp:txXfrm>
        <a:off x="3536275" y="764220"/>
        <a:ext cx="2509380" cy="1539847"/>
      </dsp:txXfrm>
    </dsp:sp>
    <dsp:sp modelId="{A00E28AE-BDE1-47E2-B669-E84B06674110}">
      <dsp:nvSpPr>
        <dsp:cNvPr id="0" name=""/>
        <dsp:cNvSpPr/>
      </dsp:nvSpPr>
      <dsp:spPr>
        <a:xfrm>
          <a:off x="4314753" y="2304067"/>
          <a:ext cx="3421882" cy="3421882"/>
        </a:xfrm>
        <a:prstGeom prst="ellipse">
          <a:avLst/>
        </a:prstGeom>
        <a:solidFill>
          <a:schemeClr val="accent3">
            <a:shade val="80000"/>
            <a:alpha val="50000"/>
            <a:hueOff val="-1525"/>
            <a:satOff val="0"/>
            <a:lumOff val="1532"/>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ar-SA" sz="3200" b="1" kern="1200" dirty="0" smtClean="0">
              <a:latin typeface="Simplified Arabic" panose="02020603050405020304" pitchFamily="18" charset="-78"/>
              <a:cs typeface="Simplified Arabic" panose="02020603050405020304" pitchFamily="18" charset="-78"/>
            </a:rPr>
            <a:t>المجالات ذات الصلة</a:t>
          </a:r>
          <a:endParaRPr lang="en-US" sz="3200" kern="1200" dirty="0">
            <a:latin typeface="Simplified Arabic" panose="02020603050405020304" pitchFamily="18" charset="-78"/>
            <a:cs typeface="Simplified Arabic" panose="02020603050405020304" pitchFamily="18" charset="-78"/>
          </a:endParaRPr>
        </a:p>
      </dsp:txBody>
      <dsp:txXfrm>
        <a:off x="5361279" y="3188053"/>
        <a:ext cx="2053129" cy="1882035"/>
      </dsp:txXfrm>
    </dsp:sp>
    <dsp:sp modelId="{8B4D2AE9-4AE0-4FAC-A57F-C144A4376F86}">
      <dsp:nvSpPr>
        <dsp:cNvPr id="0" name=""/>
        <dsp:cNvSpPr/>
      </dsp:nvSpPr>
      <dsp:spPr>
        <a:xfrm>
          <a:off x="1845295" y="2304067"/>
          <a:ext cx="3421882" cy="3421882"/>
        </a:xfrm>
        <a:prstGeom prst="ellipse">
          <a:avLst/>
        </a:prstGeom>
        <a:solidFill>
          <a:schemeClr val="accent3">
            <a:shade val="80000"/>
            <a:alpha val="50000"/>
            <a:hueOff val="-3049"/>
            <a:satOff val="0"/>
            <a:lumOff val="306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ar-SA" sz="3200" b="1" kern="1200" dirty="0" smtClean="0">
              <a:latin typeface="Simplified Arabic" panose="02020603050405020304" pitchFamily="18" charset="-78"/>
              <a:cs typeface="Simplified Arabic" panose="02020603050405020304" pitchFamily="18" charset="-78"/>
            </a:rPr>
            <a:t>الكتب العلمية</a:t>
          </a:r>
          <a:endParaRPr lang="en-US" sz="3200" kern="1200" dirty="0">
            <a:latin typeface="Simplified Arabic" panose="02020603050405020304" pitchFamily="18" charset="-78"/>
            <a:cs typeface="Simplified Arabic" panose="02020603050405020304" pitchFamily="18" charset="-78"/>
          </a:endParaRPr>
        </a:p>
      </dsp:txBody>
      <dsp:txXfrm>
        <a:off x="2167522" y="3188053"/>
        <a:ext cx="2053129" cy="18820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22A33-0E73-4123-A3EE-11C0CBC7C149}">
      <dsp:nvSpPr>
        <dsp:cNvPr id="0" name=""/>
        <dsp:cNvSpPr/>
      </dsp:nvSpPr>
      <dsp:spPr>
        <a:xfrm>
          <a:off x="4109546" y="2899618"/>
          <a:ext cx="2582396" cy="2375272"/>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ar-IQ" sz="4400" b="1" kern="1200" smtClean="0">
              <a:solidFill>
                <a:schemeClr val="accent3">
                  <a:lumMod val="60000"/>
                  <a:lumOff val="40000"/>
                </a:schemeClr>
              </a:solidFill>
              <a:latin typeface="Simplified Arabic" panose="02020603050405020304" pitchFamily="18" charset="-78"/>
              <a:cs typeface="Simplified Arabic" panose="02020603050405020304" pitchFamily="18" charset="-78"/>
            </a:rPr>
            <a:t>الاعتبارات</a:t>
          </a:r>
          <a:endParaRPr lang="ar-SA" sz="4400" b="1" kern="1200" dirty="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4487729" y="3247469"/>
        <a:ext cx="1826030" cy="1679570"/>
      </dsp:txXfrm>
    </dsp:sp>
    <dsp:sp modelId="{036502D2-8006-4A41-98CA-513B4AAC977E}">
      <dsp:nvSpPr>
        <dsp:cNvPr id="0" name=""/>
        <dsp:cNvSpPr/>
      </dsp:nvSpPr>
      <dsp:spPr>
        <a:xfrm>
          <a:off x="6818740" y="3748778"/>
          <a:ext cx="2178619" cy="67695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3A74F7-F258-4CC0-BB24-389E78E42A9D}">
      <dsp:nvSpPr>
        <dsp:cNvPr id="0" name=""/>
        <dsp:cNvSpPr/>
      </dsp:nvSpPr>
      <dsp:spPr>
        <a:xfrm>
          <a:off x="8166014" y="3422178"/>
          <a:ext cx="1662690" cy="1330152"/>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accent3">
                  <a:lumMod val="60000"/>
                  <a:lumOff val="40000"/>
                </a:schemeClr>
              </a:solidFill>
              <a:latin typeface="Simplified Arabic" panose="02020603050405020304" pitchFamily="18" charset="-78"/>
              <a:cs typeface="Simplified Arabic" panose="02020603050405020304" pitchFamily="18" charset="-78"/>
            </a:rPr>
            <a:t>استخدام الدليل</a:t>
          </a:r>
          <a:endParaRPr lang="ar-SA" sz="2400" b="1" kern="1200" dirty="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8204973" y="3461137"/>
        <a:ext cx="1584772" cy="1252234"/>
      </dsp:txXfrm>
    </dsp:sp>
    <dsp:sp modelId="{3B035E55-CE96-4D58-ACF8-BDA144CC4FD1}">
      <dsp:nvSpPr>
        <dsp:cNvPr id="0" name=""/>
        <dsp:cNvSpPr/>
      </dsp:nvSpPr>
      <dsp:spPr>
        <a:xfrm rot="19440000">
          <a:off x="6306743" y="2285790"/>
          <a:ext cx="2215263" cy="676952"/>
        </a:xfrm>
        <a:prstGeom prst="leftArrow">
          <a:avLst>
            <a:gd name="adj1" fmla="val 60000"/>
            <a:gd name="adj2" fmla="val 50000"/>
          </a:avLst>
        </a:prstGeom>
        <a:solidFill>
          <a:schemeClr val="accent5">
            <a:hueOff val="1227025"/>
            <a:satOff val="1271"/>
            <a:lumOff val="1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D0CEF4-C083-4C47-8A5C-0D5C4F2C8210}">
      <dsp:nvSpPr>
        <dsp:cNvPr id="0" name=""/>
        <dsp:cNvSpPr/>
      </dsp:nvSpPr>
      <dsp:spPr>
        <a:xfrm>
          <a:off x="7479122" y="1308140"/>
          <a:ext cx="1662690" cy="1330152"/>
        </a:xfrm>
        <a:prstGeom prst="roundRect">
          <a:avLst>
            <a:gd name="adj" fmla="val 10000"/>
          </a:avLst>
        </a:prstGeom>
        <a:solidFill>
          <a:schemeClr val="accent5">
            <a:hueOff val="1227025"/>
            <a:satOff val="1271"/>
            <a:lumOff val="1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b="1" kern="1200" smtClean="0">
              <a:solidFill>
                <a:schemeClr val="accent3">
                  <a:lumMod val="60000"/>
                  <a:lumOff val="40000"/>
                </a:schemeClr>
              </a:solidFill>
              <a:latin typeface="Simplified Arabic" panose="02020603050405020304" pitchFamily="18" charset="-78"/>
              <a:cs typeface="Simplified Arabic" panose="02020603050405020304" pitchFamily="18" charset="-78"/>
            </a:rPr>
            <a:t>كن انتقائياً: </a:t>
          </a:r>
          <a:endParaRPr lang="en-US" sz="2400" b="1" kern="120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7518081" y="1347099"/>
        <a:ext cx="1584772" cy="1252234"/>
      </dsp:txXfrm>
    </dsp:sp>
    <dsp:sp modelId="{F0B379AE-CAFF-4DF7-9A78-61B4643E2377}">
      <dsp:nvSpPr>
        <dsp:cNvPr id="0" name=""/>
        <dsp:cNvSpPr/>
      </dsp:nvSpPr>
      <dsp:spPr>
        <a:xfrm rot="17280000">
          <a:off x="5027641" y="1406759"/>
          <a:ext cx="2268142" cy="676952"/>
        </a:xfrm>
        <a:prstGeom prst="leftArrow">
          <a:avLst>
            <a:gd name="adj1" fmla="val 60000"/>
            <a:gd name="adj2" fmla="val 50000"/>
          </a:avLst>
        </a:prstGeom>
        <a:solidFill>
          <a:schemeClr val="accent5">
            <a:hueOff val="2454051"/>
            <a:satOff val="2541"/>
            <a:lumOff val="2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C80CAC-A734-4453-BCF1-17D91B9475E2}">
      <dsp:nvSpPr>
        <dsp:cNvPr id="0" name=""/>
        <dsp:cNvSpPr/>
      </dsp:nvSpPr>
      <dsp:spPr>
        <a:xfrm>
          <a:off x="5680814" y="1593"/>
          <a:ext cx="1662690" cy="1330152"/>
        </a:xfrm>
        <a:prstGeom prst="roundRect">
          <a:avLst>
            <a:gd name="adj" fmla="val 10000"/>
          </a:avLst>
        </a:prstGeom>
        <a:solidFill>
          <a:schemeClr val="accent5">
            <a:hueOff val="2454051"/>
            <a:satOff val="2541"/>
            <a:lumOff val="2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b="1" kern="1200" smtClean="0">
              <a:solidFill>
                <a:schemeClr val="accent3">
                  <a:lumMod val="60000"/>
                  <a:lumOff val="40000"/>
                </a:schemeClr>
              </a:solidFill>
              <a:latin typeface="Simplified Arabic" panose="02020603050405020304" pitchFamily="18" charset="-78"/>
              <a:cs typeface="Simplified Arabic" panose="02020603050405020304" pitchFamily="18" charset="-78"/>
            </a:rPr>
            <a:t>استخدم الاقتباسات باعتدال</a:t>
          </a:r>
          <a:endParaRPr lang="en-US" sz="2400" b="1" kern="120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5719773" y="40552"/>
        <a:ext cx="1584772" cy="1252234"/>
      </dsp:txXfrm>
    </dsp:sp>
    <dsp:sp modelId="{9FAE25D8-6F01-48EA-A1C9-2025E7FE8878}">
      <dsp:nvSpPr>
        <dsp:cNvPr id="0" name=""/>
        <dsp:cNvSpPr/>
      </dsp:nvSpPr>
      <dsp:spPr>
        <a:xfrm rot="15120000">
          <a:off x="3505705" y="1406759"/>
          <a:ext cx="2268142" cy="676952"/>
        </a:xfrm>
        <a:prstGeom prst="leftArrow">
          <a:avLst>
            <a:gd name="adj1" fmla="val 60000"/>
            <a:gd name="adj2" fmla="val 50000"/>
          </a:avLst>
        </a:prstGeom>
        <a:solidFill>
          <a:schemeClr val="accent5">
            <a:hueOff val="3681077"/>
            <a:satOff val="3812"/>
            <a:lumOff val="34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720CBA-EBF6-4099-9A2A-37066D844F65}">
      <dsp:nvSpPr>
        <dsp:cNvPr id="0" name=""/>
        <dsp:cNvSpPr/>
      </dsp:nvSpPr>
      <dsp:spPr>
        <a:xfrm>
          <a:off x="3457983" y="1593"/>
          <a:ext cx="1662690" cy="1330152"/>
        </a:xfrm>
        <a:prstGeom prst="roundRect">
          <a:avLst>
            <a:gd name="adj" fmla="val 10000"/>
          </a:avLst>
        </a:prstGeom>
        <a:solidFill>
          <a:schemeClr val="accent5">
            <a:hueOff val="3681077"/>
            <a:satOff val="3812"/>
            <a:lumOff val="34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b="1" kern="1200" smtClean="0">
              <a:solidFill>
                <a:schemeClr val="accent3">
                  <a:lumMod val="60000"/>
                  <a:lumOff val="40000"/>
                </a:schemeClr>
              </a:solidFill>
              <a:latin typeface="Simplified Arabic" panose="02020603050405020304" pitchFamily="18" charset="-78"/>
              <a:cs typeface="Simplified Arabic" panose="02020603050405020304" pitchFamily="18" charset="-78"/>
            </a:rPr>
            <a:t>تلخيص وتوليف</a:t>
          </a:r>
          <a:endParaRPr lang="en-US" sz="2400" b="1" kern="120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3496942" y="40552"/>
        <a:ext cx="1584772" cy="1252234"/>
      </dsp:txXfrm>
    </dsp:sp>
    <dsp:sp modelId="{AF9655AF-CA97-4823-98B7-AFBD0D2F8CD1}">
      <dsp:nvSpPr>
        <dsp:cNvPr id="0" name=""/>
        <dsp:cNvSpPr/>
      </dsp:nvSpPr>
      <dsp:spPr>
        <a:xfrm rot="12960000">
          <a:off x="2279482" y="2285790"/>
          <a:ext cx="2215263" cy="676952"/>
        </a:xfrm>
        <a:prstGeom prst="leftArrow">
          <a:avLst>
            <a:gd name="adj1" fmla="val 60000"/>
            <a:gd name="adj2" fmla="val 50000"/>
          </a:avLst>
        </a:prstGeom>
        <a:solidFill>
          <a:schemeClr val="accent5">
            <a:hueOff val="4908102"/>
            <a:satOff val="5082"/>
            <a:lumOff val="45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17F20-D6CA-495E-84B7-0F24F59B518E}">
      <dsp:nvSpPr>
        <dsp:cNvPr id="0" name=""/>
        <dsp:cNvSpPr/>
      </dsp:nvSpPr>
      <dsp:spPr>
        <a:xfrm>
          <a:off x="1659675" y="1308140"/>
          <a:ext cx="1662690" cy="1330152"/>
        </a:xfrm>
        <a:prstGeom prst="roundRect">
          <a:avLst>
            <a:gd name="adj" fmla="val 10000"/>
          </a:avLst>
        </a:prstGeom>
        <a:solidFill>
          <a:schemeClr val="accent5">
            <a:hueOff val="4908102"/>
            <a:satOff val="5082"/>
            <a:lumOff val="45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b="1" kern="1200" smtClean="0">
              <a:solidFill>
                <a:schemeClr val="accent3">
                  <a:lumMod val="60000"/>
                  <a:lumOff val="40000"/>
                </a:schemeClr>
              </a:solidFill>
              <a:latin typeface="Simplified Arabic" panose="02020603050405020304" pitchFamily="18" charset="-78"/>
              <a:cs typeface="Simplified Arabic" panose="02020603050405020304" pitchFamily="18" charset="-78"/>
            </a:rPr>
            <a:t>حافظ على صوتك الخاص</a:t>
          </a:r>
          <a:endParaRPr lang="en-US" sz="2400" b="1" kern="120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1698634" y="1347099"/>
        <a:ext cx="1584772" cy="1252234"/>
      </dsp:txXfrm>
    </dsp:sp>
    <dsp:sp modelId="{552DE70B-1C54-46DB-99FC-0D2EC85C543B}">
      <dsp:nvSpPr>
        <dsp:cNvPr id="0" name=""/>
        <dsp:cNvSpPr/>
      </dsp:nvSpPr>
      <dsp:spPr>
        <a:xfrm rot="10800000">
          <a:off x="1804128" y="3748778"/>
          <a:ext cx="2178619" cy="676952"/>
        </a:xfrm>
        <a:prstGeom prst="leftArrow">
          <a:avLst>
            <a:gd name="adj1" fmla="val 60000"/>
            <a:gd name="adj2" fmla="val 50000"/>
          </a:avLst>
        </a:prstGeom>
        <a:solidFill>
          <a:schemeClr val="accent5">
            <a:hueOff val="6135127"/>
            <a:satOff val="6353"/>
            <a:lumOff val="56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14D41-D1AD-4639-A5C7-EE98C0ACEA0A}">
      <dsp:nvSpPr>
        <dsp:cNvPr id="0" name=""/>
        <dsp:cNvSpPr/>
      </dsp:nvSpPr>
      <dsp:spPr>
        <a:xfrm>
          <a:off x="972783" y="3422178"/>
          <a:ext cx="1662690" cy="1330152"/>
        </a:xfrm>
        <a:prstGeom prst="roundRect">
          <a:avLst>
            <a:gd name="adj" fmla="val 10000"/>
          </a:avLst>
        </a:prstGeom>
        <a:solidFill>
          <a:schemeClr val="accent5">
            <a:hueOff val="6135127"/>
            <a:satOff val="6353"/>
            <a:lumOff val="56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b="1" kern="1200" smtClean="0">
              <a:solidFill>
                <a:schemeClr val="accent3">
                  <a:lumMod val="60000"/>
                  <a:lumOff val="40000"/>
                </a:schemeClr>
              </a:solidFill>
              <a:latin typeface="Simplified Arabic" panose="02020603050405020304" pitchFamily="18" charset="-78"/>
              <a:cs typeface="Simplified Arabic" panose="02020603050405020304" pitchFamily="18" charset="-78"/>
            </a:rPr>
            <a:t>توخ الحذر عند إعادة الصياغة</a:t>
          </a:r>
          <a:endParaRPr lang="en-US" sz="2400" b="1" kern="1200">
            <a:solidFill>
              <a:schemeClr val="accent3">
                <a:lumMod val="60000"/>
                <a:lumOff val="40000"/>
              </a:schemeClr>
            </a:solidFill>
            <a:latin typeface="Simplified Arabic" panose="02020603050405020304" pitchFamily="18" charset="-78"/>
            <a:cs typeface="Simplified Arabic" panose="02020603050405020304" pitchFamily="18" charset="-78"/>
          </a:endParaRPr>
        </a:p>
      </dsp:txBody>
      <dsp:txXfrm>
        <a:off x="1011742" y="3461137"/>
        <a:ext cx="1584772" cy="12522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90D5D-C8F6-4932-9708-DFC2EDD76A47}">
      <dsp:nvSpPr>
        <dsp:cNvPr id="0" name=""/>
        <dsp:cNvSpPr/>
      </dsp:nvSpPr>
      <dsp:spPr>
        <a:xfrm>
          <a:off x="5057" y="1123116"/>
          <a:ext cx="4422581" cy="442258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3389" tIns="22860" rIns="243389" bIns="22860" numCol="1" spcCol="1270" anchor="ctr" anchorCtr="0">
          <a:noAutofit/>
        </a:bodyPr>
        <a:lstStyle/>
        <a:p>
          <a:pPr lvl="0" algn="ctr" defTabSz="800100" rtl="1">
            <a:lnSpc>
              <a:spcPct val="90000"/>
            </a:lnSpc>
            <a:spcBef>
              <a:spcPct val="0"/>
            </a:spcBef>
            <a:spcAft>
              <a:spcPct val="35000"/>
            </a:spcAft>
          </a:pPr>
          <a:r>
            <a:rPr lang="ar-SA" sz="1800" b="1" kern="1200" dirty="0" smtClean="0">
              <a:latin typeface="Simplified Arabic" panose="02020603050405020304" pitchFamily="18" charset="-78"/>
              <a:cs typeface="Simplified Arabic" panose="02020603050405020304" pitchFamily="18" charset="-78"/>
            </a:rPr>
            <a:t>إن الدراسات السابقة بهذا المعنى هي مثل أي بحث علمي أكاديمية آخر، يجب أن يكون تفسيرك للمصادر المتاحة مدعوماً بالأدلة لإظهار أن ما تقوله صحيح.</a:t>
          </a:r>
          <a:endParaRPr lang="ar-SA" sz="1800" b="1" kern="1200" dirty="0">
            <a:latin typeface="Simplified Arabic" panose="02020603050405020304" pitchFamily="18" charset="-78"/>
            <a:cs typeface="Simplified Arabic" panose="02020603050405020304" pitchFamily="18" charset="-78"/>
          </a:endParaRPr>
        </a:p>
      </dsp:txBody>
      <dsp:txXfrm>
        <a:off x="652729" y="1770788"/>
        <a:ext cx="3127237" cy="3127237"/>
      </dsp:txXfrm>
    </dsp:sp>
    <dsp:sp modelId="{CFF11895-E407-4E45-99CA-353ADB370D28}">
      <dsp:nvSpPr>
        <dsp:cNvPr id="0" name=""/>
        <dsp:cNvSpPr/>
      </dsp:nvSpPr>
      <dsp:spPr>
        <a:xfrm>
          <a:off x="3543123" y="1123116"/>
          <a:ext cx="4422581" cy="4422581"/>
        </a:xfrm>
        <a:prstGeom prst="ellipse">
          <a:avLst/>
        </a:prstGeom>
        <a:solidFill>
          <a:schemeClr val="accent5">
            <a:alpha val="50000"/>
            <a:hueOff val="3067564"/>
            <a:satOff val="3176"/>
            <a:lumOff val="284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3389" tIns="22860" rIns="243389" bIns="22860" numCol="1" spcCol="1270" anchor="ctr" anchorCtr="0">
          <a:noAutofit/>
        </a:bodyPr>
        <a:lstStyle/>
        <a:p>
          <a:pPr lvl="0" algn="ctr" defTabSz="800100" rtl="1">
            <a:lnSpc>
              <a:spcPct val="90000"/>
            </a:lnSpc>
            <a:spcBef>
              <a:spcPct val="0"/>
            </a:spcBef>
            <a:spcAft>
              <a:spcPct val="35000"/>
            </a:spcAft>
          </a:pPr>
          <a:r>
            <a:rPr lang="ar-SA" sz="1800" b="1" kern="1200" dirty="0" smtClean="0">
              <a:latin typeface="Simplified Arabic" panose="02020603050405020304" pitchFamily="18" charset="-78"/>
              <a:cs typeface="Simplified Arabic" panose="02020603050405020304" pitchFamily="18" charset="-78"/>
            </a:rPr>
            <a:t>حدد فقط النقاط الأكثر أهمية في كل مصدر لإبرازها في الدراسات السابقة، يجب أن يرتبط نوع المعلومات التي تختار ذكرها ارتباطاً مباشراً بمشكلة البحث العلمي، سواء كانت موضوعية أو منهجية أو ترتيباً زمنياً.</a:t>
          </a:r>
          <a:endParaRPr lang="en-US" sz="1800" b="1" kern="1200" dirty="0">
            <a:latin typeface="Simplified Arabic" panose="02020603050405020304" pitchFamily="18" charset="-78"/>
            <a:cs typeface="Simplified Arabic" panose="02020603050405020304" pitchFamily="18" charset="-78"/>
          </a:endParaRPr>
        </a:p>
      </dsp:txBody>
      <dsp:txXfrm>
        <a:off x="4190795" y="1770788"/>
        <a:ext cx="3127237" cy="3127237"/>
      </dsp:txXfrm>
    </dsp:sp>
    <dsp:sp modelId="{80D37AC3-A1C8-445B-8D9B-EA3B86F1B0C1}">
      <dsp:nvSpPr>
        <dsp:cNvPr id="0" name=""/>
        <dsp:cNvSpPr/>
      </dsp:nvSpPr>
      <dsp:spPr>
        <a:xfrm>
          <a:off x="7081188" y="1123116"/>
          <a:ext cx="4422581" cy="4422581"/>
        </a:xfrm>
        <a:prstGeom prst="ellipse">
          <a:avLst/>
        </a:prstGeom>
        <a:solidFill>
          <a:schemeClr val="accent5">
            <a:alpha val="50000"/>
            <a:hueOff val="6135127"/>
            <a:satOff val="6353"/>
            <a:lumOff val="568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3389" tIns="22860" rIns="243389" bIns="22860" numCol="1" spcCol="1270" anchor="ctr" anchorCtr="0">
          <a:noAutofit/>
        </a:bodyPr>
        <a:lstStyle/>
        <a:p>
          <a:pPr lvl="0" algn="ctr" defTabSz="800100" rtl="1">
            <a:lnSpc>
              <a:spcPct val="90000"/>
            </a:lnSpc>
            <a:spcBef>
              <a:spcPct val="0"/>
            </a:spcBef>
            <a:spcAft>
              <a:spcPct val="35000"/>
            </a:spcAft>
          </a:pPr>
          <a:r>
            <a:rPr lang="ar-SA" sz="1800" b="1" kern="1200" dirty="0" smtClean="0">
              <a:latin typeface="Simplified Arabic" panose="02020603050405020304" pitchFamily="18" charset="-78"/>
              <a:cs typeface="Simplified Arabic" panose="02020603050405020304" pitchFamily="18" charset="-78"/>
            </a:rPr>
            <a:t> بعض الاقتباسات القصيرة مقبولة إذا كنت تريد التأكيد على نقطة ما، أو إذا كان ما قاله الباحث للتو لا يمكن إعادة كتابته بكلماتك الخاصة، قد تحتاج أحياناً إلى الاستشهاد بمصطلحات معينة صاغها الباحث، وليس من المعارف الشائعة أو مأخوذة مباشرة من الدراسات العلمية، لا تستخدم الاقتباسات الموسعة كبديل لملخصك الخاص وتفسير الدراسات السابقة</a:t>
          </a:r>
          <a:endParaRPr lang="ar-IQ" sz="1800" b="1" kern="1200" dirty="0">
            <a:latin typeface="Simplified Arabic" panose="02020603050405020304" pitchFamily="18" charset="-78"/>
            <a:cs typeface="Simplified Arabic" panose="02020603050405020304" pitchFamily="18" charset="-78"/>
          </a:endParaRPr>
        </a:p>
      </dsp:txBody>
      <dsp:txXfrm>
        <a:off x="7728860" y="1770788"/>
        <a:ext cx="3127237" cy="31272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90D5D-C8F6-4932-9708-DFC2EDD76A47}">
      <dsp:nvSpPr>
        <dsp:cNvPr id="0" name=""/>
        <dsp:cNvSpPr/>
      </dsp:nvSpPr>
      <dsp:spPr>
        <a:xfrm>
          <a:off x="5057" y="1123116"/>
          <a:ext cx="4422581" cy="4422581"/>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43389" tIns="25400" rIns="243389" bIns="25400" numCol="1" spcCol="1270" anchor="ctr" anchorCtr="0">
          <a:noAutofit/>
        </a:bodyPr>
        <a:lstStyle/>
        <a:p>
          <a:pPr lvl="0" algn="ctr" defTabSz="889000" rtl="1">
            <a:lnSpc>
              <a:spcPct val="90000"/>
            </a:lnSpc>
            <a:spcBef>
              <a:spcPct val="0"/>
            </a:spcBef>
            <a:spcAft>
              <a:spcPct val="35000"/>
            </a:spcAft>
          </a:pPr>
          <a:r>
            <a:rPr lang="ar-SA" sz="2000" b="1" kern="1200" dirty="0" smtClean="0">
              <a:latin typeface="Simplified Arabic" panose="02020603050405020304" pitchFamily="18" charset="-78"/>
              <a:cs typeface="Simplified Arabic" panose="02020603050405020304" pitchFamily="18" charset="-78"/>
            </a:rPr>
            <a:t>تذكر أن تلخص وتوليف مصادرك في كل فقرة وكذلك خلال المراجعة، أعد تلخيص السمات المهمة لدراسات البحث العلمي، ثم قم بتجميعها عن طريق إعادة صياغة أهمية الدراسات وربطها بعملهم.</a:t>
          </a:r>
          <a:endParaRPr lang="ar-SA" sz="2000" b="1" kern="1200" dirty="0">
            <a:latin typeface="Simplified Arabic" panose="02020603050405020304" pitchFamily="18" charset="-78"/>
            <a:cs typeface="Simplified Arabic" panose="02020603050405020304" pitchFamily="18" charset="-78"/>
          </a:endParaRPr>
        </a:p>
      </dsp:txBody>
      <dsp:txXfrm>
        <a:off x="652729" y="1770788"/>
        <a:ext cx="3127237" cy="3127237"/>
      </dsp:txXfrm>
    </dsp:sp>
    <dsp:sp modelId="{0F8CF1AD-BB7A-444A-959A-E74C220C8C0E}">
      <dsp:nvSpPr>
        <dsp:cNvPr id="0" name=""/>
        <dsp:cNvSpPr/>
      </dsp:nvSpPr>
      <dsp:spPr>
        <a:xfrm>
          <a:off x="3543123" y="1123116"/>
          <a:ext cx="4422581" cy="4422581"/>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43389" tIns="25400" rIns="243389" bIns="25400" numCol="1" spcCol="1270" anchor="ctr" anchorCtr="0">
          <a:noAutofit/>
        </a:bodyPr>
        <a:lstStyle/>
        <a:p>
          <a:pPr lvl="0" algn="ctr" defTabSz="889000" rtl="1">
            <a:lnSpc>
              <a:spcPct val="90000"/>
            </a:lnSpc>
            <a:spcBef>
              <a:spcPct val="0"/>
            </a:spcBef>
            <a:spcAft>
              <a:spcPct val="35000"/>
            </a:spcAft>
          </a:pPr>
          <a:r>
            <a:rPr lang="ar-SA" sz="2000" b="1" kern="1200" dirty="0" smtClean="0">
              <a:latin typeface="Simplified Arabic" panose="02020603050405020304" pitchFamily="18" charset="-78"/>
              <a:cs typeface="Simplified Arabic" panose="02020603050405020304" pitchFamily="18" charset="-78"/>
            </a:rPr>
            <a:t>بينما تقدم الدراسات السابقة أفكار الآخرين، يجب أن يظل صوتك (صوت الباحث) في المقدمة وفي المنتصف، على سبيل المثال قم بنسخ إشارات إلى مصادر أخرى فيما تكتبه ولكن حافظ على صوتك من خلال بدء الفقرة وإنهائها بأفكارك وصياغتك الخاصة.</a:t>
          </a:r>
          <a:endParaRPr lang="en-US" sz="2000" b="1" kern="1200" dirty="0">
            <a:latin typeface="Simplified Arabic" panose="02020603050405020304" pitchFamily="18" charset="-78"/>
            <a:cs typeface="Simplified Arabic" panose="02020603050405020304" pitchFamily="18" charset="-78"/>
          </a:endParaRPr>
        </a:p>
      </dsp:txBody>
      <dsp:txXfrm>
        <a:off x="4190795" y="1770788"/>
        <a:ext cx="3127237" cy="3127237"/>
      </dsp:txXfrm>
    </dsp:sp>
    <dsp:sp modelId="{385DDAC4-341D-435E-ABAC-F01D41024C20}">
      <dsp:nvSpPr>
        <dsp:cNvPr id="0" name=""/>
        <dsp:cNvSpPr/>
      </dsp:nvSpPr>
      <dsp:spPr>
        <a:xfrm>
          <a:off x="7081188" y="1123116"/>
          <a:ext cx="4422581" cy="4422581"/>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43389" tIns="25400" rIns="243389" bIns="25400" numCol="1" spcCol="1270" anchor="ctr" anchorCtr="0">
          <a:noAutofit/>
        </a:bodyPr>
        <a:lstStyle/>
        <a:p>
          <a:pPr lvl="0" algn="ctr" defTabSz="889000" rtl="1">
            <a:lnSpc>
              <a:spcPct val="90000"/>
            </a:lnSpc>
            <a:spcBef>
              <a:spcPct val="0"/>
            </a:spcBef>
            <a:spcAft>
              <a:spcPct val="35000"/>
            </a:spcAft>
          </a:pPr>
          <a:r>
            <a:rPr lang="ar-SA" sz="2000" b="1" kern="1200" dirty="0" smtClean="0">
              <a:latin typeface="Simplified Arabic" panose="02020603050405020304" pitchFamily="18" charset="-78"/>
              <a:cs typeface="Simplified Arabic" panose="02020603050405020304" pitchFamily="18" charset="-78"/>
            </a:rPr>
            <a:t>عند إعادة صياغة مصدر غير خاص بك، تأكد من تمثيل معلومات الباحث أو آرائه بدقة وبكلماتك الخاصة، حتى عند إعادة صياغة عمل الباحث، لا يزال يتعين عليك تقديم اقتباس لهذا العمل.</a:t>
          </a:r>
          <a:endParaRPr lang="ar-IQ" sz="2000" b="1" kern="1200" dirty="0">
            <a:latin typeface="Simplified Arabic" panose="02020603050405020304" pitchFamily="18" charset="-78"/>
            <a:cs typeface="Simplified Arabic" panose="02020603050405020304" pitchFamily="18" charset="-78"/>
          </a:endParaRPr>
        </a:p>
      </dsp:txBody>
      <dsp:txXfrm>
        <a:off x="7728860" y="1770788"/>
        <a:ext cx="3127237" cy="31272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2D45-47C3-4B81-8FEA-DA66D20BE7B2}">
      <dsp:nvSpPr>
        <dsp:cNvPr id="0" name=""/>
        <dsp:cNvSpPr/>
      </dsp:nvSpPr>
      <dsp:spPr>
        <a:xfrm>
          <a:off x="10162688" y="-996062"/>
          <a:ext cx="7751793" cy="7751793"/>
        </a:xfrm>
        <a:prstGeom prst="blockArc">
          <a:avLst>
            <a:gd name="adj1" fmla="val 8100000"/>
            <a:gd name="adj2" fmla="val 13500000"/>
            <a:gd name="adj3" fmla="val 279"/>
          </a:avLst>
        </a:pr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E9620-1218-437D-A231-3649CDE37C74}">
      <dsp:nvSpPr>
        <dsp:cNvPr id="0" name=""/>
        <dsp:cNvSpPr/>
      </dsp:nvSpPr>
      <dsp:spPr>
        <a:xfrm>
          <a:off x="81967" y="303304"/>
          <a:ext cx="10858562" cy="606377"/>
        </a:xfrm>
        <a:prstGeom prst="rect">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81312" bIns="55880" numCol="1" spcCol="1270" anchor="ctr" anchorCtr="0">
          <a:noAutofit/>
        </a:bodyPr>
        <a:lstStyle/>
        <a:p>
          <a:pPr lvl="0" algn="ctr" defTabSz="977900" rtl="1">
            <a:lnSpc>
              <a:spcPct val="90000"/>
            </a:lnSpc>
            <a:spcBef>
              <a:spcPct val="0"/>
            </a:spcBef>
            <a:spcAft>
              <a:spcPct val="35000"/>
            </a:spcAft>
          </a:pPr>
          <a:r>
            <a:rPr lang="ar-IQ" sz="2200" b="1" kern="1200" smtClean="0">
              <a:latin typeface="Simplified Arabic" panose="02020603050405020304" pitchFamily="18" charset="-78"/>
              <a:cs typeface="Simplified Arabic" panose="02020603050405020304" pitchFamily="18" charset="-78"/>
            </a:rPr>
            <a:t>لا تربط بوضوح نتائج الدراسات السابقة بمشكلة البحث العلمي.</a:t>
          </a:r>
          <a:endParaRPr lang="en-US" sz="2200" b="1" kern="1200">
            <a:latin typeface="Simplified Arabic" panose="02020603050405020304" pitchFamily="18" charset="-78"/>
            <a:cs typeface="Simplified Arabic" panose="02020603050405020304" pitchFamily="18" charset="-78"/>
          </a:endParaRPr>
        </a:p>
      </dsp:txBody>
      <dsp:txXfrm>
        <a:off x="81967" y="303304"/>
        <a:ext cx="10858562" cy="606377"/>
      </dsp:txXfrm>
    </dsp:sp>
    <dsp:sp modelId="{21A48615-C048-4BA1-AECC-193FFAB8BFA2}">
      <dsp:nvSpPr>
        <dsp:cNvPr id="0" name=""/>
        <dsp:cNvSpPr/>
      </dsp:nvSpPr>
      <dsp:spPr>
        <a:xfrm>
          <a:off x="10561543" y="227506"/>
          <a:ext cx="757972" cy="757972"/>
        </a:xfrm>
        <a:prstGeom prst="ellipse">
          <a:avLst/>
        </a:prstGeom>
        <a:solidFill>
          <a:schemeClr val="lt1">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F0098-E445-493D-BF3A-ABCB4903DFF6}">
      <dsp:nvSpPr>
        <dsp:cNvPr id="0" name=""/>
        <dsp:cNvSpPr/>
      </dsp:nvSpPr>
      <dsp:spPr>
        <a:xfrm>
          <a:off x="81967" y="1150535"/>
          <a:ext cx="10359775" cy="730818"/>
        </a:xfrm>
        <a:prstGeom prst="rect">
          <a:avLst/>
        </a:prstGeom>
        <a:solidFill>
          <a:schemeClr val="accent1">
            <a:shade val="50000"/>
            <a:hueOff val="-14920"/>
            <a:satOff val="-28060"/>
            <a:lumOff val="188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81312" bIns="55880" numCol="1" spcCol="1270" anchor="ctr" anchorCtr="0">
          <a:noAutofit/>
        </a:bodyPr>
        <a:lstStyle/>
        <a:p>
          <a:pPr lvl="0" algn="ctr" defTabSz="977900" rtl="1">
            <a:lnSpc>
              <a:spcPct val="90000"/>
            </a:lnSpc>
            <a:spcBef>
              <a:spcPct val="0"/>
            </a:spcBef>
            <a:spcAft>
              <a:spcPct val="35000"/>
            </a:spcAft>
          </a:pPr>
          <a:r>
            <a:rPr lang="ar-IQ" sz="2200" b="1" kern="1200" dirty="0" smtClean="0">
              <a:latin typeface="Simplified Arabic" panose="02020603050405020304" pitchFamily="18" charset="-78"/>
              <a:cs typeface="Simplified Arabic" panose="02020603050405020304" pitchFamily="18" charset="-78"/>
            </a:rPr>
            <a:t>لا يستغرق الباحث وقتاً كافياً لتحديد المصادر الأكثر ملاءمة لاستخدامها في الدراسات السابقة المتعلقة بمشكلة البحث العلمي.</a:t>
          </a:r>
          <a:endParaRPr lang="en-US" sz="2200" b="1" kern="1200" dirty="0">
            <a:latin typeface="Simplified Arabic" panose="02020603050405020304" pitchFamily="18" charset="-78"/>
            <a:cs typeface="Simplified Arabic" panose="02020603050405020304" pitchFamily="18" charset="-78"/>
          </a:endParaRPr>
        </a:p>
      </dsp:txBody>
      <dsp:txXfrm>
        <a:off x="81967" y="1150535"/>
        <a:ext cx="10359775" cy="730818"/>
      </dsp:txXfrm>
    </dsp:sp>
    <dsp:sp modelId="{BAF1AFF2-5AB2-466C-B4AF-85F51B7DD163}">
      <dsp:nvSpPr>
        <dsp:cNvPr id="0" name=""/>
        <dsp:cNvSpPr/>
      </dsp:nvSpPr>
      <dsp:spPr>
        <a:xfrm>
          <a:off x="10062756" y="1136958"/>
          <a:ext cx="757972" cy="757972"/>
        </a:xfrm>
        <a:prstGeom prst="ellipse">
          <a:avLst/>
        </a:prstGeom>
        <a:solidFill>
          <a:schemeClr val="lt1">
            <a:hueOff val="0"/>
            <a:satOff val="0"/>
            <a:lumOff val="0"/>
            <a:alphaOff val="0"/>
          </a:schemeClr>
        </a:solidFill>
        <a:ln w="15875" cap="rnd" cmpd="sng" algn="ctr">
          <a:solidFill>
            <a:schemeClr val="accent1">
              <a:shade val="50000"/>
              <a:hueOff val="-14920"/>
              <a:satOff val="-28060"/>
              <a:lumOff val="18835"/>
              <a:alphaOff val="0"/>
            </a:schemeClr>
          </a:solidFill>
          <a:prstDash val="solid"/>
        </a:ln>
        <a:effectLst/>
      </dsp:spPr>
      <dsp:style>
        <a:lnRef idx="2">
          <a:scrgbClr r="0" g="0" b="0"/>
        </a:lnRef>
        <a:fillRef idx="1">
          <a:scrgbClr r="0" g="0" b="0"/>
        </a:fillRef>
        <a:effectRef idx="0">
          <a:scrgbClr r="0" g="0" b="0"/>
        </a:effectRef>
        <a:fontRef idx="minor"/>
      </dsp:style>
    </dsp:sp>
    <dsp:sp modelId="{988D1B33-6DC2-41AA-B3FB-0EF32E29B952}">
      <dsp:nvSpPr>
        <dsp:cNvPr id="0" name=""/>
        <dsp:cNvSpPr/>
      </dsp:nvSpPr>
      <dsp:spPr>
        <a:xfrm>
          <a:off x="81967" y="2122207"/>
          <a:ext cx="10131692" cy="606377"/>
        </a:xfrm>
        <a:prstGeom prst="rect">
          <a:avLst/>
        </a:prstGeom>
        <a:solidFill>
          <a:schemeClr val="accent1">
            <a:shade val="50000"/>
            <a:hueOff val="-29840"/>
            <a:satOff val="-56119"/>
            <a:lumOff val="376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81312" bIns="55880" numCol="1" spcCol="1270" anchor="ctr" anchorCtr="0">
          <a:noAutofit/>
        </a:bodyPr>
        <a:lstStyle/>
        <a:p>
          <a:pPr lvl="0" algn="ctr" defTabSz="977900" rtl="1">
            <a:lnSpc>
              <a:spcPct val="90000"/>
            </a:lnSpc>
            <a:spcBef>
              <a:spcPct val="0"/>
            </a:spcBef>
            <a:spcAft>
              <a:spcPct val="35000"/>
            </a:spcAft>
          </a:pPr>
          <a:r>
            <a:rPr lang="ar-IQ" sz="2200" b="1" kern="1200" dirty="0" smtClean="0">
              <a:solidFill>
                <a:schemeClr val="bg1">
                  <a:lumMod val="85000"/>
                  <a:lumOff val="15000"/>
                </a:schemeClr>
              </a:solidFill>
              <a:latin typeface="Simplified Arabic" panose="02020603050405020304" pitchFamily="18" charset="-78"/>
              <a:cs typeface="Simplified Arabic" panose="02020603050405020304" pitchFamily="18" charset="-78"/>
            </a:rPr>
            <a:t>يعتمد الباحث حصرياً على مصادر تحليلية ثانوية بدلاً من تضمين الدراسات السابقة أو بيانات بحثية أولية.</a:t>
          </a:r>
          <a:endParaRPr lang="en-US" sz="2200" b="1" kern="1200" dirty="0">
            <a:solidFill>
              <a:schemeClr val="bg1">
                <a:lumMod val="85000"/>
                <a:lumOff val="15000"/>
              </a:schemeClr>
            </a:solidFill>
            <a:latin typeface="Simplified Arabic" panose="02020603050405020304" pitchFamily="18" charset="-78"/>
            <a:cs typeface="Simplified Arabic" panose="02020603050405020304" pitchFamily="18" charset="-78"/>
          </a:endParaRPr>
        </a:p>
      </dsp:txBody>
      <dsp:txXfrm>
        <a:off x="81967" y="2122207"/>
        <a:ext cx="10131692" cy="606377"/>
      </dsp:txXfrm>
    </dsp:sp>
    <dsp:sp modelId="{39EF6921-055C-42FA-AB11-4CAE03EC1271}">
      <dsp:nvSpPr>
        <dsp:cNvPr id="0" name=""/>
        <dsp:cNvSpPr/>
      </dsp:nvSpPr>
      <dsp:spPr>
        <a:xfrm>
          <a:off x="9834673" y="2046410"/>
          <a:ext cx="757972" cy="757972"/>
        </a:xfrm>
        <a:prstGeom prst="ellipse">
          <a:avLst/>
        </a:prstGeom>
        <a:solidFill>
          <a:schemeClr val="lt1">
            <a:hueOff val="0"/>
            <a:satOff val="0"/>
            <a:lumOff val="0"/>
            <a:alphaOff val="0"/>
          </a:schemeClr>
        </a:solidFill>
        <a:ln w="15875" cap="rnd" cmpd="sng" algn="ctr">
          <a:solidFill>
            <a:schemeClr val="accent1">
              <a:shade val="50000"/>
              <a:hueOff val="-29840"/>
              <a:satOff val="-56119"/>
              <a:lumOff val="37671"/>
              <a:alphaOff val="0"/>
            </a:schemeClr>
          </a:solidFill>
          <a:prstDash val="solid"/>
        </a:ln>
        <a:effectLst/>
      </dsp:spPr>
      <dsp:style>
        <a:lnRef idx="2">
          <a:scrgbClr r="0" g="0" b="0"/>
        </a:lnRef>
        <a:fillRef idx="1">
          <a:scrgbClr r="0" g="0" b="0"/>
        </a:fillRef>
        <a:effectRef idx="0">
          <a:scrgbClr r="0" g="0" b="0"/>
        </a:effectRef>
        <a:fontRef idx="minor"/>
      </dsp:style>
    </dsp:sp>
    <dsp:sp modelId="{771D12B7-B0F2-4695-80C2-825144A82B69}">
      <dsp:nvSpPr>
        <dsp:cNvPr id="0" name=""/>
        <dsp:cNvSpPr/>
      </dsp:nvSpPr>
      <dsp:spPr>
        <a:xfrm>
          <a:off x="81967" y="3031082"/>
          <a:ext cx="10131692" cy="606377"/>
        </a:xfrm>
        <a:prstGeom prst="rect">
          <a:avLst/>
        </a:prstGeom>
        <a:solidFill>
          <a:schemeClr val="accent1">
            <a:shade val="50000"/>
            <a:hueOff val="-44760"/>
            <a:satOff val="-84179"/>
            <a:lumOff val="565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81312" bIns="55880" numCol="1" spcCol="1270" anchor="ctr" anchorCtr="0">
          <a:noAutofit/>
        </a:bodyPr>
        <a:lstStyle/>
        <a:p>
          <a:pPr lvl="0" algn="ctr" defTabSz="977900" rtl="1">
            <a:lnSpc>
              <a:spcPct val="90000"/>
            </a:lnSpc>
            <a:spcBef>
              <a:spcPct val="0"/>
            </a:spcBef>
            <a:spcAft>
              <a:spcPct val="35000"/>
            </a:spcAft>
          </a:pPr>
          <a:r>
            <a:rPr lang="ar-IQ" sz="2200" b="1" kern="1200" dirty="0" smtClean="0">
              <a:solidFill>
                <a:srgbClr val="002060"/>
              </a:solidFill>
              <a:latin typeface="Simplified Arabic" panose="02020603050405020304" pitchFamily="18" charset="-78"/>
              <a:cs typeface="Simplified Arabic" panose="02020603050405020304" pitchFamily="18" charset="-78"/>
            </a:rPr>
            <a:t>لا يصف إجراءات البحث التي تم استخدامها في الدراسات السابقة.</a:t>
          </a:r>
          <a:endParaRPr lang="en-US" sz="2200" b="1" kern="1200" dirty="0">
            <a:solidFill>
              <a:srgbClr val="002060"/>
            </a:solidFill>
            <a:latin typeface="Simplified Arabic" panose="02020603050405020304" pitchFamily="18" charset="-78"/>
            <a:cs typeface="Simplified Arabic" panose="02020603050405020304" pitchFamily="18" charset="-78"/>
          </a:endParaRPr>
        </a:p>
      </dsp:txBody>
      <dsp:txXfrm>
        <a:off x="81967" y="3031082"/>
        <a:ext cx="10131692" cy="606377"/>
      </dsp:txXfrm>
    </dsp:sp>
    <dsp:sp modelId="{D39DB99C-F9B4-40BD-8066-4C9D52D968A5}">
      <dsp:nvSpPr>
        <dsp:cNvPr id="0" name=""/>
        <dsp:cNvSpPr/>
      </dsp:nvSpPr>
      <dsp:spPr>
        <a:xfrm>
          <a:off x="9834673" y="2955285"/>
          <a:ext cx="757972" cy="757972"/>
        </a:xfrm>
        <a:prstGeom prst="ellipse">
          <a:avLst/>
        </a:prstGeom>
        <a:solidFill>
          <a:schemeClr val="lt1">
            <a:hueOff val="0"/>
            <a:satOff val="0"/>
            <a:lumOff val="0"/>
            <a:alphaOff val="0"/>
          </a:schemeClr>
        </a:solidFill>
        <a:ln w="15875" cap="rnd" cmpd="sng" algn="ctr">
          <a:solidFill>
            <a:schemeClr val="accent1">
              <a:shade val="50000"/>
              <a:hueOff val="-44760"/>
              <a:satOff val="-84179"/>
              <a:lumOff val="56506"/>
              <a:alphaOff val="0"/>
            </a:schemeClr>
          </a:solidFill>
          <a:prstDash val="solid"/>
        </a:ln>
        <a:effectLst/>
      </dsp:spPr>
      <dsp:style>
        <a:lnRef idx="2">
          <a:scrgbClr r="0" g="0" b="0"/>
        </a:lnRef>
        <a:fillRef idx="1">
          <a:scrgbClr r="0" g="0" b="0"/>
        </a:fillRef>
        <a:effectRef idx="0">
          <a:scrgbClr r="0" g="0" b="0"/>
        </a:effectRef>
        <a:fontRef idx="minor"/>
      </dsp:style>
    </dsp:sp>
    <dsp:sp modelId="{8FA9D2EB-DB54-49AB-9FF2-3FDBF718FD0A}">
      <dsp:nvSpPr>
        <dsp:cNvPr id="0" name=""/>
        <dsp:cNvSpPr/>
      </dsp:nvSpPr>
      <dsp:spPr>
        <a:xfrm>
          <a:off x="81967" y="3940534"/>
          <a:ext cx="10359775" cy="606377"/>
        </a:xfrm>
        <a:prstGeom prst="rect">
          <a:avLst/>
        </a:prstGeom>
        <a:solidFill>
          <a:schemeClr val="accent1">
            <a:shade val="50000"/>
            <a:hueOff val="-29840"/>
            <a:satOff val="-56119"/>
            <a:lumOff val="376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81312" bIns="55880" numCol="1" spcCol="1270" anchor="ctr" anchorCtr="0">
          <a:noAutofit/>
        </a:bodyPr>
        <a:lstStyle/>
        <a:p>
          <a:pPr lvl="0" algn="ctr" defTabSz="977900" rtl="1">
            <a:lnSpc>
              <a:spcPct val="90000"/>
            </a:lnSpc>
            <a:spcBef>
              <a:spcPct val="0"/>
            </a:spcBef>
            <a:spcAft>
              <a:spcPct val="35000"/>
            </a:spcAft>
          </a:pPr>
          <a:r>
            <a:rPr lang="ar-IQ" sz="2200" b="1" kern="1200" dirty="0" smtClean="0">
              <a:solidFill>
                <a:srgbClr val="002060"/>
              </a:solidFill>
              <a:latin typeface="Simplified Arabic" panose="02020603050405020304" pitchFamily="18" charset="-78"/>
              <a:cs typeface="Simplified Arabic" panose="02020603050405020304" pitchFamily="18" charset="-78"/>
            </a:rPr>
            <a:t>تقارير النتائج الإحصائية المعزولة بدلاً من تجميعها في طرق كأي تربيع أو التحليل التلوي.</a:t>
          </a:r>
          <a:endParaRPr lang="en-US" sz="2200" b="1" kern="1200" dirty="0">
            <a:solidFill>
              <a:srgbClr val="002060"/>
            </a:solidFill>
            <a:latin typeface="Simplified Arabic" panose="02020603050405020304" pitchFamily="18" charset="-78"/>
            <a:cs typeface="Simplified Arabic" panose="02020603050405020304" pitchFamily="18" charset="-78"/>
          </a:endParaRPr>
        </a:p>
      </dsp:txBody>
      <dsp:txXfrm>
        <a:off x="81967" y="3940534"/>
        <a:ext cx="10359775" cy="606377"/>
      </dsp:txXfrm>
    </dsp:sp>
    <dsp:sp modelId="{04AC4709-32BD-4FEB-9260-4680E65C1DAC}">
      <dsp:nvSpPr>
        <dsp:cNvPr id="0" name=""/>
        <dsp:cNvSpPr/>
      </dsp:nvSpPr>
      <dsp:spPr>
        <a:xfrm>
          <a:off x="10062756" y="3864737"/>
          <a:ext cx="757972" cy="757972"/>
        </a:xfrm>
        <a:prstGeom prst="ellipse">
          <a:avLst/>
        </a:prstGeom>
        <a:solidFill>
          <a:schemeClr val="lt1">
            <a:hueOff val="0"/>
            <a:satOff val="0"/>
            <a:lumOff val="0"/>
            <a:alphaOff val="0"/>
          </a:schemeClr>
        </a:solidFill>
        <a:ln w="15875" cap="rnd" cmpd="sng" algn="ctr">
          <a:solidFill>
            <a:schemeClr val="accent1">
              <a:shade val="50000"/>
              <a:hueOff val="-29840"/>
              <a:satOff val="-56119"/>
              <a:lumOff val="37671"/>
              <a:alphaOff val="0"/>
            </a:schemeClr>
          </a:solidFill>
          <a:prstDash val="solid"/>
        </a:ln>
        <a:effectLst/>
      </dsp:spPr>
      <dsp:style>
        <a:lnRef idx="2">
          <a:scrgbClr r="0" g="0" b="0"/>
        </a:lnRef>
        <a:fillRef idx="1">
          <a:scrgbClr r="0" g="0" b="0"/>
        </a:fillRef>
        <a:effectRef idx="0">
          <a:scrgbClr r="0" g="0" b="0"/>
        </a:effectRef>
        <a:fontRef idx="minor"/>
      </dsp:style>
    </dsp:sp>
    <dsp:sp modelId="{94F586AB-68BD-441E-9971-8FCCA2801991}">
      <dsp:nvSpPr>
        <dsp:cNvPr id="0" name=""/>
        <dsp:cNvSpPr/>
      </dsp:nvSpPr>
      <dsp:spPr>
        <a:xfrm>
          <a:off x="81967" y="4756885"/>
          <a:ext cx="10858562" cy="792578"/>
        </a:xfrm>
        <a:prstGeom prst="rect">
          <a:avLst/>
        </a:prstGeom>
        <a:solidFill>
          <a:schemeClr val="accent1">
            <a:shade val="50000"/>
            <a:hueOff val="-14920"/>
            <a:satOff val="-28060"/>
            <a:lumOff val="188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81312" bIns="55880" numCol="1" spcCol="1270" anchor="ctr" anchorCtr="0">
          <a:noAutofit/>
        </a:bodyPr>
        <a:lstStyle/>
        <a:p>
          <a:pPr lvl="0" algn="ctr" defTabSz="977900" rtl="1">
            <a:lnSpc>
              <a:spcPct val="90000"/>
            </a:lnSpc>
            <a:spcBef>
              <a:spcPct val="0"/>
            </a:spcBef>
            <a:spcAft>
              <a:spcPct val="35000"/>
            </a:spcAft>
          </a:pPr>
          <a:r>
            <a:rPr lang="ar-IQ" sz="2200" b="1" kern="1200" dirty="0" smtClean="0">
              <a:latin typeface="Simplified Arabic" panose="02020603050405020304" pitchFamily="18" charset="-78"/>
              <a:cs typeface="Simplified Arabic" panose="02020603050405020304" pitchFamily="18" charset="-78"/>
            </a:rPr>
            <a:t>يشمل فقط البحث الذي يثبت صحة الافتراضات ولا يأخذ في الاعتبار النتائج المتعارضة والتفسيرات البديلة الموجودة في الدراسات السابقة</a:t>
          </a:r>
          <a:endParaRPr lang="ar-IQ" sz="2200" b="1" kern="1200" dirty="0">
            <a:latin typeface="Simplified Arabic" panose="02020603050405020304" pitchFamily="18" charset="-78"/>
            <a:cs typeface="Simplified Arabic" panose="02020603050405020304" pitchFamily="18" charset="-78"/>
          </a:endParaRPr>
        </a:p>
      </dsp:txBody>
      <dsp:txXfrm>
        <a:off x="81967" y="4756885"/>
        <a:ext cx="10858562" cy="792578"/>
      </dsp:txXfrm>
    </dsp:sp>
    <dsp:sp modelId="{95A3FF29-5220-4A94-8287-2FC6BE037CC7}">
      <dsp:nvSpPr>
        <dsp:cNvPr id="0" name=""/>
        <dsp:cNvSpPr/>
      </dsp:nvSpPr>
      <dsp:spPr>
        <a:xfrm>
          <a:off x="10561543" y="4774188"/>
          <a:ext cx="757972" cy="757972"/>
        </a:xfrm>
        <a:prstGeom prst="ellipse">
          <a:avLst/>
        </a:prstGeom>
        <a:solidFill>
          <a:schemeClr val="lt1">
            <a:hueOff val="0"/>
            <a:satOff val="0"/>
            <a:lumOff val="0"/>
            <a:alphaOff val="0"/>
          </a:schemeClr>
        </a:solidFill>
        <a:ln w="15875" cap="rnd" cmpd="sng" algn="ctr">
          <a:solidFill>
            <a:schemeClr val="accent1">
              <a:shade val="50000"/>
              <a:hueOff val="-14920"/>
              <a:satOff val="-28060"/>
              <a:lumOff val="1883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D18D-ED11-40B3-8B15-82639DCD78B7}">
      <dsp:nvSpPr>
        <dsp:cNvPr id="0" name=""/>
        <dsp:cNvSpPr/>
      </dsp:nvSpPr>
      <dsp:spPr>
        <a:xfrm>
          <a:off x="3368896" y="-5664"/>
          <a:ext cx="6428475" cy="6428475"/>
        </a:xfrm>
        <a:prstGeom prst="circularArrow">
          <a:avLst>
            <a:gd name="adj1" fmla="val 5274"/>
            <a:gd name="adj2" fmla="val 312630"/>
            <a:gd name="adj3" fmla="val 14184877"/>
            <a:gd name="adj4" fmla="val 17152374"/>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8891A-4EF2-480A-9145-127E66E2DD40}">
      <dsp:nvSpPr>
        <dsp:cNvPr id="0" name=""/>
        <dsp:cNvSpPr/>
      </dsp:nvSpPr>
      <dsp:spPr>
        <a:xfrm>
          <a:off x="5331234" y="1512"/>
          <a:ext cx="2503799" cy="12518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dirty="0" smtClean="0">
              <a:latin typeface="Simplified Arabic" panose="02020603050405020304" pitchFamily="18" charset="-78"/>
              <a:cs typeface="Simplified Arabic" panose="02020603050405020304" pitchFamily="18" charset="-78"/>
            </a:rPr>
            <a:t>هو الفقرة الثانية في البحث العلمي والتي تأتي بعد المقدمة بشكل مباشر.</a:t>
          </a:r>
          <a:endParaRPr lang="ar-SA" sz="1400" b="1" kern="1200" dirty="0">
            <a:latin typeface="Simplified Arabic" panose="02020603050405020304" pitchFamily="18" charset="-78"/>
            <a:cs typeface="Simplified Arabic" panose="02020603050405020304" pitchFamily="18" charset="-78"/>
          </a:endParaRPr>
        </a:p>
      </dsp:txBody>
      <dsp:txXfrm>
        <a:off x="5392347" y="62625"/>
        <a:ext cx="2381573" cy="1129673"/>
      </dsp:txXfrm>
    </dsp:sp>
    <dsp:sp modelId="{340442C1-621D-45E9-B3AB-F8C7DB97A78D}">
      <dsp:nvSpPr>
        <dsp:cNvPr id="0" name=""/>
        <dsp:cNvSpPr/>
      </dsp:nvSpPr>
      <dsp:spPr>
        <a:xfrm>
          <a:off x="7589754" y="1370015"/>
          <a:ext cx="2503799" cy="12518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يبلغ حجم الإطار النظري للبحث العلمي حوالي أربعين إلى خمسين صفحة.</a:t>
          </a:r>
          <a:endParaRPr lang="en-US" sz="1400" b="1" kern="1200">
            <a:latin typeface="Simplified Arabic" panose="02020603050405020304" pitchFamily="18" charset="-78"/>
            <a:cs typeface="Simplified Arabic" panose="02020603050405020304" pitchFamily="18" charset="-78"/>
          </a:endParaRPr>
        </a:p>
      </dsp:txBody>
      <dsp:txXfrm>
        <a:off x="7650867" y="1431128"/>
        <a:ext cx="2381573" cy="1129673"/>
      </dsp:txXfrm>
    </dsp:sp>
    <dsp:sp modelId="{449CF280-77AE-4F31-B226-8D55D810E183}">
      <dsp:nvSpPr>
        <dsp:cNvPr id="0" name=""/>
        <dsp:cNvSpPr/>
      </dsp:nvSpPr>
      <dsp:spPr>
        <a:xfrm>
          <a:off x="7589742" y="3913363"/>
          <a:ext cx="2503799" cy="12518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يقسم الإطار النظري إلى الإطار النظري والدراسات السابقة او المرتبطة.</a:t>
          </a:r>
          <a:endParaRPr lang="en-US" sz="1400" b="1" kern="1200">
            <a:latin typeface="Simplified Arabic" panose="02020603050405020304" pitchFamily="18" charset="-78"/>
            <a:cs typeface="Simplified Arabic" panose="02020603050405020304" pitchFamily="18" charset="-78"/>
          </a:endParaRPr>
        </a:p>
      </dsp:txBody>
      <dsp:txXfrm>
        <a:off x="7650855" y="3974476"/>
        <a:ext cx="2381573" cy="1129673"/>
      </dsp:txXfrm>
    </dsp:sp>
    <dsp:sp modelId="{8D34DCE0-C64F-444C-8DC7-D4D9460BC119}">
      <dsp:nvSpPr>
        <dsp:cNvPr id="0" name=""/>
        <dsp:cNvSpPr/>
      </dsp:nvSpPr>
      <dsp:spPr>
        <a:xfrm>
          <a:off x="5331234" y="5217313"/>
          <a:ext cx="2503799" cy="12518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من خلال الإطار النظري يقوم الباحث بعملية شرح للتدخلات وللعلاقة التي تتعلق بالظاهرة.</a:t>
          </a:r>
          <a:endParaRPr lang="en-US" sz="1400" b="1" kern="1200">
            <a:latin typeface="Simplified Arabic" panose="02020603050405020304" pitchFamily="18" charset="-78"/>
            <a:cs typeface="Simplified Arabic" panose="02020603050405020304" pitchFamily="18" charset="-78"/>
          </a:endParaRPr>
        </a:p>
      </dsp:txBody>
      <dsp:txXfrm>
        <a:off x="5392347" y="5278426"/>
        <a:ext cx="2381573" cy="1129673"/>
      </dsp:txXfrm>
    </dsp:sp>
    <dsp:sp modelId="{3C4EC0DA-D2E9-4A64-A277-7BF93C88028E}">
      <dsp:nvSpPr>
        <dsp:cNvPr id="0" name=""/>
        <dsp:cNvSpPr/>
      </dsp:nvSpPr>
      <dsp:spPr>
        <a:xfrm>
          <a:off x="3072726" y="3913363"/>
          <a:ext cx="2503799" cy="12518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يشكل الإطار النظري الهيكل الرئيسي والأساسي للفكرة التي يقوم الكاتب بدراستها.</a:t>
          </a:r>
          <a:endParaRPr lang="en-US" sz="1400" b="1" kern="1200">
            <a:latin typeface="Simplified Arabic" panose="02020603050405020304" pitchFamily="18" charset="-78"/>
            <a:cs typeface="Simplified Arabic" panose="02020603050405020304" pitchFamily="18" charset="-78"/>
          </a:endParaRPr>
        </a:p>
      </dsp:txBody>
      <dsp:txXfrm>
        <a:off x="3133839" y="3974476"/>
        <a:ext cx="2381573" cy="1129673"/>
      </dsp:txXfrm>
    </dsp:sp>
    <dsp:sp modelId="{D243F627-19A2-4BFB-AC25-770881FFCE34}">
      <dsp:nvSpPr>
        <dsp:cNvPr id="0" name=""/>
        <dsp:cNvSpPr/>
      </dsp:nvSpPr>
      <dsp:spPr>
        <a:xfrm>
          <a:off x="2954246" y="1291748"/>
          <a:ext cx="2740758" cy="127932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dirty="0" smtClean="0">
              <a:latin typeface="Simplified Arabic" panose="02020603050405020304" pitchFamily="18" charset="-78"/>
              <a:cs typeface="Simplified Arabic" panose="02020603050405020304" pitchFamily="18" charset="-78"/>
            </a:rPr>
            <a:t>من خلال الإطار النظري يقوم الباحث بجمع كافة المعلومات التي ترتبط وتتعلق بالبحث العلمي الخاص به، فيشكل بذلك الهيكل الفقري للبحث العلمي الذي يقوم به الباحث.</a:t>
          </a:r>
          <a:endParaRPr lang="en-US" sz="1400" b="1" kern="1200" dirty="0">
            <a:latin typeface="Simplified Arabic" panose="02020603050405020304" pitchFamily="18" charset="-78"/>
            <a:cs typeface="Simplified Arabic" panose="02020603050405020304" pitchFamily="18" charset="-78"/>
          </a:endParaRPr>
        </a:p>
      </dsp:txBody>
      <dsp:txXfrm>
        <a:off x="3016698" y="1354200"/>
        <a:ext cx="2615854" cy="1154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BFB91-07F3-48B8-932A-932D8C81E983}">
      <dsp:nvSpPr>
        <dsp:cNvPr id="0" name=""/>
        <dsp:cNvSpPr/>
      </dsp:nvSpPr>
      <dsp:spPr>
        <a:xfrm rot="5400000">
          <a:off x="9384911" y="1433728"/>
          <a:ext cx="2246296" cy="27071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9DEF91-E83B-4960-A56F-73EA4B05E917}">
      <dsp:nvSpPr>
        <dsp:cNvPr id="0" name=""/>
        <dsp:cNvSpPr/>
      </dsp:nvSpPr>
      <dsp:spPr>
        <a:xfrm>
          <a:off x="8096863" y="117"/>
          <a:ext cx="3007953" cy="180477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FFFF00"/>
              </a:solidFill>
              <a:latin typeface="Simplified Arabic" panose="02020603050405020304" pitchFamily="18" charset="-78"/>
              <a:cs typeface="Simplified Arabic" panose="02020603050405020304" pitchFamily="18" charset="-78"/>
            </a:rPr>
            <a:t>التأكد من علاقة المعلومات وارتباطها بموضوع بحثك.</a:t>
          </a:r>
          <a:endParaRPr lang="ar-SA" sz="1800" b="1" kern="1200" dirty="0">
            <a:solidFill>
              <a:srgbClr val="FFFF00"/>
            </a:solidFill>
            <a:latin typeface="Simplified Arabic" panose="02020603050405020304" pitchFamily="18" charset="-78"/>
            <a:cs typeface="Simplified Arabic" panose="02020603050405020304" pitchFamily="18" charset="-78"/>
          </a:endParaRPr>
        </a:p>
      </dsp:txBody>
      <dsp:txXfrm>
        <a:off x="8149723" y="52977"/>
        <a:ext cx="2902233" cy="1699051"/>
      </dsp:txXfrm>
    </dsp:sp>
    <dsp:sp modelId="{C0EDE0DD-C80E-4104-99EA-677AF67A1B88}">
      <dsp:nvSpPr>
        <dsp:cNvPr id="0" name=""/>
        <dsp:cNvSpPr/>
      </dsp:nvSpPr>
      <dsp:spPr>
        <a:xfrm rot="5400000">
          <a:off x="9384911" y="3689693"/>
          <a:ext cx="2246296" cy="27071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13366-A2D5-4A0E-B845-653E457238CA}">
      <dsp:nvSpPr>
        <dsp:cNvPr id="0" name=""/>
        <dsp:cNvSpPr/>
      </dsp:nvSpPr>
      <dsp:spPr>
        <a:xfrm>
          <a:off x="8096863" y="2256082"/>
          <a:ext cx="3007953" cy="180477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bg1">
                  <a:lumMod val="95000"/>
                  <a:lumOff val="5000"/>
                </a:schemeClr>
              </a:solidFill>
              <a:latin typeface="Simplified Arabic" panose="02020603050405020304" pitchFamily="18" charset="-78"/>
              <a:cs typeface="Simplified Arabic" panose="02020603050405020304" pitchFamily="18" charset="-78"/>
            </a:rPr>
            <a:t>الدقة في اقتباسها وتدوينها مع مصادرها.</a:t>
          </a:r>
          <a:endParaRPr lang="en-US" sz="1800" b="1" kern="1200" dirty="0">
            <a:solidFill>
              <a:schemeClr val="bg1">
                <a:lumMod val="95000"/>
                <a:lumOff val="5000"/>
              </a:schemeClr>
            </a:solidFill>
            <a:latin typeface="Simplified Arabic" panose="02020603050405020304" pitchFamily="18" charset="-78"/>
            <a:cs typeface="Simplified Arabic" panose="02020603050405020304" pitchFamily="18" charset="-78"/>
          </a:endParaRPr>
        </a:p>
      </dsp:txBody>
      <dsp:txXfrm>
        <a:off x="8149723" y="2308942"/>
        <a:ext cx="2902233" cy="1699051"/>
      </dsp:txXfrm>
    </dsp:sp>
    <dsp:sp modelId="{838E9877-F69D-440B-8369-FCAF0A5E52EF}">
      <dsp:nvSpPr>
        <dsp:cNvPr id="0" name=""/>
        <dsp:cNvSpPr/>
      </dsp:nvSpPr>
      <dsp:spPr>
        <a:xfrm rot="10800000">
          <a:off x="6512315" y="4817676"/>
          <a:ext cx="3990909" cy="27071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6503DE-C934-4365-92E6-D74FDF864727}">
      <dsp:nvSpPr>
        <dsp:cNvPr id="0" name=""/>
        <dsp:cNvSpPr/>
      </dsp:nvSpPr>
      <dsp:spPr>
        <a:xfrm>
          <a:off x="8096863" y="4512046"/>
          <a:ext cx="3007953" cy="180477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accent1"/>
              </a:solidFill>
              <a:latin typeface="Simplified Arabic" panose="02020603050405020304" pitchFamily="18" charset="-78"/>
              <a:cs typeface="Simplified Arabic" panose="02020603050405020304" pitchFamily="18" charset="-78"/>
            </a:rPr>
            <a:t>جمع المعلومات المتنوعة والافكار المتقاربة والمتضادة ووجهات النظر المختلفة لغرض الايفاء بالدراسة النظرية.</a:t>
          </a:r>
          <a:endParaRPr lang="en-US" sz="1800" b="1" kern="1200" dirty="0">
            <a:solidFill>
              <a:schemeClr val="accent1"/>
            </a:solidFill>
            <a:latin typeface="Simplified Arabic" panose="02020603050405020304" pitchFamily="18" charset="-78"/>
            <a:cs typeface="Simplified Arabic" panose="02020603050405020304" pitchFamily="18" charset="-78"/>
          </a:endParaRPr>
        </a:p>
      </dsp:txBody>
      <dsp:txXfrm>
        <a:off x="8149723" y="4564906"/>
        <a:ext cx="2902233" cy="1699051"/>
      </dsp:txXfrm>
    </dsp:sp>
    <dsp:sp modelId="{419405F4-86AD-4E2C-9EEB-B948BBEE3DA4}">
      <dsp:nvSpPr>
        <dsp:cNvPr id="0" name=""/>
        <dsp:cNvSpPr/>
      </dsp:nvSpPr>
      <dsp:spPr>
        <a:xfrm rot="16200000">
          <a:off x="5384333" y="3689693"/>
          <a:ext cx="2246296" cy="27071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706F29-22FE-4A58-AFD3-71115423ABD4}">
      <dsp:nvSpPr>
        <dsp:cNvPr id="0" name=""/>
        <dsp:cNvSpPr/>
      </dsp:nvSpPr>
      <dsp:spPr>
        <a:xfrm>
          <a:off x="4096285" y="4512046"/>
          <a:ext cx="3007953" cy="180477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C00000"/>
              </a:solidFill>
              <a:latin typeface="Simplified Arabic" panose="02020603050405020304" pitchFamily="18" charset="-78"/>
              <a:cs typeface="Simplified Arabic" panose="02020603050405020304" pitchFamily="18" charset="-78"/>
            </a:rPr>
            <a:t>التوازن في الاختيار وعدم التحيز لدراسة دون اخرى وانما التحليل والنقد، ولا يجوز الطعن او الاستهزاء في الدراسات السابقة.</a:t>
          </a:r>
          <a:endParaRPr lang="en-US" sz="1800" b="1" kern="1200" dirty="0">
            <a:solidFill>
              <a:srgbClr val="C00000"/>
            </a:solidFill>
            <a:latin typeface="Simplified Arabic" panose="02020603050405020304" pitchFamily="18" charset="-78"/>
            <a:cs typeface="Simplified Arabic" panose="02020603050405020304" pitchFamily="18" charset="-78"/>
          </a:endParaRPr>
        </a:p>
      </dsp:txBody>
      <dsp:txXfrm>
        <a:off x="4149145" y="4564906"/>
        <a:ext cx="2902233" cy="1699051"/>
      </dsp:txXfrm>
    </dsp:sp>
    <dsp:sp modelId="{78588A6C-D0BD-4D6C-BAA0-DE6F35C9FAD4}">
      <dsp:nvSpPr>
        <dsp:cNvPr id="0" name=""/>
        <dsp:cNvSpPr/>
      </dsp:nvSpPr>
      <dsp:spPr>
        <a:xfrm rot="16200000">
          <a:off x="5384333" y="1433728"/>
          <a:ext cx="2246296" cy="27071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EE976F-969C-4B59-9B01-2159D29640DD}">
      <dsp:nvSpPr>
        <dsp:cNvPr id="0" name=""/>
        <dsp:cNvSpPr/>
      </dsp:nvSpPr>
      <dsp:spPr>
        <a:xfrm>
          <a:off x="4096285" y="2256082"/>
          <a:ext cx="3007953" cy="180477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latin typeface="Simplified Arabic" panose="02020603050405020304" pitchFamily="18" charset="-78"/>
              <a:cs typeface="Simplified Arabic" panose="02020603050405020304" pitchFamily="18" charset="-78"/>
            </a:rPr>
            <a:t>بعد الاستفادة من المعلومات النظرية تتكون لدى الباحث مفاهيم ابداعية جديدة بالإمكان التعبير عنها كوجهة نظره في الموضوع، كتعاريف اجرائية.</a:t>
          </a:r>
          <a:endParaRPr lang="en-US" sz="1800" b="1" kern="1200" dirty="0">
            <a:latin typeface="Simplified Arabic" panose="02020603050405020304" pitchFamily="18" charset="-78"/>
            <a:cs typeface="Simplified Arabic" panose="02020603050405020304" pitchFamily="18" charset="-78"/>
          </a:endParaRPr>
        </a:p>
      </dsp:txBody>
      <dsp:txXfrm>
        <a:off x="4149145" y="2308942"/>
        <a:ext cx="2902233" cy="1699051"/>
      </dsp:txXfrm>
    </dsp:sp>
    <dsp:sp modelId="{3E8DFBB3-A943-49A2-8074-9E3BA906BDCB}">
      <dsp:nvSpPr>
        <dsp:cNvPr id="0" name=""/>
        <dsp:cNvSpPr/>
      </dsp:nvSpPr>
      <dsp:spPr>
        <a:xfrm rot="10800000">
          <a:off x="2511738" y="305746"/>
          <a:ext cx="3990909" cy="27071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02549-5C68-473A-92D0-97D28F4337E5}">
      <dsp:nvSpPr>
        <dsp:cNvPr id="0" name=""/>
        <dsp:cNvSpPr/>
      </dsp:nvSpPr>
      <dsp:spPr>
        <a:xfrm>
          <a:off x="4096285" y="117"/>
          <a:ext cx="3007953" cy="180477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002060"/>
              </a:solidFill>
              <a:latin typeface="Simplified Arabic" panose="02020603050405020304" pitchFamily="18" charset="-78"/>
              <a:cs typeface="Simplified Arabic" panose="02020603050405020304" pitchFamily="18" charset="-78"/>
            </a:rPr>
            <a:t>لا بد للباحث ان يعطي وجهة نظره الصريحة بهذه المعلومات وربما يستطيع ان ينفذها او يضع تعريفا مقترحا ويبين رأيه فيها.</a:t>
          </a:r>
          <a:endParaRPr lang="en-US" sz="1800" b="1" kern="1200" dirty="0">
            <a:solidFill>
              <a:srgbClr val="002060"/>
            </a:solidFill>
            <a:latin typeface="Simplified Arabic" panose="02020603050405020304" pitchFamily="18" charset="-78"/>
            <a:cs typeface="Simplified Arabic" panose="02020603050405020304" pitchFamily="18" charset="-78"/>
          </a:endParaRPr>
        </a:p>
      </dsp:txBody>
      <dsp:txXfrm>
        <a:off x="4149145" y="52977"/>
        <a:ext cx="2902233" cy="1699051"/>
      </dsp:txXfrm>
    </dsp:sp>
    <dsp:sp modelId="{948A179F-ACB8-4CB0-80C8-E0A2B59B77B6}">
      <dsp:nvSpPr>
        <dsp:cNvPr id="0" name=""/>
        <dsp:cNvSpPr/>
      </dsp:nvSpPr>
      <dsp:spPr>
        <a:xfrm rot="5400000">
          <a:off x="1383755" y="1433728"/>
          <a:ext cx="2246296" cy="27071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A781C-937A-4C44-B0D2-4FA4C2D7C200}">
      <dsp:nvSpPr>
        <dsp:cNvPr id="0" name=""/>
        <dsp:cNvSpPr/>
      </dsp:nvSpPr>
      <dsp:spPr>
        <a:xfrm>
          <a:off x="95707" y="117"/>
          <a:ext cx="3007953" cy="180477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accent6">
                  <a:lumMod val="75000"/>
                </a:schemeClr>
              </a:solidFill>
              <a:latin typeface="Simplified Arabic" panose="02020603050405020304" pitchFamily="18" charset="-78"/>
              <a:cs typeface="Simplified Arabic" panose="02020603050405020304" pitchFamily="18" charset="-78"/>
            </a:rPr>
            <a:t>يجب ترتيب الموضوعات النظرية ترتيبا دقيقا بحيث تكتب في البداية المواضيع المهمة ثم الاقل أهمية.</a:t>
          </a:r>
          <a:endParaRPr lang="en-US" sz="1800" b="1" kern="1200" dirty="0">
            <a:solidFill>
              <a:schemeClr val="accent6">
                <a:lumMod val="75000"/>
              </a:schemeClr>
            </a:solidFill>
            <a:latin typeface="Simplified Arabic" panose="02020603050405020304" pitchFamily="18" charset="-78"/>
            <a:cs typeface="Simplified Arabic" panose="02020603050405020304" pitchFamily="18" charset="-78"/>
          </a:endParaRPr>
        </a:p>
      </dsp:txBody>
      <dsp:txXfrm>
        <a:off x="148567" y="52977"/>
        <a:ext cx="2902233" cy="1699051"/>
      </dsp:txXfrm>
    </dsp:sp>
    <dsp:sp modelId="{AFF921DC-C62C-49AB-99C8-45FAFEC42FDD}">
      <dsp:nvSpPr>
        <dsp:cNvPr id="0" name=""/>
        <dsp:cNvSpPr/>
      </dsp:nvSpPr>
      <dsp:spPr>
        <a:xfrm>
          <a:off x="95707" y="2256082"/>
          <a:ext cx="3007953" cy="180477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FF0000"/>
              </a:solidFill>
              <a:latin typeface="Simplified Arabic" panose="02020603050405020304" pitchFamily="18" charset="-78"/>
              <a:cs typeface="Simplified Arabic" panose="02020603050405020304" pitchFamily="18" charset="-78"/>
            </a:rPr>
            <a:t>الطريقة الصحيحة في كتابة الموضوعات والفقرات بحيث تكون مرتبطة وسلسة</a:t>
          </a:r>
          <a:endParaRPr lang="ar-IQ" sz="1800" b="1" kern="1200" dirty="0">
            <a:solidFill>
              <a:srgbClr val="FF0000"/>
            </a:solidFill>
            <a:latin typeface="Simplified Arabic" panose="02020603050405020304" pitchFamily="18" charset="-78"/>
            <a:cs typeface="Simplified Arabic" panose="02020603050405020304" pitchFamily="18" charset="-78"/>
          </a:endParaRPr>
        </a:p>
      </dsp:txBody>
      <dsp:txXfrm>
        <a:off x="148567" y="2308942"/>
        <a:ext cx="2902233" cy="1699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ACE44-EA1E-4F9E-A4F5-D29EC88475AA}">
      <dsp:nvSpPr>
        <dsp:cNvPr id="0" name=""/>
        <dsp:cNvSpPr/>
      </dsp:nvSpPr>
      <dsp:spPr>
        <a:xfrm>
          <a:off x="2910233" y="0"/>
          <a:ext cx="5992009" cy="599200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6D3A4-81C8-4EC4-B8FB-A810898C9D76}">
      <dsp:nvSpPr>
        <dsp:cNvPr id="0" name=""/>
        <dsp:cNvSpPr/>
      </dsp:nvSpPr>
      <dsp:spPr>
        <a:xfrm>
          <a:off x="5996117" y="569240"/>
          <a:ext cx="2336883" cy="233688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ts val="0"/>
            </a:spcAft>
          </a:pPr>
          <a:r>
            <a:rPr lang="ar-IQ" sz="2000" b="1" kern="1200" dirty="0" smtClean="0">
              <a:solidFill>
                <a:srgbClr val="FFFF00"/>
              </a:solidFill>
              <a:latin typeface="Simplified Arabic" panose="02020603050405020304" pitchFamily="18" charset="-78"/>
              <a:cs typeface="Simplified Arabic" panose="02020603050405020304" pitchFamily="18" charset="-78"/>
            </a:rPr>
            <a:t>تحديد وتسمية المتغيرات ذات الصلة بالبحث الذي يطرحه الباحث في الإطار النظري.</a:t>
          </a:r>
          <a:endParaRPr lang="ar-SA" sz="2000" b="1" kern="1200" dirty="0">
            <a:solidFill>
              <a:srgbClr val="FFFF00"/>
            </a:solidFill>
            <a:latin typeface="Simplified Arabic" panose="02020603050405020304" pitchFamily="18" charset="-78"/>
            <a:cs typeface="Simplified Arabic" panose="02020603050405020304" pitchFamily="18" charset="-78"/>
          </a:endParaRPr>
        </a:p>
      </dsp:txBody>
      <dsp:txXfrm>
        <a:off x="6110194" y="683317"/>
        <a:ext cx="2108729" cy="2108729"/>
      </dsp:txXfrm>
    </dsp:sp>
    <dsp:sp modelId="{367753AF-5710-4AE0-B4B1-7FF06DCD3213}">
      <dsp:nvSpPr>
        <dsp:cNvPr id="0" name=""/>
        <dsp:cNvSpPr/>
      </dsp:nvSpPr>
      <dsp:spPr>
        <a:xfrm>
          <a:off x="3479473" y="569240"/>
          <a:ext cx="2336883" cy="2336883"/>
        </a:xfrm>
        <a:prstGeom prst="roundRect">
          <a:avLst/>
        </a:prstGeom>
        <a:solidFill>
          <a:schemeClr val="accent5">
            <a:hueOff val="2045042"/>
            <a:satOff val="2118"/>
            <a:lumOff val="18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ct val="35000"/>
            </a:spcAft>
          </a:pPr>
          <a:r>
            <a:rPr lang="ar-IQ" sz="2000" b="1" kern="1200" smtClean="0">
              <a:solidFill>
                <a:srgbClr val="FFFF00"/>
              </a:solidFill>
              <a:latin typeface="Simplified Arabic" panose="02020603050405020304" pitchFamily="18" charset="-78"/>
              <a:cs typeface="Simplified Arabic" panose="02020603050405020304" pitchFamily="18" charset="-78"/>
            </a:rPr>
            <a:t>تحديد العلاقة التي تربط بين مختلف المتغيرات .</a:t>
          </a:r>
          <a:endParaRPr lang="en-US" sz="2000" b="1" kern="1200">
            <a:solidFill>
              <a:srgbClr val="FFFF00"/>
            </a:solidFill>
            <a:latin typeface="Simplified Arabic" panose="02020603050405020304" pitchFamily="18" charset="-78"/>
            <a:cs typeface="Simplified Arabic" panose="02020603050405020304" pitchFamily="18" charset="-78"/>
          </a:endParaRPr>
        </a:p>
      </dsp:txBody>
      <dsp:txXfrm>
        <a:off x="3593550" y="683317"/>
        <a:ext cx="2108729" cy="2108729"/>
      </dsp:txXfrm>
    </dsp:sp>
    <dsp:sp modelId="{B500C480-A34D-4EFC-86EB-C73127B5EEAE}">
      <dsp:nvSpPr>
        <dsp:cNvPr id="0" name=""/>
        <dsp:cNvSpPr/>
      </dsp:nvSpPr>
      <dsp:spPr>
        <a:xfrm>
          <a:off x="5996117" y="3085884"/>
          <a:ext cx="2336883" cy="2336883"/>
        </a:xfrm>
        <a:prstGeom prst="roundRect">
          <a:avLst/>
        </a:prstGeom>
        <a:solidFill>
          <a:schemeClr val="accent5">
            <a:hueOff val="4090085"/>
            <a:satOff val="4235"/>
            <a:lumOff val="37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ct val="35000"/>
            </a:spcAft>
          </a:pPr>
          <a:r>
            <a:rPr lang="ar-IQ" sz="2000" b="1" kern="1200" dirty="0" smtClean="0">
              <a:solidFill>
                <a:srgbClr val="FFFF00"/>
              </a:solidFill>
              <a:latin typeface="Simplified Arabic" panose="02020603050405020304" pitchFamily="18" charset="-78"/>
              <a:cs typeface="Simplified Arabic" panose="02020603050405020304" pitchFamily="18" charset="-78"/>
            </a:rPr>
            <a:t>تحديد نوع واتجاه العلاقة بين المتغيرات بناء على مختلف أنواع المراجع المتاحة.</a:t>
          </a:r>
          <a:endParaRPr lang="en-US" sz="2000" b="1" kern="1200" dirty="0">
            <a:solidFill>
              <a:srgbClr val="FFFF00"/>
            </a:solidFill>
            <a:latin typeface="Simplified Arabic" panose="02020603050405020304" pitchFamily="18" charset="-78"/>
            <a:cs typeface="Simplified Arabic" panose="02020603050405020304" pitchFamily="18" charset="-78"/>
          </a:endParaRPr>
        </a:p>
      </dsp:txBody>
      <dsp:txXfrm>
        <a:off x="6110194" y="3199961"/>
        <a:ext cx="2108729" cy="2108729"/>
      </dsp:txXfrm>
    </dsp:sp>
    <dsp:sp modelId="{EACBC2D7-111A-480D-B5B9-45FFA44BBD0E}">
      <dsp:nvSpPr>
        <dsp:cNvPr id="0" name=""/>
        <dsp:cNvSpPr/>
      </dsp:nvSpPr>
      <dsp:spPr>
        <a:xfrm>
          <a:off x="3479473" y="3085884"/>
          <a:ext cx="2336883" cy="2336883"/>
        </a:xfrm>
        <a:prstGeom prst="roundRect">
          <a:avLst/>
        </a:prstGeom>
        <a:solidFill>
          <a:schemeClr val="accent5">
            <a:hueOff val="6135127"/>
            <a:satOff val="6353"/>
            <a:lumOff val="56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ct val="35000"/>
            </a:spcAft>
          </a:pPr>
          <a:r>
            <a:rPr lang="ar-IQ" sz="2000" b="1" kern="1200" smtClean="0">
              <a:solidFill>
                <a:srgbClr val="FFFF00"/>
              </a:solidFill>
              <a:latin typeface="Simplified Arabic" panose="02020603050405020304" pitchFamily="18" charset="-78"/>
              <a:cs typeface="Simplified Arabic" panose="02020603050405020304" pitchFamily="18" charset="-78"/>
            </a:rPr>
            <a:t>شرح الأسباب التي جعلت الباحث يتوقع وجود هذه العلاقة</a:t>
          </a:r>
          <a:endParaRPr lang="ar-IQ" sz="2000" b="1" kern="1200">
            <a:solidFill>
              <a:srgbClr val="FFFF00"/>
            </a:solidFill>
            <a:latin typeface="Simplified Arabic" panose="02020603050405020304" pitchFamily="18" charset="-78"/>
            <a:cs typeface="Simplified Arabic" panose="02020603050405020304" pitchFamily="18" charset="-78"/>
          </a:endParaRPr>
        </a:p>
      </dsp:txBody>
      <dsp:txXfrm>
        <a:off x="3593550" y="3199961"/>
        <a:ext cx="2108729" cy="2108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1A40E-0E7E-4551-BC76-6CEF472715ED}">
      <dsp:nvSpPr>
        <dsp:cNvPr id="0" name=""/>
        <dsp:cNvSpPr/>
      </dsp:nvSpPr>
      <dsp:spPr>
        <a:xfrm>
          <a:off x="3596440" y="448493"/>
          <a:ext cx="5946194" cy="5946194"/>
        </a:xfrm>
        <a:prstGeom prst="pie">
          <a:avLst>
            <a:gd name="adj1" fmla="val 16200000"/>
            <a:gd name="adj2" fmla="val 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تمد الباحث بإضافة معلومات وحقائق بحثية.</a:t>
          </a:r>
          <a:endParaRPr lang="en-US" sz="2400" b="1" kern="1200">
            <a:latin typeface="Simplified Arabic" panose="02020603050405020304" pitchFamily="18" charset="-78"/>
            <a:cs typeface="Simplified Arabic" panose="02020603050405020304" pitchFamily="18" charset="-78"/>
          </a:endParaRPr>
        </a:p>
      </dsp:txBody>
      <dsp:txXfrm>
        <a:off x="6752879" y="1680912"/>
        <a:ext cx="2194428" cy="1628124"/>
      </dsp:txXfrm>
    </dsp:sp>
    <dsp:sp modelId="{43D48EE4-16ED-48BF-A08D-05F8D2EDF00E}">
      <dsp:nvSpPr>
        <dsp:cNvPr id="0" name=""/>
        <dsp:cNvSpPr/>
      </dsp:nvSpPr>
      <dsp:spPr>
        <a:xfrm>
          <a:off x="3596440" y="648115"/>
          <a:ext cx="5946194" cy="5946194"/>
        </a:xfrm>
        <a:prstGeom prst="pie">
          <a:avLst>
            <a:gd name="adj1" fmla="val 0"/>
            <a:gd name="adj2" fmla="val 540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يصبح بإمكان الباحث العمل باستقلالية .</a:t>
          </a:r>
          <a:endParaRPr lang="en-US" sz="2400" b="1" kern="1200">
            <a:latin typeface="Simplified Arabic" panose="02020603050405020304" pitchFamily="18" charset="-78"/>
            <a:cs typeface="Simplified Arabic" panose="02020603050405020304" pitchFamily="18" charset="-78"/>
          </a:endParaRPr>
        </a:p>
      </dsp:txBody>
      <dsp:txXfrm>
        <a:off x="6752879" y="3733765"/>
        <a:ext cx="2194428" cy="1628124"/>
      </dsp:txXfrm>
    </dsp:sp>
    <dsp:sp modelId="{D6DB6C19-38CC-4446-A791-F170AEC7AD93}">
      <dsp:nvSpPr>
        <dsp:cNvPr id="0" name=""/>
        <dsp:cNvSpPr/>
      </dsp:nvSpPr>
      <dsp:spPr>
        <a:xfrm>
          <a:off x="3396818" y="648115"/>
          <a:ext cx="5946194" cy="5946194"/>
        </a:xfrm>
        <a:prstGeom prst="pie">
          <a:avLst>
            <a:gd name="adj1" fmla="val 5400000"/>
            <a:gd name="adj2" fmla="val 1080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تساعد الباحث في الاقتراب والتفتيش عن أفكار جديدة.</a:t>
          </a:r>
          <a:endParaRPr lang="en-US" sz="2400" b="1" kern="1200">
            <a:latin typeface="Simplified Arabic" panose="02020603050405020304" pitchFamily="18" charset="-78"/>
            <a:cs typeface="Simplified Arabic" panose="02020603050405020304" pitchFamily="18" charset="-78"/>
          </a:endParaRPr>
        </a:p>
      </dsp:txBody>
      <dsp:txXfrm>
        <a:off x="3992145" y="3733765"/>
        <a:ext cx="2194428" cy="1628124"/>
      </dsp:txXfrm>
    </dsp:sp>
    <dsp:sp modelId="{57B4DB5A-BB3B-4630-8D32-C7D83B25C7F8}">
      <dsp:nvSpPr>
        <dsp:cNvPr id="0" name=""/>
        <dsp:cNvSpPr/>
      </dsp:nvSpPr>
      <dsp:spPr>
        <a:xfrm>
          <a:off x="3396818" y="448493"/>
          <a:ext cx="5946194" cy="5946194"/>
        </a:xfrm>
        <a:prstGeom prst="pie">
          <a:avLst>
            <a:gd name="adj1" fmla="val 10800000"/>
            <a:gd name="adj2" fmla="val 1620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زيادة فهم واستيعاب الباحث في المواضيع التي لها علاقة بعملة ومشكلته.</a:t>
          </a:r>
          <a:endParaRPr lang="ar-SA" sz="2400" b="1" kern="1200" dirty="0">
            <a:latin typeface="Simplified Arabic" panose="02020603050405020304" pitchFamily="18" charset="-78"/>
            <a:cs typeface="Simplified Arabic" panose="02020603050405020304" pitchFamily="18" charset="-78"/>
          </a:endParaRPr>
        </a:p>
      </dsp:txBody>
      <dsp:txXfrm>
        <a:off x="3992145" y="1680912"/>
        <a:ext cx="2194428" cy="1628124"/>
      </dsp:txXfrm>
    </dsp:sp>
    <dsp:sp modelId="{30DF954A-1368-471B-8E1A-B345D14FD253}">
      <dsp:nvSpPr>
        <dsp:cNvPr id="0" name=""/>
        <dsp:cNvSpPr/>
      </dsp:nvSpPr>
      <dsp:spPr>
        <a:xfrm>
          <a:off x="3228343" y="80395"/>
          <a:ext cx="6682390" cy="6682390"/>
        </a:xfrm>
        <a:prstGeom prst="leftCircularArrow">
          <a:avLst>
            <a:gd name="adj1" fmla="val 5085"/>
            <a:gd name="adj2" fmla="val 327528"/>
            <a:gd name="adj3" fmla="val 16527528"/>
            <a:gd name="adj4" fmla="val 0"/>
            <a:gd name="adj5" fmla="val 5932"/>
          </a:avLst>
        </a:prstGeom>
        <a:solidFill>
          <a:schemeClr val="accent2">
            <a:hueOff val="0"/>
            <a:satOff val="0"/>
            <a:lumOff val="0"/>
            <a:alphaOff val="0"/>
          </a:schemeClr>
        </a:solidFill>
        <a:ln>
          <a:noFill/>
        </a:ln>
        <a:effectLst>
          <a:innerShdw blurRad="25400" dist="12700" dir="13500000">
            <a:srgbClr val="000000">
              <a:alpha val="45000"/>
            </a:srgbClr>
          </a:innerShdw>
        </a:effectLst>
        <a:sp3d z="10600">
          <a:bevelT w="40600" h="20600" prst="relaxedInset"/>
        </a:sp3d>
      </dsp:spPr>
      <dsp:style>
        <a:lnRef idx="0">
          <a:scrgbClr r="0" g="0" b="0"/>
        </a:lnRef>
        <a:fillRef idx="1">
          <a:scrgbClr r="0" g="0" b="0"/>
        </a:fillRef>
        <a:effectRef idx="2">
          <a:scrgbClr r="0" g="0" b="0"/>
        </a:effectRef>
        <a:fontRef idx="minor"/>
      </dsp:style>
    </dsp:sp>
    <dsp:sp modelId="{FD66772A-5589-452E-AED8-992790E61CE2}">
      <dsp:nvSpPr>
        <dsp:cNvPr id="0" name=""/>
        <dsp:cNvSpPr/>
      </dsp:nvSpPr>
      <dsp:spPr>
        <a:xfrm>
          <a:off x="3228343" y="280017"/>
          <a:ext cx="6682390" cy="6682390"/>
        </a:xfrm>
        <a:prstGeom prst="leftCircularArrow">
          <a:avLst>
            <a:gd name="adj1" fmla="val 5085"/>
            <a:gd name="adj2" fmla="val 327528"/>
            <a:gd name="adj3" fmla="val 327528"/>
            <a:gd name="adj4" fmla="val 5400000"/>
            <a:gd name="adj5" fmla="val 5932"/>
          </a:avLst>
        </a:prstGeom>
        <a:solidFill>
          <a:schemeClr val="accent3">
            <a:hueOff val="0"/>
            <a:satOff val="0"/>
            <a:lumOff val="0"/>
            <a:alphaOff val="0"/>
          </a:schemeClr>
        </a:solidFill>
        <a:ln>
          <a:noFill/>
        </a:ln>
        <a:effectLst>
          <a:innerShdw blurRad="25400" dist="12700" dir="13500000">
            <a:srgbClr val="000000">
              <a:alpha val="45000"/>
            </a:srgbClr>
          </a:innerShdw>
        </a:effectLst>
        <a:sp3d z="10600">
          <a:bevelT w="40600" h="20600" prst="relaxedInset"/>
        </a:sp3d>
      </dsp:spPr>
      <dsp:style>
        <a:lnRef idx="0">
          <a:scrgbClr r="0" g="0" b="0"/>
        </a:lnRef>
        <a:fillRef idx="1">
          <a:scrgbClr r="0" g="0" b="0"/>
        </a:fillRef>
        <a:effectRef idx="2">
          <a:scrgbClr r="0" g="0" b="0"/>
        </a:effectRef>
        <a:fontRef idx="minor"/>
      </dsp:style>
    </dsp:sp>
    <dsp:sp modelId="{62D81D3E-9DA6-4839-B4F0-A3171AA2803F}">
      <dsp:nvSpPr>
        <dsp:cNvPr id="0" name=""/>
        <dsp:cNvSpPr/>
      </dsp:nvSpPr>
      <dsp:spPr>
        <a:xfrm>
          <a:off x="3028720" y="280017"/>
          <a:ext cx="6682390" cy="6682390"/>
        </a:xfrm>
        <a:prstGeom prst="leftCircularArrow">
          <a:avLst>
            <a:gd name="adj1" fmla="val 5085"/>
            <a:gd name="adj2" fmla="val 327528"/>
            <a:gd name="adj3" fmla="val 5727528"/>
            <a:gd name="adj4" fmla="val 10800000"/>
            <a:gd name="adj5" fmla="val 5932"/>
          </a:avLst>
        </a:prstGeom>
        <a:solidFill>
          <a:schemeClr val="accent4">
            <a:hueOff val="0"/>
            <a:satOff val="0"/>
            <a:lumOff val="0"/>
            <a:alphaOff val="0"/>
          </a:schemeClr>
        </a:solidFill>
        <a:ln>
          <a:noFill/>
        </a:ln>
        <a:effectLst>
          <a:innerShdw blurRad="25400" dist="12700" dir="13500000">
            <a:srgbClr val="000000">
              <a:alpha val="45000"/>
            </a:srgbClr>
          </a:innerShdw>
        </a:effectLst>
        <a:sp3d z="10600">
          <a:bevelT w="40600" h="20600" prst="relaxedInset"/>
        </a:sp3d>
      </dsp:spPr>
      <dsp:style>
        <a:lnRef idx="0">
          <a:scrgbClr r="0" g="0" b="0"/>
        </a:lnRef>
        <a:fillRef idx="1">
          <a:scrgbClr r="0" g="0" b="0"/>
        </a:fillRef>
        <a:effectRef idx="2">
          <a:scrgbClr r="0" g="0" b="0"/>
        </a:effectRef>
        <a:fontRef idx="minor"/>
      </dsp:style>
    </dsp:sp>
    <dsp:sp modelId="{33C1D81E-DB7E-4AD2-A9F0-8004229EBEA5}">
      <dsp:nvSpPr>
        <dsp:cNvPr id="0" name=""/>
        <dsp:cNvSpPr/>
      </dsp:nvSpPr>
      <dsp:spPr>
        <a:xfrm>
          <a:off x="3028720" y="80395"/>
          <a:ext cx="6682390" cy="6682390"/>
        </a:xfrm>
        <a:prstGeom prst="leftCircularArrow">
          <a:avLst>
            <a:gd name="adj1" fmla="val 5085"/>
            <a:gd name="adj2" fmla="val 327528"/>
            <a:gd name="adj3" fmla="val 11127528"/>
            <a:gd name="adj4" fmla="val 16200000"/>
            <a:gd name="adj5" fmla="val 5932"/>
          </a:avLst>
        </a:prstGeom>
        <a:solidFill>
          <a:schemeClr val="accent5">
            <a:hueOff val="0"/>
            <a:satOff val="0"/>
            <a:lumOff val="0"/>
            <a:alphaOff val="0"/>
          </a:schemeClr>
        </a:solidFill>
        <a:ln>
          <a:noFill/>
        </a:ln>
        <a:effectLst>
          <a:innerShdw blurRad="25400" dist="12700" dir="13500000">
            <a:srgbClr val="000000">
              <a:alpha val="45000"/>
            </a:srgbClr>
          </a:innerShdw>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D4639-1C99-4CB9-8237-DF052CC948BB}">
      <dsp:nvSpPr>
        <dsp:cNvPr id="0" name=""/>
        <dsp:cNvSpPr/>
      </dsp:nvSpPr>
      <dsp:spPr>
        <a:xfrm rot="10800000">
          <a:off x="5187" y="713"/>
          <a:ext cx="4120970" cy="898536"/>
        </a:xfrm>
        <a:prstGeom prst="rightArrow">
          <a:avLst>
            <a:gd name="adj1" fmla="val 75000"/>
            <a:gd name="adj2" fmla="val 5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CAEAD-7456-4F87-8732-33C1F98F62C0}">
      <dsp:nvSpPr>
        <dsp:cNvPr id="0" name=""/>
        <dsp:cNvSpPr/>
      </dsp:nvSpPr>
      <dsp:spPr>
        <a:xfrm>
          <a:off x="4126158" y="713"/>
          <a:ext cx="7629730" cy="89853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يجب على الباحث أتباع أسلوب التنسيق المنصوص عليه في الإطار النظري.</a:t>
          </a:r>
          <a:endParaRPr lang="ar-SA" sz="2800" b="1" kern="1200" dirty="0">
            <a:solidFill>
              <a:srgbClr val="FFFF00"/>
            </a:solidFill>
            <a:latin typeface="Simplified Arabic" panose="02020603050405020304" pitchFamily="18" charset="-78"/>
            <a:cs typeface="Simplified Arabic" panose="02020603050405020304" pitchFamily="18" charset="-78"/>
          </a:endParaRPr>
        </a:p>
      </dsp:txBody>
      <dsp:txXfrm>
        <a:off x="4170021" y="44576"/>
        <a:ext cx="7542004" cy="810810"/>
      </dsp:txXfrm>
    </dsp:sp>
    <dsp:sp modelId="{4677E2E6-498E-414C-8DBB-6AC6D11F2923}">
      <dsp:nvSpPr>
        <dsp:cNvPr id="0" name=""/>
        <dsp:cNvSpPr/>
      </dsp:nvSpPr>
      <dsp:spPr>
        <a:xfrm rot="10800000">
          <a:off x="6427" y="989103"/>
          <a:ext cx="4114079" cy="898536"/>
        </a:xfrm>
        <a:prstGeom prst="rightArrow">
          <a:avLst>
            <a:gd name="adj1" fmla="val 75000"/>
            <a:gd name="adj2" fmla="val 50000"/>
          </a:avLst>
        </a:prstGeom>
        <a:solidFill>
          <a:schemeClr val="accent5">
            <a:tint val="40000"/>
            <a:alpha val="90000"/>
            <a:hueOff val="1170414"/>
            <a:satOff val="1940"/>
            <a:lumOff val="272"/>
            <a:alphaOff val="0"/>
          </a:schemeClr>
        </a:solidFill>
        <a:ln w="15875" cap="rnd" cmpd="sng" algn="ctr">
          <a:solidFill>
            <a:schemeClr val="accent5">
              <a:tint val="40000"/>
              <a:alpha val="90000"/>
              <a:hueOff val="1170414"/>
              <a:satOff val="1940"/>
              <a:lumOff val="272"/>
              <a:alphaOff val="0"/>
            </a:schemeClr>
          </a:solidFill>
          <a:prstDash val="solid"/>
        </a:ln>
        <a:effectLst/>
      </dsp:spPr>
      <dsp:style>
        <a:lnRef idx="2">
          <a:scrgbClr r="0" g="0" b="0"/>
        </a:lnRef>
        <a:fillRef idx="1">
          <a:scrgbClr r="0" g="0" b="0"/>
        </a:fillRef>
        <a:effectRef idx="0">
          <a:scrgbClr r="0" g="0" b="0"/>
        </a:effectRef>
        <a:fontRef idx="minor"/>
      </dsp:style>
    </dsp:sp>
    <dsp:sp modelId="{7E118B48-489D-4C2E-820B-7EAF749E20DD}">
      <dsp:nvSpPr>
        <dsp:cNvPr id="0" name=""/>
        <dsp:cNvSpPr/>
      </dsp:nvSpPr>
      <dsp:spPr>
        <a:xfrm>
          <a:off x="4120507" y="989103"/>
          <a:ext cx="7634140" cy="898536"/>
        </a:xfrm>
        <a:prstGeom prst="roundRect">
          <a:avLst/>
        </a:prstGeom>
        <a:solidFill>
          <a:schemeClr val="accent5">
            <a:hueOff val="1227025"/>
            <a:satOff val="1271"/>
            <a:lumOff val="1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يجب أن تكون المصادر ذات صلة.</a:t>
          </a:r>
          <a:endParaRPr lang="en-US" sz="2400" b="1" kern="1200" dirty="0">
            <a:latin typeface="Simplified Arabic" panose="02020603050405020304" pitchFamily="18" charset="-78"/>
            <a:cs typeface="Simplified Arabic" panose="02020603050405020304" pitchFamily="18" charset="-78"/>
          </a:endParaRPr>
        </a:p>
      </dsp:txBody>
      <dsp:txXfrm>
        <a:off x="4164370" y="1032966"/>
        <a:ext cx="7546414" cy="810810"/>
      </dsp:txXfrm>
    </dsp:sp>
    <dsp:sp modelId="{A7A9BA78-4DF7-4A0A-9870-6523F8EF8DB0}">
      <dsp:nvSpPr>
        <dsp:cNvPr id="0" name=""/>
        <dsp:cNvSpPr/>
      </dsp:nvSpPr>
      <dsp:spPr>
        <a:xfrm rot="10800000">
          <a:off x="982" y="1977493"/>
          <a:ext cx="4155427" cy="898536"/>
        </a:xfrm>
        <a:prstGeom prst="rightArrow">
          <a:avLst>
            <a:gd name="adj1" fmla="val 75000"/>
            <a:gd name="adj2" fmla="val 50000"/>
          </a:avLst>
        </a:prstGeom>
        <a:solidFill>
          <a:schemeClr val="accent5">
            <a:tint val="40000"/>
            <a:alpha val="90000"/>
            <a:hueOff val="2340828"/>
            <a:satOff val="3881"/>
            <a:lumOff val="545"/>
            <a:alphaOff val="0"/>
          </a:schemeClr>
        </a:solidFill>
        <a:ln w="15875" cap="rnd" cmpd="sng" algn="ctr">
          <a:solidFill>
            <a:schemeClr val="accent5">
              <a:tint val="40000"/>
              <a:alpha val="90000"/>
              <a:hueOff val="2340828"/>
              <a:satOff val="3881"/>
              <a:lumOff val="545"/>
              <a:alphaOff val="0"/>
            </a:schemeClr>
          </a:solidFill>
          <a:prstDash val="solid"/>
        </a:ln>
        <a:effectLst/>
      </dsp:spPr>
      <dsp:style>
        <a:lnRef idx="2">
          <a:scrgbClr r="0" g="0" b="0"/>
        </a:lnRef>
        <a:fillRef idx="1">
          <a:scrgbClr r="0" g="0" b="0"/>
        </a:fillRef>
        <a:effectRef idx="0">
          <a:scrgbClr r="0" g="0" b="0"/>
        </a:effectRef>
        <a:fontRef idx="minor"/>
      </dsp:style>
    </dsp:sp>
    <dsp:sp modelId="{7F9E5D7B-F853-4E33-B124-177974235418}">
      <dsp:nvSpPr>
        <dsp:cNvPr id="0" name=""/>
        <dsp:cNvSpPr/>
      </dsp:nvSpPr>
      <dsp:spPr>
        <a:xfrm>
          <a:off x="4156409" y="1977493"/>
          <a:ext cx="7603683" cy="898536"/>
        </a:xfrm>
        <a:prstGeom prst="roundRect">
          <a:avLst/>
        </a:prstGeom>
        <a:solidFill>
          <a:schemeClr val="accent5">
            <a:hueOff val="2454051"/>
            <a:satOff val="2541"/>
            <a:lumOff val="2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ينبغي تنظيم الإطار النظري على أساس وزن النقاط المقدمة مما يعطيه المزيد من القيمة.</a:t>
          </a:r>
          <a:endParaRPr lang="en-US" sz="2400" b="1" kern="1200" dirty="0">
            <a:latin typeface="Simplified Arabic" panose="02020603050405020304" pitchFamily="18" charset="-78"/>
            <a:cs typeface="Simplified Arabic" panose="02020603050405020304" pitchFamily="18" charset="-78"/>
          </a:endParaRPr>
        </a:p>
      </dsp:txBody>
      <dsp:txXfrm>
        <a:off x="4200272" y="2021356"/>
        <a:ext cx="7515957" cy="810810"/>
      </dsp:txXfrm>
    </dsp:sp>
    <dsp:sp modelId="{5F851E00-9720-4A5F-84D2-3FBE73A561E8}">
      <dsp:nvSpPr>
        <dsp:cNvPr id="0" name=""/>
        <dsp:cNvSpPr/>
      </dsp:nvSpPr>
      <dsp:spPr>
        <a:xfrm rot="10800000">
          <a:off x="6566" y="2965883"/>
          <a:ext cx="4169209" cy="898536"/>
        </a:xfrm>
        <a:prstGeom prst="rightArrow">
          <a:avLst>
            <a:gd name="adj1" fmla="val 75000"/>
            <a:gd name="adj2" fmla="val 50000"/>
          </a:avLst>
        </a:prstGeom>
        <a:solidFill>
          <a:schemeClr val="accent5">
            <a:tint val="40000"/>
            <a:alpha val="90000"/>
            <a:hueOff val="3511242"/>
            <a:satOff val="5821"/>
            <a:lumOff val="817"/>
            <a:alphaOff val="0"/>
          </a:schemeClr>
        </a:solidFill>
        <a:ln w="15875" cap="rnd" cmpd="sng" algn="ctr">
          <a:solidFill>
            <a:schemeClr val="accent5">
              <a:tint val="40000"/>
              <a:alpha val="90000"/>
              <a:hueOff val="3511242"/>
              <a:satOff val="5821"/>
              <a:lumOff val="817"/>
              <a:alphaOff val="0"/>
            </a:schemeClr>
          </a:solidFill>
          <a:prstDash val="solid"/>
        </a:ln>
        <a:effectLst/>
      </dsp:spPr>
      <dsp:style>
        <a:lnRef idx="2">
          <a:scrgbClr r="0" g="0" b="0"/>
        </a:lnRef>
        <a:fillRef idx="1">
          <a:scrgbClr r="0" g="0" b="0"/>
        </a:fillRef>
        <a:effectRef idx="0">
          <a:scrgbClr r="0" g="0" b="0"/>
        </a:effectRef>
        <a:fontRef idx="minor"/>
      </dsp:style>
    </dsp:sp>
    <dsp:sp modelId="{C9CB8F54-0F7E-4C73-96C8-4EDCFC709809}">
      <dsp:nvSpPr>
        <dsp:cNvPr id="0" name=""/>
        <dsp:cNvSpPr/>
      </dsp:nvSpPr>
      <dsp:spPr>
        <a:xfrm>
          <a:off x="4175776" y="2965883"/>
          <a:ext cx="7578733" cy="898536"/>
        </a:xfrm>
        <a:prstGeom prst="roundRect">
          <a:avLst/>
        </a:prstGeom>
        <a:solidFill>
          <a:schemeClr val="accent5">
            <a:hueOff val="3681077"/>
            <a:satOff val="3812"/>
            <a:lumOff val="34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يجب أن يعالج الباحث بوضوح مسألة البحث والإطار النظري.</a:t>
          </a:r>
          <a:endParaRPr lang="en-US" sz="2400" b="1" kern="1200" dirty="0">
            <a:latin typeface="Simplified Arabic" panose="02020603050405020304" pitchFamily="18" charset="-78"/>
            <a:cs typeface="Simplified Arabic" panose="02020603050405020304" pitchFamily="18" charset="-78"/>
          </a:endParaRPr>
        </a:p>
      </dsp:txBody>
      <dsp:txXfrm>
        <a:off x="4219639" y="3009746"/>
        <a:ext cx="7491007" cy="810810"/>
      </dsp:txXfrm>
    </dsp:sp>
    <dsp:sp modelId="{BDD2787C-1B06-423A-999C-39AC00EF0C8D}">
      <dsp:nvSpPr>
        <dsp:cNvPr id="0" name=""/>
        <dsp:cNvSpPr/>
      </dsp:nvSpPr>
      <dsp:spPr>
        <a:xfrm rot="10800000">
          <a:off x="5711" y="3954273"/>
          <a:ext cx="4196774" cy="898536"/>
        </a:xfrm>
        <a:prstGeom prst="rightArrow">
          <a:avLst>
            <a:gd name="adj1" fmla="val 75000"/>
            <a:gd name="adj2" fmla="val 50000"/>
          </a:avLst>
        </a:prstGeom>
        <a:solidFill>
          <a:schemeClr val="accent5">
            <a:tint val="40000"/>
            <a:alpha val="90000"/>
            <a:hueOff val="4681655"/>
            <a:satOff val="7762"/>
            <a:lumOff val="1090"/>
            <a:alphaOff val="0"/>
          </a:schemeClr>
        </a:solidFill>
        <a:ln w="15875" cap="rnd" cmpd="sng" algn="ctr">
          <a:solidFill>
            <a:schemeClr val="accent5">
              <a:tint val="40000"/>
              <a:alpha val="90000"/>
              <a:hueOff val="4681655"/>
              <a:satOff val="7762"/>
              <a:lumOff val="1090"/>
              <a:alphaOff val="0"/>
            </a:schemeClr>
          </a:solidFill>
          <a:prstDash val="solid"/>
        </a:ln>
        <a:effectLst/>
      </dsp:spPr>
      <dsp:style>
        <a:lnRef idx="2">
          <a:scrgbClr r="0" g="0" b="0"/>
        </a:lnRef>
        <a:fillRef idx="1">
          <a:scrgbClr r="0" g="0" b="0"/>
        </a:fillRef>
        <a:effectRef idx="0">
          <a:scrgbClr r="0" g="0" b="0"/>
        </a:effectRef>
        <a:fontRef idx="minor"/>
      </dsp:style>
    </dsp:sp>
    <dsp:sp modelId="{2126A8A4-6EB5-422C-A3BD-C4B586DC4162}">
      <dsp:nvSpPr>
        <dsp:cNvPr id="0" name=""/>
        <dsp:cNvSpPr/>
      </dsp:nvSpPr>
      <dsp:spPr>
        <a:xfrm>
          <a:off x="4202485" y="3954273"/>
          <a:ext cx="7552879" cy="898536"/>
        </a:xfrm>
        <a:prstGeom prst="roundRect">
          <a:avLst/>
        </a:prstGeom>
        <a:solidFill>
          <a:schemeClr val="accent5">
            <a:hueOff val="4908102"/>
            <a:satOff val="5082"/>
            <a:lumOff val="45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يجب أن تحدد الدراسات والنماذج التي تدعم الموضوع الخاص بالباحث.</a:t>
          </a:r>
          <a:endParaRPr lang="en-US" sz="2400" b="1" kern="1200" dirty="0">
            <a:latin typeface="Simplified Arabic" panose="02020603050405020304" pitchFamily="18" charset="-78"/>
            <a:cs typeface="Simplified Arabic" panose="02020603050405020304" pitchFamily="18" charset="-78"/>
          </a:endParaRPr>
        </a:p>
      </dsp:txBody>
      <dsp:txXfrm>
        <a:off x="4246348" y="3998136"/>
        <a:ext cx="7465153" cy="810810"/>
      </dsp:txXfrm>
    </dsp:sp>
    <dsp:sp modelId="{E75EF76D-6C92-4C88-ACED-99AD63012467}">
      <dsp:nvSpPr>
        <dsp:cNvPr id="0" name=""/>
        <dsp:cNvSpPr/>
      </dsp:nvSpPr>
      <dsp:spPr>
        <a:xfrm rot="10800000">
          <a:off x="8095" y="4942663"/>
          <a:ext cx="4189883" cy="898536"/>
        </a:xfrm>
        <a:prstGeom prst="rightArrow">
          <a:avLst>
            <a:gd name="adj1" fmla="val 75000"/>
            <a:gd name="adj2" fmla="val 50000"/>
          </a:avLst>
        </a:prstGeom>
        <a:solidFill>
          <a:schemeClr val="accent5">
            <a:tint val="40000"/>
            <a:alpha val="90000"/>
            <a:hueOff val="5852069"/>
            <a:satOff val="9702"/>
            <a:lumOff val="1362"/>
            <a:alphaOff val="0"/>
          </a:schemeClr>
        </a:solidFill>
        <a:ln w="15875" cap="rnd" cmpd="sng" algn="ctr">
          <a:solidFill>
            <a:schemeClr val="accent5">
              <a:tint val="40000"/>
              <a:alpha val="90000"/>
              <a:hueOff val="5852069"/>
              <a:satOff val="9702"/>
              <a:lumOff val="1362"/>
              <a:alphaOff val="0"/>
            </a:schemeClr>
          </a:solidFill>
          <a:prstDash val="solid"/>
        </a:ln>
        <a:effectLst/>
      </dsp:spPr>
      <dsp:style>
        <a:lnRef idx="2">
          <a:scrgbClr r="0" g="0" b="0"/>
        </a:lnRef>
        <a:fillRef idx="1">
          <a:scrgbClr r="0" g="0" b="0"/>
        </a:fillRef>
        <a:effectRef idx="0">
          <a:scrgbClr r="0" g="0" b="0"/>
        </a:effectRef>
        <a:fontRef idx="minor"/>
      </dsp:style>
    </dsp:sp>
    <dsp:sp modelId="{0E2C4D27-A2DB-4D39-89AE-60B0A5BE5E2B}">
      <dsp:nvSpPr>
        <dsp:cNvPr id="0" name=""/>
        <dsp:cNvSpPr/>
      </dsp:nvSpPr>
      <dsp:spPr>
        <a:xfrm>
          <a:off x="4197978" y="4942663"/>
          <a:ext cx="7555002" cy="898536"/>
        </a:xfrm>
        <a:prstGeom prst="roundRect">
          <a:avLst/>
        </a:prstGeom>
        <a:solidFill>
          <a:schemeClr val="accent5">
            <a:hueOff val="6135127"/>
            <a:satOff val="6353"/>
            <a:lumOff val="56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ينبغي أن يحدد الباحث المصطلحات والتعاريف الرئيسية في الإطار النظري وينبغي أن يذكر أيضا معنى المختصرات.</a:t>
          </a:r>
          <a:endParaRPr lang="en-US" sz="2400" b="1" kern="1200" dirty="0">
            <a:latin typeface="Simplified Arabic" panose="02020603050405020304" pitchFamily="18" charset="-78"/>
            <a:cs typeface="Simplified Arabic" panose="02020603050405020304" pitchFamily="18" charset="-78"/>
          </a:endParaRPr>
        </a:p>
      </dsp:txBody>
      <dsp:txXfrm>
        <a:off x="4241841" y="4986526"/>
        <a:ext cx="7467276" cy="8108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DD8E7-5106-4D97-86D4-C0E8B18EC335}">
      <dsp:nvSpPr>
        <dsp:cNvPr id="0" name=""/>
        <dsp:cNvSpPr/>
      </dsp:nvSpPr>
      <dsp:spPr>
        <a:xfrm>
          <a:off x="1033323" y="0"/>
          <a:ext cx="8849752" cy="55310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481FC-DD62-4AB8-A80E-CC286CD10534}">
      <dsp:nvSpPr>
        <dsp:cNvPr id="0" name=""/>
        <dsp:cNvSpPr/>
      </dsp:nvSpPr>
      <dsp:spPr>
        <a:xfrm>
          <a:off x="2157241" y="3817561"/>
          <a:ext cx="230093" cy="23009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0D24F-F366-47D8-A15B-B228AEBFD40C}">
      <dsp:nvSpPr>
        <dsp:cNvPr id="0" name=""/>
        <dsp:cNvSpPr/>
      </dsp:nvSpPr>
      <dsp:spPr>
        <a:xfrm>
          <a:off x="1913914" y="4297007"/>
          <a:ext cx="5204550" cy="121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2" tIns="0" rIns="0" bIns="0" numCol="1" spcCol="1270" anchor="t"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القيام بمسح شامل للموضوع من خلال التمهيد والمقدمة للتحقق من تقديمه للقارئ بوضوح</a:t>
          </a:r>
          <a:r>
            <a:rPr lang="ar-IQ" sz="3000" kern="1200" dirty="0" smtClean="0"/>
            <a:t>.</a:t>
          </a:r>
          <a:endParaRPr lang="ar-SA" sz="3000" kern="1200" dirty="0"/>
        </a:p>
      </dsp:txBody>
      <dsp:txXfrm>
        <a:off x="1913914" y="4297007"/>
        <a:ext cx="5204550" cy="1219373"/>
      </dsp:txXfrm>
    </dsp:sp>
    <dsp:sp modelId="{6C69F018-CF96-413A-9B81-0431876E66C8}">
      <dsp:nvSpPr>
        <dsp:cNvPr id="0" name=""/>
        <dsp:cNvSpPr/>
      </dsp:nvSpPr>
      <dsp:spPr>
        <a:xfrm>
          <a:off x="4188259" y="2314210"/>
          <a:ext cx="415938" cy="41593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DDBCC-79BD-4089-9DB0-30A8DB670607}">
      <dsp:nvSpPr>
        <dsp:cNvPr id="0" name=""/>
        <dsp:cNvSpPr/>
      </dsp:nvSpPr>
      <dsp:spPr>
        <a:xfrm>
          <a:off x="747522" y="352450"/>
          <a:ext cx="4983210" cy="1121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397" tIns="0" rIns="0" bIns="0" numCol="1" spcCol="1270" anchor="t" anchorCtr="0">
          <a:noAutofit/>
        </a:bodyPr>
        <a:lstStyle/>
        <a:p>
          <a:pPr lvl="0" algn="ctr" defTabSz="1066800" rtl="1">
            <a:lnSpc>
              <a:spcPct val="90000"/>
            </a:lnSpc>
            <a:spcBef>
              <a:spcPct val="0"/>
            </a:spcBef>
            <a:spcAft>
              <a:spcPct val="35000"/>
            </a:spcAft>
          </a:pPr>
          <a:r>
            <a:rPr lang="ar-IQ" sz="2400" b="1" kern="1200" dirty="0" smtClean="0">
              <a:solidFill>
                <a:schemeClr val="accent6">
                  <a:lumMod val="50000"/>
                </a:schemeClr>
              </a:solidFill>
              <a:latin typeface="Simplified Arabic" panose="02020603050405020304" pitchFamily="18" charset="-78"/>
              <a:cs typeface="Simplified Arabic" panose="02020603050405020304" pitchFamily="18" charset="-78"/>
            </a:rPr>
            <a:t>تقييم المصادر المستخدمة في الإطار النظري من حيث الملاءمة والجودة مع العلم أن كثرة المصادر لا تترجم بالضرورة أن الإطار النظري عالي الجودة.</a:t>
          </a:r>
          <a:endParaRPr lang="en-US" sz="2400" b="1" kern="1200" dirty="0">
            <a:solidFill>
              <a:schemeClr val="accent6">
                <a:lumMod val="50000"/>
              </a:schemeClr>
            </a:solidFill>
            <a:latin typeface="Simplified Arabic" panose="02020603050405020304" pitchFamily="18" charset="-78"/>
            <a:cs typeface="Simplified Arabic" panose="02020603050405020304" pitchFamily="18" charset="-78"/>
          </a:endParaRPr>
        </a:p>
      </dsp:txBody>
      <dsp:txXfrm>
        <a:off x="747522" y="352450"/>
        <a:ext cx="4983210" cy="1121723"/>
      </dsp:txXfrm>
    </dsp:sp>
    <dsp:sp modelId="{8616941E-E521-4D35-B3E2-E37CA5AEB9C7}">
      <dsp:nvSpPr>
        <dsp:cNvPr id="0" name=""/>
        <dsp:cNvSpPr/>
      </dsp:nvSpPr>
      <dsp:spPr>
        <a:xfrm>
          <a:off x="6630791" y="1399367"/>
          <a:ext cx="575233" cy="5752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7C17E-E9AE-41BB-98CD-D0C28A7C1F30}">
      <dsp:nvSpPr>
        <dsp:cNvPr id="0" name=""/>
        <dsp:cNvSpPr/>
      </dsp:nvSpPr>
      <dsp:spPr>
        <a:xfrm>
          <a:off x="5675733" y="2789955"/>
          <a:ext cx="4856092" cy="143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5" tIns="0" rIns="0" bIns="0" numCol="1" spcCol="1270" anchor="t" anchorCtr="0">
          <a:noAutofit/>
        </a:bodyPr>
        <a:lstStyle/>
        <a:p>
          <a:pPr lvl="0" algn="ctr" defTabSz="1066800" rtl="1">
            <a:lnSpc>
              <a:spcPct val="90000"/>
            </a:lnSpc>
            <a:spcBef>
              <a:spcPct val="0"/>
            </a:spcBef>
            <a:spcAft>
              <a:spcPct val="35000"/>
            </a:spcAft>
          </a:pPr>
          <a:r>
            <a:rPr lang="ar-IQ" sz="2400" b="1" kern="1200" dirty="0" smtClean="0">
              <a:solidFill>
                <a:srgbClr val="7030A0"/>
              </a:solidFill>
              <a:latin typeface="Simplified Arabic" panose="02020603050405020304" pitchFamily="18" charset="-78"/>
              <a:cs typeface="Simplified Arabic" panose="02020603050405020304" pitchFamily="18" charset="-78"/>
            </a:rPr>
            <a:t>تحديد نقاط التقارب والاختلاف بين المصادر في الإطار النظري فيما يتعلق بفرضية الباحث أو بيان الأطروحة</a:t>
          </a:r>
          <a:r>
            <a:rPr lang="ar-IQ" sz="2600" kern="1200" dirty="0" smtClean="0">
              <a:solidFill>
                <a:srgbClr val="7030A0"/>
              </a:solidFill>
            </a:rPr>
            <a:t>.</a:t>
          </a:r>
          <a:endParaRPr lang="en-US" sz="2600" kern="1200" dirty="0">
            <a:solidFill>
              <a:srgbClr val="7030A0"/>
            </a:solidFill>
          </a:endParaRPr>
        </a:p>
      </dsp:txBody>
      <dsp:txXfrm>
        <a:off x="5675733" y="2789955"/>
        <a:ext cx="4856092" cy="14324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86156-2966-452B-9828-C37D394F5A76}">
      <dsp:nvSpPr>
        <dsp:cNvPr id="0" name=""/>
        <dsp:cNvSpPr/>
      </dsp:nvSpPr>
      <dsp:spPr>
        <a:xfrm rot="10800000">
          <a:off x="2398898" y="1625"/>
          <a:ext cx="8729077" cy="800885"/>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168" tIns="91440" rIns="170688" bIns="9144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السرعة في جمع المعلومات وعدم التدقيق فيها.</a:t>
          </a:r>
          <a:endParaRPr lang="en-US" sz="2400" b="1" kern="1200">
            <a:latin typeface="Simplified Arabic" panose="02020603050405020304" pitchFamily="18" charset="-78"/>
            <a:cs typeface="Simplified Arabic" panose="02020603050405020304" pitchFamily="18" charset="-78"/>
          </a:endParaRPr>
        </a:p>
      </dsp:txBody>
      <dsp:txXfrm rot="10800000">
        <a:off x="2599119" y="1625"/>
        <a:ext cx="8528856" cy="800885"/>
      </dsp:txXfrm>
    </dsp:sp>
    <dsp:sp modelId="{A4FD01FF-191D-4C25-A91E-80B8E81D3E63}">
      <dsp:nvSpPr>
        <dsp:cNvPr id="0" name=""/>
        <dsp:cNvSpPr/>
      </dsp:nvSpPr>
      <dsp:spPr>
        <a:xfrm>
          <a:off x="1998456" y="1625"/>
          <a:ext cx="800885" cy="800885"/>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11E28FF-A131-458B-91D6-8ACFA74844D5}">
      <dsp:nvSpPr>
        <dsp:cNvPr id="0" name=""/>
        <dsp:cNvSpPr/>
      </dsp:nvSpPr>
      <dsp:spPr>
        <a:xfrm rot="10800000">
          <a:off x="2398898" y="1041581"/>
          <a:ext cx="8729077" cy="800885"/>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168" tIns="91440" rIns="170688" bIns="9144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الاعتماد على المصادر الثانوية.</a:t>
          </a:r>
          <a:endParaRPr lang="en-US" sz="2400" b="1" kern="1200">
            <a:latin typeface="Simplified Arabic" panose="02020603050405020304" pitchFamily="18" charset="-78"/>
            <a:cs typeface="Simplified Arabic" panose="02020603050405020304" pitchFamily="18" charset="-78"/>
          </a:endParaRPr>
        </a:p>
      </dsp:txBody>
      <dsp:txXfrm rot="10800000">
        <a:off x="2599119" y="1041581"/>
        <a:ext cx="8528856" cy="800885"/>
      </dsp:txXfrm>
    </dsp:sp>
    <dsp:sp modelId="{11D6D8A6-34D8-4E9D-BA86-B8461B8B2AF2}">
      <dsp:nvSpPr>
        <dsp:cNvPr id="0" name=""/>
        <dsp:cNvSpPr/>
      </dsp:nvSpPr>
      <dsp:spPr>
        <a:xfrm>
          <a:off x="1998456" y="1041581"/>
          <a:ext cx="800885" cy="800885"/>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C8B69AD-4882-4F37-A819-8DE626386CF5}">
      <dsp:nvSpPr>
        <dsp:cNvPr id="0" name=""/>
        <dsp:cNvSpPr/>
      </dsp:nvSpPr>
      <dsp:spPr>
        <a:xfrm rot="10800000">
          <a:off x="2398898" y="2081536"/>
          <a:ext cx="8729077" cy="800885"/>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168" tIns="91440" rIns="170688" bIns="9144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التركيز على نتائج البحوث وعلى النقاط بعيدة الأهمية عن </a:t>
          </a:r>
          <a:br>
            <a:rPr lang="ar-IQ" sz="2400" b="1" kern="1200" smtClean="0">
              <a:latin typeface="Simplified Arabic" panose="02020603050405020304" pitchFamily="18" charset="-78"/>
              <a:cs typeface="Simplified Arabic" panose="02020603050405020304" pitchFamily="18" charset="-78"/>
            </a:rPr>
          </a:br>
          <a:r>
            <a:rPr lang="ar-IQ" sz="2400" b="1" kern="1200" smtClean="0">
              <a:latin typeface="Simplified Arabic" panose="02020603050405020304" pitchFamily="18" charset="-78"/>
              <a:cs typeface="Simplified Arabic" panose="02020603050405020304" pitchFamily="18" charset="-78"/>
            </a:rPr>
            <a:t>موضوع البحث . </a:t>
          </a:r>
          <a:endParaRPr lang="en-US" sz="2400" b="1" kern="1200">
            <a:latin typeface="Simplified Arabic" panose="02020603050405020304" pitchFamily="18" charset="-78"/>
            <a:cs typeface="Simplified Arabic" panose="02020603050405020304" pitchFamily="18" charset="-78"/>
          </a:endParaRPr>
        </a:p>
      </dsp:txBody>
      <dsp:txXfrm rot="10800000">
        <a:off x="2599119" y="2081536"/>
        <a:ext cx="8528856" cy="800885"/>
      </dsp:txXfrm>
    </dsp:sp>
    <dsp:sp modelId="{99EC904C-F63A-4E23-BE7E-3217A111A0B6}">
      <dsp:nvSpPr>
        <dsp:cNvPr id="0" name=""/>
        <dsp:cNvSpPr/>
      </dsp:nvSpPr>
      <dsp:spPr>
        <a:xfrm>
          <a:off x="1998456" y="2081536"/>
          <a:ext cx="800885" cy="800885"/>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4734114-9E85-4EBD-BACD-7D7FE15F5600}">
      <dsp:nvSpPr>
        <dsp:cNvPr id="0" name=""/>
        <dsp:cNvSpPr/>
      </dsp:nvSpPr>
      <dsp:spPr>
        <a:xfrm rot="10800000">
          <a:off x="2398898" y="3121492"/>
          <a:ext cx="8729077" cy="800885"/>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168" tIns="91440" rIns="170688" bIns="9144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الاهتمام بمصادر بعيدة عن الموضوع وقرأت المعلومات في المقالات والجرائد ومباحث تربوية أخرى غير علمية وغير موثوقة.</a:t>
          </a:r>
          <a:endParaRPr lang="en-US" sz="2400" b="1" kern="1200">
            <a:latin typeface="Simplified Arabic" panose="02020603050405020304" pitchFamily="18" charset="-78"/>
            <a:cs typeface="Simplified Arabic" panose="02020603050405020304" pitchFamily="18" charset="-78"/>
          </a:endParaRPr>
        </a:p>
      </dsp:txBody>
      <dsp:txXfrm rot="10800000">
        <a:off x="2599119" y="3121492"/>
        <a:ext cx="8528856" cy="800885"/>
      </dsp:txXfrm>
    </dsp:sp>
    <dsp:sp modelId="{7644C8F3-2466-4AE3-9581-5957AD2D41C6}">
      <dsp:nvSpPr>
        <dsp:cNvPr id="0" name=""/>
        <dsp:cNvSpPr/>
      </dsp:nvSpPr>
      <dsp:spPr>
        <a:xfrm>
          <a:off x="1998456" y="3121492"/>
          <a:ext cx="800885" cy="800885"/>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B7AF301-DF0E-4903-A5F2-1C1C04C4E382}">
      <dsp:nvSpPr>
        <dsp:cNvPr id="0" name=""/>
        <dsp:cNvSpPr/>
      </dsp:nvSpPr>
      <dsp:spPr>
        <a:xfrm rot="10800000">
          <a:off x="2398898" y="4161448"/>
          <a:ext cx="8729077" cy="800885"/>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168" tIns="91440" rIns="170688" bIns="9144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الفشل في تحديد الدراسات النظرية وثيقة الصلة بالموضوع.</a:t>
          </a:r>
          <a:endParaRPr lang="en-US" sz="2400" b="1" kern="1200">
            <a:latin typeface="Simplified Arabic" panose="02020603050405020304" pitchFamily="18" charset="-78"/>
            <a:cs typeface="Simplified Arabic" panose="02020603050405020304" pitchFamily="18" charset="-78"/>
          </a:endParaRPr>
        </a:p>
      </dsp:txBody>
      <dsp:txXfrm rot="10800000">
        <a:off x="2599119" y="4161448"/>
        <a:ext cx="8528856" cy="800885"/>
      </dsp:txXfrm>
    </dsp:sp>
    <dsp:sp modelId="{233F16C0-45D1-430E-A74F-7C4159660F40}">
      <dsp:nvSpPr>
        <dsp:cNvPr id="0" name=""/>
        <dsp:cNvSpPr/>
      </dsp:nvSpPr>
      <dsp:spPr>
        <a:xfrm>
          <a:off x="1998456" y="4161448"/>
          <a:ext cx="800885" cy="800885"/>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5A157B-3725-4000-8A88-AB1B32645723}">
      <dsp:nvSpPr>
        <dsp:cNvPr id="0" name=""/>
        <dsp:cNvSpPr/>
      </dsp:nvSpPr>
      <dsp:spPr>
        <a:xfrm rot="10800000">
          <a:off x="2398898" y="5201403"/>
          <a:ext cx="8729077" cy="800885"/>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168" tIns="91440" rIns="170688" bIns="9144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الخطأ في كتابة المصادر والاقتباس والهوامش.</a:t>
          </a:r>
          <a:endParaRPr lang="en-US" sz="2400" b="1" kern="1200">
            <a:latin typeface="Simplified Arabic" panose="02020603050405020304" pitchFamily="18" charset="-78"/>
            <a:cs typeface="Simplified Arabic" panose="02020603050405020304" pitchFamily="18" charset="-78"/>
          </a:endParaRPr>
        </a:p>
      </dsp:txBody>
      <dsp:txXfrm rot="10800000">
        <a:off x="2599119" y="5201403"/>
        <a:ext cx="8528856" cy="800885"/>
      </dsp:txXfrm>
    </dsp:sp>
    <dsp:sp modelId="{4364F884-0C8B-414F-80B0-5338EA774473}">
      <dsp:nvSpPr>
        <dsp:cNvPr id="0" name=""/>
        <dsp:cNvSpPr/>
      </dsp:nvSpPr>
      <dsp:spPr>
        <a:xfrm>
          <a:off x="1998456" y="5201403"/>
          <a:ext cx="800885" cy="800885"/>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686D4-E496-4C46-96DB-3B657C2B15A9}">
      <dsp:nvSpPr>
        <dsp:cNvPr id="0" name=""/>
        <dsp:cNvSpPr/>
      </dsp:nvSpPr>
      <dsp:spPr>
        <a:xfrm>
          <a:off x="6932" y="3002152"/>
          <a:ext cx="1771496" cy="177149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smtClean="0">
              <a:latin typeface="Simplified Arabic" panose="02020603050405020304" pitchFamily="18" charset="-78"/>
              <a:cs typeface="Simplified Arabic" panose="02020603050405020304" pitchFamily="18" charset="-78"/>
            </a:rPr>
            <a:t>بلورة مشكلة البحث وتحديد ابعادها ومجالاتها</a:t>
          </a:r>
          <a:endParaRPr lang="ar-SA" sz="1600" b="1" kern="1200">
            <a:latin typeface="Simplified Arabic" panose="02020603050405020304" pitchFamily="18" charset="-78"/>
            <a:cs typeface="Simplified Arabic" panose="02020603050405020304" pitchFamily="18" charset="-78"/>
          </a:endParaRPr>
        </a:p>
      </dsp:txBody>
      <dsp:txXfrm>
        <a:off x="266362" y="3261582"/>
        <a:ext cx="1252636" cy="1252636"/>
      </dsp:txXfrm>
    </dsp:sp>
    <dsp:sp modelId="{EACD4C3D-6405-4551-9519-11C4B372284C}">
      <dsp:nvSpPr>
        <dsp:cNvPr id="0" name=""/>
        <dsp:cNvSpPr/>
      </dsp:nvSpPr>
      <dsp:spPr>
        <a:xfrm>
          <a:off x="1778428" y="3002152"/>
          <a:ext cx="1771496" cy="177149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dirty="0" smtClean="0">
              <a:latin typeface="Simplified Arabic" panose="02020603050405020304" pitchFamily="18" charset="-78"/>
              <a:cs typeface="Simplified Arabic" panose="02020603050405020304" pitchFamily="18" charset="-78"/>
            </a:rPr>
            <a:t>اغناء مشكلة البحث</a:t>
          </a:r>
          <a:endParaRPr lang="en-US" sz="1600" b="1" kern="1200" dirty="0">
            <a:latin typeface="Simplified Arabic" panose="02020603050405020304" pitchFamily="18" charset="-78"/>
            <a:cs typeface="Simplified Arabic" panose="02020603050405020304" pitchFamily="18" charset="-78"/>
          </a:endParaRPr>
        </a:p>
      </dsp:txBody>
      <dsp:txXfrm>
        <a:off x="2037858" y="3261582"/>
        <a:ext cx="1252636" cy="1252636"/>
      </dsp:txXfrm>
    </dsp:sp>
    <dsp:sp modelId="{4CEE64E0-E349-457F-961A-5249016F6109}">
      <dsp:nvSpPr>
        <dsp:cNvPr id="0" name=""/>
        <dsp:cNvSpPr/>
      </dsp:nvSpPr>
      <dsp:spPr>
        <a:xfrm>
          <a:off x="3549924" y="2328045"/>
          <a:ext cx="1600546" cy="311971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dirty="0" smtClean="0">
              <a:latin typeface="Simplified Arabic" panose="02020603050405020304" pitchFamily="18" charset="-78"/>
              <a:cs typeface="Simplified Arabic" panose="02020603050405020304" pitchFamily="18" charset="-78"/>
            </a:rPr>
            <a:t>تزويد الباحث بالكثير من الافكار والمبادئ والادوات والاجراءات والاختبارات التي تفيد الباحث في حل المشكلة</a:t>
          </a:r>
          <a:endParaRPr lang="en-US" sz="1600" b="1" kern="1200" dirty="0">
            <a:latin typeface="Simplified Arabic" panose="02020603050405020304" pitchFamily="18" charset="-78"/>
            <a:cs typeface="Simplified Arabic" panose="02020603050405020304" pitchFamily="18" charset="-78"/>
          </a:endParaRPr>
        </a:p>
      </dsp:txBody>
      <dsp:txXfrm>
        <a:off x="3784319" y="2784916"/>
        <a:ext cx="1131756" cy="2205968"/>
      </dsp:txXfrm>
    </dsp:sp>
    <dsp:sp modelId="{13509698-2BB2-4857-946E-03380EC450AF}">
      <dsp:nvSpPr>
        <dsp:cNvPr id="0" name=""/>
        <dsp:cNvSpPr/>
      </dsp:nvSpPr>
      <dsp:spPr>
        <a:xfrm>
          <a:off x="5150471" y="2944534"/>
          <a:ext cx="1771496" cy="1886731"/>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dirty="0" smtClean="0">
              <a:latin typeface="Simplified Arabic" panose="02020603050405020304" pitchFamily="18" charset="-78"/>
              <a:cs typeface="Simplified Arabic" panose="02020603050405020304" pitchFamily="18" charset="-78"/>
            </a:rPr>
            <a:t>تزويد الباحث بالمزيد من المراجع والمصادر المهمة</a:t>
          </a:r>
          <a:endParaRPr lang="en-US" sz="1600" b="1" kern="1200" dirty="0">
            <a:latin typeface="Simplified Arabic" panose="02020603050405020304" pitchFamily="18" charset="-78"/>
            <a:cs typeface="Simplified Arabic" panose="02020603050405020304" pitchFamily="18" charset="-78"/>
          </a:endParaRPr>
        </a:p>
      </dsp:txBody>
      <dsp:txXfrm>
        <a:off x="5409901" y="3220839"/>
        <a:ext cx="1252636" cy="1334121"/>
      </dsp:txXfrm>
    </dsp:sp>
    <dsp:sp modelId="{51D58E4D-1369-4BE9-BE16-6552B5061C32}">
      <dsp:nvSpPr>
        <dsp:cNvPr id="0" name=""/>
        <dsp:cNvSpPr/>
      </dsp:nvSpPr>
      <dsp:spPr>
        <a:xfrm>
          <a:off x="6921967" y="2380596"/>
          <a:ext cx="1541431" cy="3014607"/>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dirty="0" smtClean="0">
              <a:latin typeface="Simplified Arabic" panose="02020603050405020304" pitchFamily="18" charset="-78"/>
              <a:cs typeface="Simplified Arabic" panose="02020603050405020304" pitchFamily="18" charset="-78"/>
            </a:rPr>
            <a:t>توجيه الباحث الى تجنب الاخطاء التي وقع فيها الباحثون الاخرون والصعوبات التي واجهتهم</a:t>
          </a:r>
          <a:endParaRPr lang="en-US" sz="1600" b="1" kern="1200" dirty="0">
            <a:latin typeface="Simplified Arabic" panose="02020603050405020304" pitchFamily="18" charset="-78"/>
            <a:cs typeface="Simplified Arabic" panose="02020603050405020304" pitchFamily="18" charset="-78"/>
          </a:endParaRPr>
        </a:p>
      </dsp:txBody>
      <dsp:txXfrm>
        <a:off x="7147704" y="2822075"/>
        <a:ext cx="1089957" cy="2131649"/>
      </dsp:txXfrm>
    </dsp:sp>
    <dsp:sp modelId="{7E04E723-5AE0-4FFC-AF25-BD584B580C5D}">
      <dsp:nvSpPr>
        <dsp:cNvPr id="0" name=""/>
        <dsp:cNvSpPr/>
      </dsp:nvSpPr>
      <dsp:spPr>
        <a:xfrm>
          <a:off x="8463399" y="3002152"/>
          <a:ext cx="1771496" cy="177149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smtClean="0">
              <a:latin typeface="Simplified Arabic" panose="02020603050405020304" pitchFamily="18" charset="-78"/>
              <a:cs typeface="Simplified Arabic" panose="02020603050405020304" pitchFamily="18" charset="-78"/>
            </a:rPr>
            <a:t>الافادة من نتائج الابحاث والدراسات السابقة</a:t>
          </a:r>
          <a:endParaRPr lang="en-US" sz="1600" b="1" kern="1200">
            <a:latin typeface="Simplified Arabic" panose="02020603050405020304" pitchFamily="18" charset="-78"/>
            <a:cs typeface="Simplified Arabic" panose="02020603050405020304" pitchFamily="18" charset="-78"/>
          </a:endParaRPr>
        </a:p>
      </dsp:txBody>
      <dsp:txXfrm>
        <a:off x="8722829" y="3261582"/>
        <a:ext cx="1252636" cy="1252636"/>
      </dsp:txXfrm>
    </dsp:sp>
    <dsp:sp modelId="{708C0709-38EC-46C9-AC71-1A723BABBBFE}">
      <dsp:nvSpPr>
        <dsp:cNvPr id="0" name=""/>
        <dsp:cNvSpPr/>
      </dsp:nvSpPr>
      <dsp:spPr>
        <a:xfrm>
          <a:off x="10234895" y="3002152"/>
          <a:ext cx="1771496" cy="177149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ar-IQ" sz="1600" b="1" kern="1200" dirty="0" smtClean="0">
              <a:latin typeface="Simplified Arabic" panose="02020603050405020304" pitchFamily="18" charset="-78"/>
              <a:cs typeface="Simplified Arabic" panose="02020603050405020304" pitchFamily="18" charset="-78"/>
            </a:rPr>
            <a:t>بناء مسلمات البحث اعتمادا على النتائج التي توصل لها الاخرون </a:t>
          </a:r>
          <a:endParaRPr lang="en-US" sz="1600" b="1" kern="1200" dirty="0">
            <a:latin typeface="Simplified Arabic" panose="02020603050405020304" pitchFamily="18" charset="-78"/>
            <a:cs typeface="Simplified Arabic" panose="02020603050405020304" pitchFamily="18" charset="-78"/>
          </a:endParaRPr>
        </a:p>
      </dsp:txBody>
      <dsp:txXfrm>
        <a:off x="10494325" y="3261582"/>
        <a:ext cx="1252636" cy="1252636"/>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1161EE-3824-49E8-BEFE-FF54A6C82C63}" type="datetimeFigureOut">
              <a:rPr lang="ar-IQ" smtClean="0"/>
              <a:t>01/11/1442</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4FD03F0-B9A7-4E18-A3D4-7A9A822F4588}" type="slidenum">
              <a:rPr lang="ar-IQ" smtClean="0"/>
              <a:t>‹#›</a:t>
            </a:fld>
            <a:endParaRPr lang="ar-IQ"/>
          </a:p>
        </p:txBody>
      </p:sp>
    </p:spTree>
    <p:extLst>
      <p:ext uri="{BB962C8B-B14F-4D97-AF65-F5344CB8AC3E}">
        <p14:creationId xmlns:p14="http://schemas.microsoft.com/office/powerpoint/2010/main" val="39336192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214001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9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053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63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8813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761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8280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26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455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18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85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30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2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7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6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60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98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91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6/10/2021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610103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9.xml"/><Relationship Id="rId7" Type="http://schemas.openxmlformats.org/officeDocument/2006/relationships/image" Target="../media/image6.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10.xml"/><Relationship Id="rId7" Type="http://schemas.openxmlformats.org/officeDocument/2006/relationships/image" Target="../media/image8.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jp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تمرير أفقي 4"/>
          <p:cNvSpPr/>
          <p:nvPr/>
        </p:nvSpPr>
        <p:spPr>
          <a:xfrm>
            <a:off x="2203368" y="1646215"/>
            <a:ext cx="7346731" cy="2274143"/>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IQ"/>
          </a:p>
        </p:txBody>
      </p:sp>
      <p:sp>
        <p:nvSpPr>
          <p:cNvPr id="8" name="مستطيل 7"/>
          <p:cNvSpPr/>
          <p:nvPr/>
        </p:nvSpPr>
        <p:spPr>
          <a:xfrm>
            <a:off x="6376228" y="405547"/>
            <a:ext cx="5245027" cy="1015663"/>
          </a:xfrm>
          <a:prstGeom prst="rect">
            <a:avLst/>
          </a:prstGeom>
        </p:spPr>
        <p:txBody>
          <a:bodyPr wrap="square">
            <a:spAutoFit/>
          </a:bodyPr>
          <a:lstStyle/>
          <a:p>
            <a:pPr algn="ctr"/>
            <a:r>
              <a:rPr lang="ar-IQ" sz="2000" b="1" dirty="0">
                <a:solidFill>
                  <a:schemeClr val="bg1">
                    <a:lumMod val="85000"/>
                    <a:lumOff val="15000"/>
                  </a:schemeClr>
                </a:solidFill>
                <a:latin typeface="Simplified Arabic" panose="02020603050405020304" pitchFamily="18" charset="-78"/>
                <a:cs typeface="PT Bold Heading" panose="02010400000000000000" pitchFamily="2" charset="-78"/>
              </a:rPr>
              <a:t>جامعـــة بغداد</a:t>
            </a:r>
          </a:p>
          <a:p>
            <a:pPr algn="ctr"/>
            <a:r>
              <a:rPr lang="ar-IQ" sz="2000" b="1" dirty="0">
                <a:solidFill>
                  <a:schemeClr val="bg1">
                    <a:lumMod val="85000"/>
                    <a:lumOff val="15000"/>
                  </a:schemeClr>
                </a:solidFill>
                <a:latin typeface="Simplified Arabic" panose="02020603050405020304" pitchFamily="18" charset="-78"/>
                <a:cs typeface="PT Bold Heading" panose="02010400000000000000" pitchFamily="2" charset="-78"/>
              </a:rPr>
              <a:t>كلية التربية البدنية وعلوم الرياضية</a:t>
            </a:r>
          </a:p>
          <a:p>
            <a:pPr algn="ctr"/>
            <a:r>
              <a:rPr lang="ar-IQ" sz="2000" b="1" dirty="0">
                <a:solidFill>
                  <a:schemeClr val="bg1">
                    <a:lumMod val="85000"/>
                    <a:lumOff val="15000"/>
                  </a:schemeClr>
                </a:solidFill>
                <a:latin typeface="Simplified Arabic" panose="02020603050405020304" pitchFamily="18" charset="-78"/>
                <a:cs typeface="PT Bold Heading" panose="02010400000000000000" pitchFamily="2" charset="-78"/>
              </a:rPr>
              <a:t>الدراسات العليا /الدكتوراه</a:t>
            </a:r>
            <a:endParaRPr lang="ar-IQ" sz="2000" dirty="0">
              <a:solidFill>
                <a:schemeClr val="bg1">
                  <a:lumMod val="85000"/>
                  <a:lumOff val="15000"/>
                </a:schemeClr>
              </a:solidFill>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20" y="102095"/>
            <a:ext cx="1477785" cy="1432415"/>
          </a:xfrm>
          <a:prstGeom prst="rect">
            <a:avLst/>
          </a:prstGeom>
        </p:spPr>
      </p:pic>
      <p:sp>
        <p:nvSpPr>
          <p:cNvPr id="3" name="مستطيل 2"/>
          <p:cNvSpPr/>
          <p:nvPr/>
        </p:nvSpPr>
        <p:spPr>
          <a:xfrm>
            <a:off x="2555029" y="2028497"/>
            <a:ext cx="6244017" cy="1398844"/>
          </a:xfrm>
          <a:prstGeom prst="rect">
            <a:avLst/>
          </a:prstGeom>
        </p:spPr>
        <p:txBody>
          <a:bodyPr wrap="none">
            <a:spAutoFit/>
          </a:bodyPr>
          <a:lstStyle/>
          <a:p>
            <a:pPr algn="ctr">
              <a:lnSpc>
                <a:spcPct val="107000"/>
              </a:lnSpc>
            </a:pPr>
            <a:r>
              <a:rPr lang="ar-IQ" sz="4000" b="1" dirty="0">
                <a:solidFill>
                  <a:schemeClr val="bg1"/>
                </a:solidFill>
                <a:latin typeface="Simplified Arabic" panose="02020603050405020304" pitchFamily="18" charset="-78"/>
                <a:ea typeface="Calibri" panose="020F0502020204030204" pitchFamily="34" charset="0"/>
                <a:cs typeface="PT Bold Heading" panose="02010400000000000000" pitchFamily="2" charset="-78"/>
              </a:rPr>
              <a:t>الإطار النظري والدراسات </a:t>
            </a:r>
            <a:r>
              <a:rPr lang="ar-IQ" sz="4000" b="1" dirty="0" smtClean="0">
                <a:solidFill>
                  <a:schemeClr val="bg1"/>
                </a:solidFill>
                <a:latin typeface="Simplified Arabic" panose="02020603050405020304" pitchFamily="18" charset="-78"/>
                <a:ea typeface="Calibri" panose="020F0502020204030204" pitchFamily="34" charset="0"/>
                <a:cs typeface="PT Bold Heading" panose="02010400000000000000" pitchFamily="2" charset="-78"/>
              </a:rPr>
              <a:t>السابقة</a:t>
            </a:r>
          </a:p>
          <a:p>
            <a:pPr algn="ctr">
              <a:lnSpc>
                <a:spcPct val="107000"/>
              </a:lnSpc>
            </a:pPr>
            <a:r>
              <a:rPr lang="ar-IQ" sz="4000" b="1" dirty="0" smtClean="0">
                <a:solidFill>
                  <a:schemeClr val="bg1"/>
                </a:solidFill>
                <a:latin typeface="Simplified Arabic" panose="02020603050405020304" pitchFamily="18" charset="-78"/>
                <a:ea typeface="Calibri" panose="020F0502020204030204" pitchFamily="34" charset="0"/>
                <a:cs typeface="PT Bold Heading" panose="02010400000000000000" pitchFamily="2" charset="-78"/>
              </a:rPr>
              <a:t> </a:t>
            </a:r>
            <a:r>
              <a:rPr lang="ar-IQ" sz="4000" b="1" dirty="0">
                <a:solidFill>
                  <a:schemeClr val="bg1"/>
                </a:solidFill>
                <a:latin typeface="Simplified Arabic" panose="02020603050405020304" pitchFamily="18" charset="-78"/>
                <a:ea typeface="Calibri" panose="020F0502020204030204" pitchFamily="34" charset="0"/>
                <a:cs typeface="PT Bold Heading" panose="02010400000000000000" pitchFamily="2" charset="-78"/>
              </a:rPr>
              <a:t>في البحث العلمي</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7" name="مخطط انسيابي: متعدد المستندات 6"/>
          <p:cNvSpPr/>
          <p:nvPr/>
        </p:nvSpPr>
        <p:spPr>
          <a:xfrm>
            <a:off x="5938345" y="4302640"/>
            <a:ext cx="5922872" cy="2171732"/>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spcAft>
                <a:spcPts val="1067"/>
              </a:spcAft>
            </a:pPr>
            <a:r>
              <a:rPr lang="ar-IQ" sz="2400" b="1" dirty="0">
                <a:solidFill>
                  <a:schemeClr val="tx1"/>
                </a:solidFill>
                <a:latin typeface="Calibri" panose="020F0502020204030204" pitchFamily="34" charset="0"/>
                <a:ea typeface="Calibri" panose="020F0502020204030204" pitchFamily="34" charset="0"/>
                <a:cs typeface="PT Bold Heading" panose="02010400000000000000" pitchFamily="2" charset="-78"/>
              </a:rPr>
              <a:t>محاضرة  مقدمة من</a:t>
            </a:r>
          </a:p>
          <a:p>
            <a:pPr algn="ctr">
              <a:spcAft>
                <a:spcPts val="1067"/>
              </a:spcAft>
            </a:pPr>
            <a:r>
              <a:rPr lang="ar-IQ" sz="3200" b="1" dirty="0">
                <a:solidFill>
                  <a:schemeClr val="accent3">
                    <a:lumMod val="60000"/>
                    <a:lumOff val="40000"/>
                  </a:schemeClr>
                </a:solidFill>
                <a:latin typeface="Calibri" panose="020F0502020204030204" pitchFamily="34" charset="0"/>
                <a:ea typeface="Calibri" panose="020F0502020204030204" pitchFamily="34" charset="0"/>
                <a:cs typeface="PT Bold Heading" panose="02010400000000000000" pitchFamily="2" charset="-78"/>
              </a:rPr>
              <a:t>انعام جعفر 	   </a:t>
            </a:r>
            <a:r>
              <a:rPr lang="ar-IQ" sz="2400" b="1" dirty="0">
                <a:solidFill>
                  <a:schemeClr val="accent3">
                    <a:lumMod val="60000"/>
                    <a:lumOff val="40000"/>
                  </a:schemeClr>
                </a:solidFill>
                <a:latin typeface="Calibri" panose="020F0502020204030204" pitchFamily="34" charset="0"/>
                <a:ea typeface="Calibri" panose="020F0502020204030204" pitchFamily="34" charset="0"/>
                <a:cs typeface="PT Bold Heading" panose="02010400000000000000" pitchFamily="2" charset="-78"/>
              </a:rPr>
              <a:t>	</a:t>
            </a:r>
            <a:r>
              <a:rPr lang="ar-IQ" sz="2800" b="1" dirty="0">
                <a:solidFill>
                  <a:schemeClr val="accent3">
                    <a:lumMod val="60000"/>
                    <a:lumOff val="40000"/>
                  </a:schemeClr>
                </a:solidFill>
                <a:latin typeface="Calibri" panose="020F0502020204030204" pitchFamily="34" charset="0"/>
                <a:ea typeface="Calibri" panose="020F0502020204030204" pitchFamily="34" charset="0"/>
                <a:cs typeface="PT Bold Heading" panose="02010400000000000000" pitchFamily="2" charset="-78"/>
              </a:rPr>
              <a:t>حنان مراد        سحر سلمان</a:t>
            </a:r>
            <a:r>
              <a:rPr lang="ar-IQ" sz="2400" b="1" dirty="0">
                <a:solidFill>
                  <a:schemeClr val="accent3">
                    <a:lumMod val="60000"/>
                    <a:lumOff val="40000"/>
                  </a:schemeClr>
                </a:solidFill>
                <a:latin typeface="Calibri" panose="020F0502020204030204" pitchFamily="34" charset="0"/>
                <a:ea typeface="Calibri" panose="020F0502020204030204" pitchFamily="34" charset="0"/>
                <a:cs typeface="PT Bold Heading" panose="02010400000000000000" pitchFamily="2" charset="-78"/>
              </a:rPr>
              <a:t>	</a:t>
            </a:r>
          </a:p>
        </p:txBody>
      </p:sp>
      <p:sp>
        <p:nvSpPr>
          <p:cNvPr id="12" name="مخطط انسيابي: محطة طرفية 11"/>
          <p:cNvSpPr/>
          <p:nvPr/>
        </p:nvSpPr>
        <p:spPr>
          <a:xfrm>
            <a:off x="257578" y="4018207"/>
            <a:ext cx="5048518" cy="2691685"/>
          </a:xfrm>
          <a:prstGeom prst="flowChartTerminator">
            <a:avLst/>
          </a:prstGeom>
        </p:spPr>
        <p:style>
          <a:lnRef idx="3">
            <a:schemeClr val="lt1"/>
          </a:lnRef>
          <a:fillRef idx="1">
            <a:schemeClr val="accent2"/>
          </a:fillRef>
          <a:effectRef idx="1">
            <a:schemeClr val="accent2"/>
          </a:effectRef>
          <a:fontRef idx="minor">
            <a:schemeClr val="lt1"/>
          </a:fontRef>
        </p:style>
        <p:txBody>
          <a:bodyPr rtlCol="1" anchor="ctr"/>
          <a:lstStyle/>
          <a:p>
            <a:pPr algn="ctr">
              <a:spcAft>
                <a:spcPts val="1067"/>
              </a:spcAft>
            </a:pPr>
            <a:r>
              <a:rPr lang="ar-IQ" sz="3200" b="1" dirty="0">
                <a:solidFill>
                  <a:srgbClr val="002060"/>
                </a:solidFill>
                <a:latin typeface="Calibri" panose="020F0502020204030204" pitchFamily="34" charset="0"/>
                <a:ea typeface="Calibri" panose="020F0502020204030204" pitchFamily="34" charset="0"/>
                <a:cs typeface="PT Bold Heading" panose="02010400000000000000" pitchFamily="2" charset="-78"/>
              </a:rPr>
              <a:t>بأشراف</a:t>
            </a:r>
            <a:r>
              <a:rPr lang="ar-IQ" sz="3200" b="1" dirty="0">
                <a:solidFill>
                  <a:schemeClr val="accent3">
                    <a:lumMod val="60000"/>
                    <a:lumOff val="40000"/>
                  </a:schemeClr>
                </a:solidFill>
                <a:latin typeface="Calibri" panose="020F0502020204030204" pitchFamily="34" charset="0"/>
                <a:ea typeface="Calibri" panose="020F0502020204030204" pitchFamily="34" charset="0"/>
                <a:cs typeface="PT Bold Heading" panose="02010400000000000000" pitchFamily="2" charset="-78"/>
              </a:rPr>
              <a:t> </a:t>
            </a:r>
            <a:endParaRPr lang="ar-IQ" sz="3200" b="1" dirty="0">
              <a:solidFill>
                <a:schemeClr val="tx1"/>
              </a:solidFill>
              <a:latin typeface="Calibri" panose="020F0502020204030204" pitchFamily="34" charset="0"/>
              <a:ea typeface="Calibri" panose="020F0502020204030204" pitchFamily="34" charset="0"/>
              <a:cs typeface="PT Bold Heading" panose="02010400000000000000" pitchFamily="2" charset="-78"/>
            </a:endParaRPr>
          </a:p>
          <a:p>
            <a:pPr algn="ctr">
              <a:spcAft>
                <a:spcPts val="1067"/>
              </a:spcAft>
            </a:pPr>
            <a:r>
              <a:rPr lang="ar-IQ" sz="3200" b="1" dirty="0">
                <a:solidFill>
                  <a:schemeClr val="tx1"/>
                </a:solidFill>
                <a:latin typeface="Calibri" panose="020F0502020204030204" pitchFamily="34" charset="0"/>
                <a:ea typeface="Calibri" panose="020F0502020204030204" pitchFamily="34" charset="0"/>
                <a:cs typeface="PT Bold Heading" panose="02010400000000000000" pitchFamily="2" charset="-78"/>
              </a:rPr>
              <a:t>أ. د </a:t>
            </a:r>
            <a:r>
              <a:rPr lang="ar-IQ" sz="3200" b="1" dirty="0" smtClean="0">
                <a:solidFill>
                  <a:schemeClr val="tx1"/>
                </a:solidFill>
                <a:latin typeface="Calibri" panose="020F0502020204030204" pitchFamily="34" charset="0"/>
                <a:ea typeface="Calibri" panose="020F0502020204030204" pitchFamily="34" charset="0"/>
                <a:cs typeface="PT Bold Heading" panose="02010400000000000000" pitchFamily="2" charset="-78"/>
              </a:rPr>
              <a:t>سهاد </a:t>
            </a:r>
            <a:r>
              <a:rPr lang="ar-IQ" sz="3200" b="1" dirty="0" smtClean="0">
                <a:solidFill>
                  <a:schemeClr val="tx1"/>
                </a:solidFill>
                <a:latin typeface="Calibri" panose="020F0502020204030204" pitchFamily="34" charset="0"/>
                <a:ea typeface="Calibri" panose="020F0502020204030204" pitchFamily="34" charset="0"/>
                <a:cs typeface="PT Bold Heading" panose="02010400000000000000" pitchFamily="2" charset="-78"/>
              </a:rPr>
              <a:t>قاسم سعيد الموسوي </a:t>
            </a:r>
            <a:r>
              <a:rPr lang="ar-IQ" sz="1200" b="1" dirty="0">
                <a:solidFill>
                  <a:srgbClr val="7030A0"/>
                </a:solidFill>
                <a:latin typeface="Calibri" panose="020F0502020204030204" pitchFamily="34" charset="0"/>
                <a:ea typeface="Calibri" panose="020F0502020204030204" pitchFamily="34" charset="0"/>
                <a:cs typeface="PT Bold Heading" panose="02010400000000000000" pitchFamily="2" charset="-78"/>
              </a:rPr>
              <a:t>	</a:t>
            </a:r>
          </a:p>
        </p:txBody>
      </p:sp>
    </p:spTree>
    <p:extLst>
      <p:ext uri="{BB962C8B-B14F-4D97-AF65-F5344CB8AC3E}">
        <p14:creationId xmlns:p14="http://schemas.microsoft.com/office/powerpoint/2010/main" val="24205456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06551" y="174694"/>
            <a:ext cx="7949612" cy="584775"/>
          </a:xfrm>
          <a:prstGeom prst="rect">
            <a:avLst/>
          </a:prstGeom>
          <a:solidFill>
            <a:srgbClr val="002060"/>
          </a:solidFill>
        </p:spPr>
        <p:txBody>
          <a:bodyPr wrap="none">
            <a:spAutoFit/>
          </a:bodyPr>
          <a:lstStyle/>
          <a:p>
            <a:r>
              <a:rPr lang="ar-IQ" sz="3200" b="1" dirty="0">
                <a:latin typeface="Arial" panose="020B0604020202020204" pitchFamily="34" charset="0"/>
                <a:ea typeface="Calibri" panose="020F0502020204030204" pitchFamily="34" charset="0"/>
                <a:cs typeface="Simplified Arabic" panose="02020603050405020304" pitchFamily="18" charset="-78"/>
              </a:rPr>
              <a:t>الأخطاء الشائعة التي يقع فيها الباحثون في الاطار النظري </a:t>
            </a:r>
            <a:endParaRPr lang="ar-IQ" sz="3200" dirty="0"/>
          </a:p>
        </p:txBody>
      </p:sp>
      <p:graphicFrame>
        <p:nvGraphicFramePr>
          <p:cNvPr id="3" name="رسم تخطيطي 2"/>
          <p:cNvGraphicFramePr/>
          <p:nvPr>
            <p:extLst>
              <p:ext uri="{D42A27DB-BD31-4B8C-83A1-F6EECF244321}">
                <p14:modId xmlns:p14="http://schemas.microsoft.com/office/powerpoint/2010/main" val="2078333779"/>
              </p:ext>
            </p:extLst>
          </p:nvPr>
        </p:nvGraphicFramePr>
        <p:xfrm>
          <a:off x="-1615750" y="854085"/>
          <a:ext cx="13126432" cy="6003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0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5853833" y="246990"/>
            <a:ext cx="5129048" cy="830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5853831" y="342061"/>
            <a:ext cx="5107167" cy="640175"/>
          </a:xfrm>
          <a:prstGeom prst="rect">
            <a:avLst/>
          </a:prstGeom>
        </p:spPr>
        <p:txBody>
          <a:bodyPr wrap="none">
            <a:spAutoFit/>
          </a:bodyPr>
          <a:lstStyle/>
          <a:p>
            <a:pPr marL="90170" algn="justLow" rtl="1">
              <a:lnSpc>
                <a:spcPct val="115000"/>
              </a:lnSpc>
              <a:spcAft>
                <a:spcPts val="0"/>
              </a:spcAft>
            </a:pPr>
            <a:r>
              <a:rPr lang="ar-SA" sz="3200" b="1" dirty="0">
                <a:latin typeface="Calibri" panose="020F0502020204030204" pitchFamily="34" charset="0"/>
                <a:ea typeface="Calibri" panose="020F0502020204030204" pitchFamily="34" charset="0"/>
                <a:cs typeface="Simplified Arabic" panose="02020603050405020304" pitchFamily="18" charset="-78"/>
              </a:rPr>
              <a:t>الدراسات السابقة (المفهوم والتعريف)</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4954765" y="1172379"/>
            <a:ext cx="6905297" cy="5509200"/>
          </a:xfrm>
          <a:prstGeom prst="rect">
            <a:avLst/>
          </a:prstGeom>
          <a:solidFill>
            <a:schemeClr val="bg2">
              <a:lumMod val="60000"/>
              <a:lumOff val="40000"/>
            </a:schemeClr>
          </a:solidFill>
        </p:spPr>
        <p:txBody>
          <a:bodyPr wrap="square">
            <a:spAutoFit/>
          </a:bodyPr>
          <a:lstStyle/>
          <a:p>
            <a:pPr indent="457200" algn="just" rtl="1">
              <a:spcAft>
                <a:spcPts val="0"/>
              </a:spcAft>
            </a:pPr>
            <a:r>
              <a:rPr lang="ar-SA" sz="32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تشمل الدراسات السابقة كل الدراسات المتصلة بالموضوع، مما تم نشرها بأي شكل من الأشكال، بشرط أن تكون مساهمة ذات قيمة عامية، وقد يكون النشر بالطباعة أو بواسطة المحاضرات أو الأحاديث المذاعة صوتا فقط، أو صوتا وصورة، أو تم تقديمها لمؤسسة علمية للحصول على درجة علمية أو على مقابل مادي أو لمجرد الرغبة في المساهمة العلمية</a:t>
            </a:r>
            <a:endParaRPr lang="en-US" sz="20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rtl="1"/>
            <a:r>
              <a:rPr lang="ar-IQ" sz="3200" b="1" dirty="0">
                <a:solidFill>
                  <a:srgbClr val="7030A0"/>
                </a:solidFill>
                <a:ea typeface="Calibri" panose="020F0502020204030204" pitchFamily="34" charset="0"/>
                <a:cs typeface="Simplified Arabic" panose="02020603050405020304" pitchFamily="18" charset="-78"/>
              </a:rPr>
              <a:t>ويطلق عليها ايضا الدراسات المرتبطة وهي تلك الدراسات التي تكون متشابهة او قريبة التشابه وربما مكملة للدراسات السابقة </a:t>
            </a:r>
            <a:endParaRPr lang="ar-IQ" sz="3200" b="1" dirty="0">
              <a:solidFill>
                <a:srgbClr val="7030A0"/>
              </a:solidFill>
            </a:endParaRPr>
          </a:p>
        </p:txBody>
      </p:sp>
      <p:pic>
        <p:nvPicPr>
          <p:cNvPr id="6" name="صورة 5"/>
          <p:cNvPicPr>
            <a:picLocks noChangeAspect="1"/>
          </p:cNvPicPr>
          <p:nvPr/>
        </p:nvPicPr>
        <p:blipFill rotWithShape="1">
          <a:blip r:embed="rId2">
            <a:extLst>
              <a:ext uri="{BEBA8EAE-BF5A-486C-A8C5-ECC9F3942E4B}">
                <a14:imgProps xmlns:a14="http://schemas.microsoft.com/office/drawing/2010/main">
                  <a14:imgLayer r:embed="rId3">
                    <a14:imgEffect>
                      <a14:backgroundRemoval t="1385" b="81538" l="22002" r="78768"/>
                    </a14:imgEffect>
                  </a14:imgLayer>
                </a14:imgProps>
              </a:ext>
              <a:ext uri="{28A0092B-C50C-407E-A947-70E740481C1C}">
                <a14:useLocalDpi xmlns:a14="http://schemas.microsoft.com/office/drawing/2010/main" val="0"/>
              </a:ext>
            </a:extLst>
          </a:blip>
          <a:srcRect l="20773" r="18562"/>
          <a:stretch/>
        </p:blipFill>
        <p:spPr>
          <a:xfrm>
            <a:off x="-252249" y="591754"/>
            <a:ext cx="5433848" cy="7396107"/>
          </a:xfrm>
          <a:prstGeom prst="rect">
            <a:avLst/>
          </a:prstGeom>
        </p:spPr>
      </p:pic>
    </p:spTree>
    <p:extLst>
      <p:ext uri="{BB962C8B-B14F-4D97-AF65-F5344CB8AC3E}">
        <p14:creationId xmlns:p14="http://schemas.microsoft.com/office/powerpoint/2010/main" val="279895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منحني إلى اليسار 5"/>
          <p:cNvSpPr/>
          <p:nvPr/>
        </p:nvSpPr>
        <p:spPr>
          <a:xfrm>
            <a:off x="10678511" y="2532994"/>
            <a:ext cx="1245475" cy="25750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 name="سهم منحني إلى اليمين 4"/>
          <p:cNvSpPr/>
          <p:nvPr/>
        </p:nvSpPr>
        <p:spPr>
          <a:xfrm>
            <a:off x="0" y="2312275"/>
            <a:ext cx="1524000" cy="25435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2" name="مستطيل 1"/>
          <p:cNvSpPr/>
          <p:nvPr/>
        </p:nvSpPr>
        <p:spPr>
          <a:xfrm>
            <a:off x="872359" y="400787"/>
            <a:ext cx="10026869" cy="26776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rtl="1"/>
            <a:r>
              <a:rPr lang="ar-IQ" sz="2400" b="1" dirty="0">
                <a:solidFill>
                  <a:schemeClr val="bg1"/>
                </a:solidFill>
                <a:ea typeface="Calibri" panose="020F0502020204030204" pitchFamily="34" charset="0"/>
                <a:cs typeface="Simplified Arabic" panose="02020603050405020304" pitchFamily="18" charset="-78"/>
              </a:rPr>
              <a:t>تشكل الدراسات السابقة أهمية كبرى لأي باحث، بل أن توفرها من عدمه أساس استمرار الباحث فيم اختار من مشكلة، وعلى ذلك فهي تزود الباحث بالنتائج التي توصلت لها الدراسات السابقة ومن ثم يني عليها الباحث دراسته وهو الهدف الأساس من الدراسات السابقة، غير أنها تشكل أهمية بالنسبة للباحثين المستجدين تحديدا حيث توفر لهم كما من المعلومات النظرية الجاهزة، وليس هذا فحسب، بل أنها تساعدهم في تحديد المراجع والدراسات التي يمكن الاستفادة منها ، ولكن كيف يمكن الاستفادة من الدراسات السابقة وكتابة ما تم الاستفادة منه، وأين، وما هو الأسلوب الأنسب في ذلك، وأي الدراسات يشكل أهمية أكبر؟	</a:t>
            </a:r>
            <a:endParaRPr lang="ar-IQ" sz="2400" b="1" dirty="0">
              <a:solidFill>
                <a:schemeClr val="bg1"/>
              </a:solidFill>
            </a:endParaRPr>
          </a:p>
        </p:txBody>
      </p:sp>
      <p:sp>
        <p:nvSpPr>
          <p:cNvPr id="3" name="مستطيل 2"/>
          <p:cNvSpPr/>
          <p:nvPr/>
        </p:nvSpPr>
        <p:spPr>
          <a:xfrm>
            <a:off x="1524000" y="3584027"/>
            <a:ext cx="9154511" cy="1938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rtl="1"/>
            <a:r>
              <a:rPr lang="ar-IQ" sz="2400" b="1" dirty="0">
                <a:solidFill>
                  <a:schemeClr val="bg1"/>
                </a:solidFill>
                <a:ea typeface="Calibri" panose="020F0502020204030204" pitchFamily="34" charset="0"/>
                <a:cs typeface="Simplified Arabic" panose="02020603050405020304" pitchFamily="18" charset="-78"/>
              </a:rPr>
              <a:t>والإجابة على السؤال تختلف بحسب مهارة الباحث وخبرته في البحث العلمي، فمثلا مبتدئي البحث يمكنهم استعراض اسم الباحث السابق وتاريخ نشر بحثه وموضوع بحثه واستعراض ملخص تلك الدراسة ابتداء من المشكلة وانتهاء بالتوصيات، ثم يتم التعقيب عليها من جانب مدى الاتفاق أو الاختلاف معها ودونما الإشارة للمقارنة بين النتائج، حيث أن المقارنة بالنتائج سيكون في مرحلة متقدمة بعد الوصول للنتائج وتحليلها في الدراسة الجديدة</a:t>
            </a:r>
          </a:p>
        </p:txBody>
      </p:sp>
    </p:spTree>
    <p:extLst>
      <p:ext uri="{BB962C8B-B14F-4D97-AF65-F5344CB8AC3E}">
        <p14:creationId xmlns:p14="http://schemas.microsoft.com/office/powerpoint/2010/main" val="222002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حطة طرفية 4"/>
          <p:cNvSpPr/>
          <p:nvPr/>
        </p:nvSpPr>
        <p:spPr>
          <a:xfrm>
            <a:off x="4225158" y="788276"/>
            <a:ext cx="3941380" cy="1093076"/>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IQ"/>
          </a:p>
        </p:txBody>
      </p:sp>
      <p:sp>
        <p:nvSpPr>
          <p:cNvPr id="2" name="مستطيل 1"/>
          <p:cNvSpPr/>
          <p:nvPr/>
        </p:nvSpPr>
        <p:spPr>
          <a:xfrm>
            <a:off x="4480703" y="984609"/>
            <a:ext cx="3616696" cy="646331"/>
          </a:xfrm>
          <a:prstGeom prst="rect">
            <a:avLst/>
          </a:prstGeom>
        </p:spPr>
        <p:txBody>
          <a:bodyPr wrap="none">
            <a:spAutoFit/>
          </a:bodyPr>
          <a:lstStyle/>
          <a:p>
            <a:r>
              <a:rPr lang="ar-SA" sz="3600" b="1" dirty="0">
                <a:solidFill>
                  <a:schemeClr val="bg1"/>
                </a:solidFill>
                <a:ea typeface="Calibri" panose="020F0502020204030204" pitchFamily="34" charset="0"/>
                <a:cs typeface="Simplified Arabic" panose="02020603050405020304" pitchFamily="18" charset="-78"/>
              </a:rPr>
              <a:t>اهمية الدراسات السابقة</a:t>
            </a:r>
            <a:endParaRPr lang="ar-IQ" sz="3600" dirty="0">
              <a:solidFill>
                <a:schemeClr val="bg1"/>
              </a:solidFill>
            </a:endParaRPr>
          </a:p>
        </p:txBody>
      </p:sp>
      <p:graphicFrame>
        <p:nvGraphicFramePr>
          <p:cNvPr id="3" name="رسم تخطيطي 2"/>
          <p:cNvGraphicFramePr/>
          <p:nvPr>
            <p:extLst>
              <p:ext uri="{D42A27DB-BD31-4B8C-83A1-F6EECF244321}">
                <p14:modId xmlns:p14="http://schemas.microsoft.com/office/powerpoint/2010/main" val="1285129016"/>
              </p:ext>
            </p:extLst>
          </p:nvPr>
        </p:nvGraphicFramePr>
        <p:xfrm>
          <a:off x="0" y="378373"/>
          <a:ext cx="12013324" cy="777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605" y="809808"/>
            <a:ext cx="3287949" cy="2416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2904" y="788276"/>
            <a:ext cx="3134053" cy="24592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0222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هم إلى اليسار 3"/>
          <p:cNvSpPr/>
          <p:nvPr/>
        </p:nvSpPr>
        <p:spPr>
          <a:xfrm>
            <a:off x="6559220" y="2752349"/>
            <a:ext cx="4277132" cy="12156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aphicFrame>
        <p:nvGraphicFramePr>
          <p:cNvPr id="2" name="رسم تخطيطي 1"/>
          <p:cNvGraphicFramePr/>
          <p:nvPr>
            <p:extLst>
              <p:ext uri="{D42A27DB-BD31-4B8C-83A1-F6EECF244321}">
                <p14:modId xmlns:p14="http://schemas.microsoft.com/office/powerpoint/2010/main" val="1536431703"/>
              </p:ext>
            </p:extLst>
          </p:nvPr>
        </p:nvGraphicFramePr>
        <p:xfrm>
          <a:off x="-2505421" y="190422"/>
          <a:ext cx="11713966" cy="633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6559220" y="3040069"/>
            <a:ext cx="4277132" cy="640175"/>
          </a:xfrm>
          <a:prstGeom prst="rect">
            <a:avLst/>
          </a:prstGeom>
        </p:spPr>
        <p:txBody>
          <a:bodyPr wrap="none">
            <a:spAutoFit/>
          </a:bodyPr>
          <a:lstStyle/>
          <a:p>
            <a:pPr algn="r" rtl="1">
              <a:lnSpc>
                <a:spcPct val="115000"/>
              </a:lnSpc>
              <a:spcAft>
                <a:spcPts val="1000"/>
              </a:spcAft>
            </a:pPr>
            <a:r>
              <a:rPr lang="ar-IQ" sz="3200" b="1" dirty="0">
                <a:latin typeface="Calibri" panose="020F0502020204030204" pitchFamily="34" charset="0"/>
                <a:ea typeface="Calibri" panose="020F0502020204030204" pitchFamily="34" charset="0"/>
                <a:cs typeface="Simplified Arabic" panose="02020603050405020304" pitchFamily="18" charset="-78"/>
              </a:rPr>
              <a:t>وتنظم كتابة الدراسات السابقة </a:t>
            </a:r>
            <a:r>
              <a:rPr lang="ar-IQ" sz="3200" b="1" dirty="0" smtClean="0">
                <a:latin typeface="Calibri" panose="020F0502020204030204" pitchFamily="34" charset="0"/>
                <a:ea typeface="Calibri" panose="020F0502020204030204" pitchFamily="34" charset="0"/>
                <a:cs typeface="Simplified Arabic" panose="02020603050405020304" pitchFamily="18"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صورة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4996" y="980914"/>
            <a:ext cx="3451356" cy="18954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صورة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7352" y="3967963"/>
            <a:ext cx="3802386" cy="18106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3986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30400" y="375256"/>
            <a:ext cx="3953326" cy="708656"/>
          </a:xfrm>
          <a:prstGeom prst="rect">
            <a:avLst/>
          </a:prstGeom>
        </p:spPr>
        <p:txBody>
          <a:bodyPr wrap="none">
            <a:spAutoFit/>
          </a:bodyPr>
          <a:lstStyle/>
          <a:p>
            <a:pPr algn="justLow" rtl="1">
              <a:lnSpc>
                <a:spcPct val="115000"/>
              </a:lnSpc>
              <a:spcAft>
                <a:spcPts val="1000"/>
              </a:spcAft>
            </a:pPr>
            <a:r>
              <a:rPr lang="ar-SA" sz="3600" b="1" dirty="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مصادر الدراسات السابقة </a:t>
            </a:r>
            <a:endParaRPr lang="en-US" sz="24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4056668699"/>
              </p:ext>
            </p:extLst>
          </p:nvPr>
        </p:nvGraphicFramePr>
        <p:xfrm>
          <a:off x="-1481341" y="658140"/>
          <a:ext cx="9581931" cy="5891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0357" y="1280158"/>
            <a:ext cx="5623730" cy="49270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4387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897822" y="453984"/>
            <a:ext cx="6726620" cy="587853"/>
          </a:xfrm>
          <a:prstGeom prst="rect">
            <a:avLst/>
          </a:prstGeom>
          <a:solidFill>
            <a:srgbClr val="FFFF00"/>
          </a:solidFill>
        </p:spPr>
        <p:txBody>
          <a:bodyPr wrap="square">
            <a:spAutoFit/>
          </a:bodyPr>
          <a:lstStyle/>
          <a:p>
            <a:pPr algn="r" rtl="1">
              <a:lnSpc>
                <a:spcPct val="115000"/>
              </a:lnSpc>
              <a:spcAft>
                <a:spcPts val="1000"/>
              </a:spcAft>
            </a:pPr>
            <a:r>
              <a:rPr lang="ar-SA" sz="2800"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أولاً :- المجلات المهنية للعثور على الدراسات السابقة</a:t>
            </a:r>
            <a:r>
              <a:rPr lang="ar-SA" sz="2800"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 :</a:t>
            </a:r>
            <a:endParaRPr lang="en-US"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p:cNvSpPr/>
          <p:nvPr/>
        </p:nvSpPr>
        <p:spPr>
          <a:xfrm>
            <a:off x="4897821" y="1257301"/>
            <a:ext cx="6726620" cy="5047536"/>
          </a:xfrm>
          <a:prstGeom prst="rect">
            <a:avLst/>
          </a:prstGeom>
          <a:solidFill>
            <a:schemeClr val="bg2">
              <a:lumMod val="75000"/>
            </a:schemeClr>
          </a:solidFill>
        </p:spPr>
        <p:txBody>
          <a:bodyPr wrap="square">
            <a:spAutoFit/>
          </a:bodyPr>
          <a:lstStyle/>
          <a:p>
            <a:pPr indent="457200" algn="justLow" rtl="1">
              <a:lnSpc>
                <a:spcPct val="115000"/>
              </a:lnSpc>
              <a:spcAft>
                <a:spcPts val="0"/>
              </a:spcAft>
            </a:pPr>
            <a:r>
              <a:rPr lang="ar-SA" sz="2800" dirty="0">
                <a:latin typeface="Calibri" panose="020F0502020204030204" pitchFamily="34" charset="0"/>
                <a:ea typeface="Calibri" panose="020F0502020204030204" pitchFamily="34" charset="0"/>
                <a:cs typeface="Simplified Arabic" panose="02020603050405020304" pitchFamily="18" charset="-78"/>
              </a:rPr>
              <a:t>المجلات المهنية هي دوريات تنشر رسائل الماجستير والدكتوراه أصلية ، هناك الآلاف من المجلات المتخصصة التي تنشر رسائل الماجستير والدكتوراه في المجالات ذات الصلة بموضوع الدراسات السابقة ، وعادة ما يتم نشرها شهرياً أو ربع سنوي في أعداد فردية ، يحتوي كل منها على عدة من رسائل الماجستير والدكتوراه ، يتم تنظيم الإصدارات في مجلدات ، والتي تتكون عادةً من جميع الإصدارات الخاصة بالسنة التقويمية  ، يتم نشر بعض المجلات في نسخ ورقية فقط ، والبعض الآخر في شكل نسخ ورقية وإلكترونية ، والبعض الآخر في شكل إلكتروني فقط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57301"/>
            <a:ext cx="4385442" cy="5047536"/>
          </a:xfrm>
          <a:prstGeom prst="rect">
            <a:avLst/>
          </a:prstGeom>
        </p:spPr>
      </p:pic>
    </p:spTree>
    <p:extLst>
      <p:ext uri="{BB962C8B-B14F-4D97-AF65-F5344CB8AC3E}">
        <p14:creationId xmlns:p14="http://schemas.microsoft.com/office/powerpoint/2010/main" val="310483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24553" y="453984"/>
            <a:ext cx="6726620" cy="587853"/>
          </a:xfrm>
          <a:prstGeom prst="rect">
            <a:avLst/>
          </a:prstGeom>
          <a:solidFill>
            <a:srgbClr val="FFFF00"/>
          </a:solidFill>
        </p:spPr>
        <p:txBody>
          <a:bodyPr wrap="square">
            <a:spAutoFit/>
          </a:bodyPr>
          <a:lstStyle/>
          <a:p>
            <a:pPr algn="r" rtl="1">
              <a:lnSpc>
                <a:spcPct val="115000"/>
              </a:lnSpc>
              <a:spcAft>
                <a:spcPts val="1000"/>
              </a:spcAft>
            </a:pPr>
            <a:r>
              <a:rPr lang="ar-SA" sz="2800"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أولاً :- المجلات المهنية للعثور على الدراسات السابقة</a:t>
            </a:r>
            <a:r>
              <a:rPr lang="ar-SA" sz="2800"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 :</a:t>
            </a:r>
            <a:endParaRPr lang="en-US"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p:cNvSpPr/>
          <p:nvPr/>
        </p:nvSpPr>
        <p:spPr>
          <a:xfrm>
            <a:off x="4141077" y="1141687"/>
            <a:ext cx="7483365" cy="5543056"/>
          </a:xfrm>
          <a:prstGeom prst="rect">
            <a:avLst/>
          </a:prstGeom>
          <a:solidFill>
            <a:srgbClr val="FFC000"/>
          </a:solidFill>
        </p:spPr>
        <p:txBody>
          <a:bodyPr wrap="square">
            <a:spAutoFit/>
          </a:bodyPr>
          <a:lstStyle/>
          <a:p>
            <a:pPr indent="457200" algn="justLow" rtl="1">
              <a:lnSpc>
                <a:spcPct val="115000"/>
              </a:lnSpc>
              <a:spcAft>
                <a:spcPts val="0"/>
              </a:spcAft>
            </a:pPr>
            <a:r>
              <a:rPr lang="ar-SA" sz="2800" b="1" dirty="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معظم رسائل الماجستير والدكتوراه في المجلات المتخصصة هي أحد نوعين أساسيين: تقارير البحث التجريبي ورسائل الماجستير والدكتوراه المراجعة ، تقارير البحث التجريبي وصف دراسة تجريبية جديدة أو أكثر أجراها المؤلفون ، يقدمون سؤالاً بحثياً ، ويشرحون سبب كونه مثيراً للاهتمام ، ويراجعون الدراسات السابقة ، ويصفون منهج الدراسات السابقة ونتائجهم ، ويستخلصون استنتاجات الدراسات السابقة  ، بينما رسائل الماجستير والدكتوراه المراجعة تلخيص الأبحاث المنشورة مسبقاً حول أحد الموضوعات وعادة ما تقدم طرقاً جديدة لتنظيم النتائج أو شرحها ، عندما يتم تخصيص رسائل مراجعة بشكل أساسي لتقديم نظرية جديدة ، غالباً ما يشار إليها باسم رسائل نظرية</a:t>
            </a:r>
            <a:endParaRPr lang="en-US" b="1"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9" y="1141687"/>
            <a:ext cx="3765168" cy="5543056"/>
          </a:xfrm>
          <a:prstGeom prst="rect">
            <a:avLst/>
          </a:prstGeom>
        </p:spPr>
      </p:pic>
    </p:spTree>
    <p:extLst>
      <p:ext uri="{BB962C8B-B14F-4D97-AF65-F5344CB8AC3E}">
        <p14:creationId xmlns:p14="http://schemas.microsoft.com/office/powerpoint/2010/main" val="385826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57296" y="1019504"/>
            <a:ext cx="8008882" cy="5509200"/>
          </a:xfrm>
          <a:prstGeom prst="rect">
            <a:avLst/>
          </a:prstGeom>
          <a:solidFill>
            <a:schemeClr val="accent1">
              <a:lumMod val="60000"/>
              <a:lumOff val="40000"/>
            </a:schemeClr>
          </a:solidFill>
        </p:spPr>
        <p:txBody>
          <a:bodyPr wrap="square">
            <a:spAutoFit/>
          </a:bodyPr>
          <a:lstStyle/>
          <a:p>
            <a:pPr indent="457200" algn="justLow" rtl="1">
              <a:spcAft>
                <a:spcPts val="0"/>
              </a:spcAft>
            </a:pPr>
            <a:r>
              <a:rPr lang="ar-SA" sz="3200" dirty="0" smtClean="0">
                <a:solidFill>
                  <a:schemeClr val="accent3">
                    <a:lumMod val="60000"/>
                    <a:lumOff val="40000"/>
                  </a:schemeClr>
                </a:solidFill>
                <a:latin typeface="Andalus" panose="02020603050405020304" pitchFamily="18" charset="-78"/>
                <a:ea typeface="Calibri" panose="020F0502020204030204" pitchFamily="34" charset="0"/>
                <a:cs typeface="Andalus" panose="02020603050405020304" pitchFamily="18" charset="-78"/>
              </a:rPr>
              <a:t>تخضع </a:t>
            </a:r>
            <a:r>
              <a:rPr lang="ar-SA" sz="3200" dirty="0">
                <a:solidFill>
                  <a:schemeClr val="accent3">
                    <a:lumMod val="60000"/>
                    <a:lumOff val="40000"/>
                  </a:schemeClr>
                </a:solidFill>
                <a:latin typeface="Andalus" panose="02020603050405020304" pitchFamily="18" charset="-78"/>
                <a:ea typeface="Calibri" panose="020F0502020204030204" pitchFamily="34" charset="0"/>
                <a:cs typeface="Andalus" panose="02020603050405020304" pitchFamily="18" charset="-78"/>
              </a:rPr>
              <a:t>معظم المجلات المتخصصة في مجال ما لعملية مراجعة أقران مزدوجة التعمية ، يقوم الباحثون الذين يرغبون في نشر أعمالهم في المجلة بتقديم رسائل الماجستير والدكتوراه إلى المحرر – وهو باحث معروف أيضاً – والذي بدوره يرسله إلى اثنين أو ثلاثة خبراء في الموضوع ، يقرأ كل مراجع رسائل الماجستير والدكتوراه ، ويكتب مراجعة نقدية ولكن بناءة ، ويرسل المراجعة مرة أخرى إلى المحرر مع توصياته ، يقرر المحرر بعد ذلك ما إذا كان سيقبل الرسالة للنشر، أو يطلب من المؤلفين إجراء تغيرات وإعادة تقديمه لمزيد من الدراسة ، أو رفضه تماماً ، على أي حال ، يرسل المحرر تعليقات المراجعين المكتوبة إلى الباحثين حتى يتمكنوا من مراجعة رسائل الماجستير والدكتوراه وفقاً لذلك.</a:t>
            </a:r>
            <a:r>
              <a:rPr lang="ar-SA" sz="3200" b="1" baseline="30000" dirty="0">
                <a:solidFill>
                  <a:schemeClr val="accent3">
                    <a:lumMod val="60000"/>
                    <a:lumOff val="40000"/>
                  </a:schemeClr>
                </a:solidFill>
                <a:latin typeface="Andalus" panose="02020603050405020304" pitchFamily="18" charset="-78"/>
                <a:ea typeface="Calibri" panose="020F0502020204030204" pitchFamily="34" charset="0"/>
                <a:cs typeface="Andalus" panose="02020603050405020304" pitchFamily="18" charset="-78"/>
              </a:rPr>
              <a:t> </a:t>
            </a:r>
            <a:endParaRPr lang="en-US" sz="2000" dirty="0">
              <a:solidFill>
                <a:schemeClr val="accent3">
                  <a:lumMod val="60000"/>
                  <a:lumOff val="40000"/>
                </a:schemeClr>
              </a:solidFill>
              <a:effectLst/>
              <a:latin typeface="Andalus" panose="02020603050405020304" pitchFamily="18" charset="-78"/>
              <a:ea typeface="Calibri" panose="020F0502020204030204" pitchFamily="34" charset="0"/>
              <a:cs typeface="Andalus" panose="02020603050405020304" pitchFamily="18" charset="-78"/>
            </a:endParaRPr>
          </a:p>
        </p:txBody>
      </p:sp>
      <p:sp>
        <p:nvSpPr>
          <p:cNvPr id="4" name="مستطيل 3"/>
          <p:cNvSpPr/>
          <p:nvPr/>
        </p:nvSpPr>
        <p:spPr>
          <a:xfrm>
            <a:off x="6689632" y="290928"/>
            <a:ext cx="4616970" cy="584775"/>
          </a:xfrm>
          <a:prstGeom prst="rect">
            <a:avLst/>
          </a:prstGeom>
        </p:spPr>
        <p:txBody>
          <a:bodyPr wrap="none">
            <a:spAutoFit/>
          </a:bodyPr>
          <a:lstStyle/>
          <a:p>
            <a:r>
              <a:rPr lang="ar-SA" sz="3200" b="1" dirty="0">
                <a:solidFill>
                  <a:srgbClr val="0070C0"/>
                </a:solidFill>
                <a:latin typeface="Calibri" panose="020F0502020204030204" pitchFamily="34" charset="0"/>
                <a:ea typeface="Calibri" panose="020F0502020204030204" pitchFamily="34" charset="0"/>
                <a:cs typeface="Simplified Arabic" panose="02020603050405020304" pitchFamily="18" charset="-78"/>
              </a:rPr>
              <a:t>ثانياً:- المجالات ذات الصلة : -</a:t>
            </a:r>
            <a:r>
              <a:rPr lang="ar-SA" sz="3200" dirty="0">
                <a:solidFill>
                  <a:srgbClr val="0070C0"/>
                </a:solidFill>
                <a:latin typeface="Calibri" panose="020F0502020204030204" pitchFamily="34" charset="0"/>
                <a:ea typeface="Calibri" panose="020F0502020204030204" pitchFamily="34" charset="0"/>
                <a:cs typeface="Simplified Arabic" panose="02020603050405020304" pitchFamily="18" charset="-78"/>
              </a:rPr>
              <a:t> </a:t>
            </a:r>
            <a:endParaRPr lang="ar-IQ" sz="3200" dirty="0">
              <a:solidFill>
                <a:srgbClr val="0070C0"/>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48" y="1019504"/>
            <a:ext cx="3530983" cy="5509200"/>
          </a:xfrm>
          <a:prstGeom prst="rect">
            <a:avLst/>
          </a:prstGeom>
        </p:spPr>
      </p:pic>
    </p:spTree>
    <p:extLst>
      <p:ext uri="{BB962C8B-B14F-4D97-AF65-F5344CB8AC3E}">
        <p14:creationId xmlns:p14="http://schemas.microsoft.com/office/powerpoint/2010/main" val="387221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19448" y="1093950"/>
            <a:ext cx="7367752" cy="5262979"/>
          </a:xfrm>
          <a:prstGeom prst="rect">
            <a:avLst/>
          </a:prstGeom>
          <a:solidFill>
            <a:schemeClr val="bg1"/>
          </a:solidFill>
        </p:spPr>
        <p:txBody>
          <a:bodyPr wrap="square">
            <a:spAutoFit/>
          </a:bodyPr>
          <a:lstStyle/>
          <a:p>
            <a:pPr algn="just" rtl="1"/>
            <a:r>
              <a:rPr lang="ar-SA" sz="2800" b="1" dirty="0" smtClean="0">
                <a:solidFill>
                  <a:schemeClr val="tx1">
                    <a:lumMod val="85000"/>
                  </a:schemeClr>
                </a:solidFill>
                <a:ea typeface="Calibri" panose="020F0502020204030204" pitchFamily="34" charset="0"/>
                <a:cs typeface="Simplified Arabic" panose="02020603050405020304" pitchFamily="18" charset="-78"/>
              </a:rPr>
              <a:t>الكتب </a:t>
            </a:r>
            <a:r>
              <a:rPr lang="ar-SA" sz="2800" b="1" dirty="0">
                <a:solidFill>
                  <a:schemeClr val="tx1">
                    <a:lumMod val="85000"/>
                  </a:schemeClr>
                </a:solidFill>
                <a:ea typeface="Calibri" panose="020F0502020204030204" pitchFamily="34" charset="0"/>
                <a:cs typeface="Simplified Arabic" panose="02020603050405020304" pitchFamily="18" charset="-78"/>
              </a:rPr>
              <a:t>العلمية هي كتب كتبها باحثون وممارسون لاستخدامها من قبل باحثين وممارسين آخرين ، دراسة كتبه مؤلف واحد أو مجموعة صغيرة من المؤلفين ، وعادة ما يقدم عرضاً متماسكاً لموضوع يشبه إلى حد كبير موضوع رسالة الماجستير والدكتوراه مراجعة موسعة ، المجلدات المحررة لديك محرر أو مجموعة صغيرة من المحررين الذين يجندون العديد من المؤلفين لكتابة فصول منفصلة حول جوانب مختلفة من نفس الموضوع ، على الرغم من أن المجلدات المحررة يمكن أن تقدم أيضاً عرضاً متماسكاً للموضوع ، فليس من غير المعتاد أن يتخذ كل فصل منظوراً مختلفاً أو حتى يختلف مؤلفو الفصول المختلفة مع بعضهم البعض علانية ، بشكل عام ، تخضع الكتب العلمية لعملية مراجعة مماثلة لتلك المستخدمة في المجلات المتخصصة</a:t>
            </a:r>
            <a:endParaRPr lang="ar-IQ" sz="2800" b="1" dirty="0">
              <a:solidFill>
                <a:schemeClr val="tx1">
                  <a:lumMod val="85000"/>
                </a:schemeClr>
              </a:solidFill>
            </a:endParaRPr>
          </a:p>
        </p:txBody>
      </p:sp>
      <p:sp>
        <p:nvSpPr>
          <p:cNvPr id="3" name="مستطيل 2"/>
          <p:cNvSpPr/>
          <p:nvPr/>
        </p:nvSpPr>
        <p:spPr>
          <a:xfrm>
            <a:off x="7443855" y="311948"/>
            <a:ext cx="2847254" cy="646331"/>
          </a:xfrm>
          <a:prstGeom prst="rect">
            <a:avLst/>
          </a:prstGeom>
          <a:solidFill>
            <a:schemeClr val="accent1">
              <a:lumMod val="60000"/>
              <a:lumOff val="40000"/>
            </a:schemeClr>
          </a:solidFill>
        </p:spPr>
        <p:txBody>
          <a:bodyPr wrap="none">
            <a:spAutoFit/>
          </a:bodyPr>
          <a:lstStyle/>
          <a:p>
            <a:r>
              <a:rPr lang="ar-SA" sz="3600" b="1" dirty="0">
                <a:ea typeface="Calibri" panose="020F0502020204030204" pitchFamily="34" charset="0"/>
                <a:cs typeface="Simplified Arabic" panose="02020603050405020304" pitchFamily="18" charset="-78"/>
              </a:rPr>
              <a:t>ثالثاً الكتب </a:t>
            </a:r>
            <a:r>
              <a:rPr lang="ar-SA" sz="3600" b="1" dirty="0" smtClean="0">
                <a:ea typeface="Calibri" panose="020F0502020204030204" pitchFamily="34" charset="0"/>
                <a:cs typeface="Simplified Arabic" panose="02020603050405020304" pitchFamily="18" charset="-78"/>
              </a:rPr>
              <a:t>العلمية</a:t>
            </a:r>
            <a:endParaRPr lang="ar-IQ" sz="36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42" y="1093951"/>
            <a:ext cx="4098870" cy="2437526"/>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2" y="3731172"/>
            <a:ext cx="4098870" cy="2625757"/>
          </a:xfrm>
          <a:prstGeom prst="rect">
            <a:avLst/>
          </a:prstGeom>
        </p:spPr>
      </p:pic>
    </p:spTree>
    <p:extLst>
      <p:ext uri="{BB962C8B-B14F-4D97-AF65-F5344CB8AC3E}">
        <p14:creationId xmlns:p14="http://schemas.microsoft.com/office/powerpoint/2010/main" val="320278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467360" y="1248357"/>
            <a:ext cx="11176000" cy="3067234"/>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a:p>
        </p:txBody>
      </p:sp>
      <p:sp>
        <p:nvSpPr>
          <p:cNvPr id="5" name="مستطيل مستدير الزوايا 4"/>
          <p:cNvSpPr/>
          <p:nvPr/>
        </p:nvSpPr>
        <p:spPr>
          <a:xfrm>
            <a:off x="690880" y="4476373"/>
            <a:ext cx="10728960" cy="174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4120393" y="358439"/>
            <a:ext cx="6755375" cy="708656"/>
          </a:xfrm>
          <a:prstGeom prst="rect">
            <a:avLst/>
          </a:prstGeom>
        </p:spPr>
        <p:txBody>
          <a:bodyPr wrap="none">
            <a:spAutoFit/>
          </a:bodyPr>
          <a:lstStyle/>
          <a:p>
            <a:pPr algn="just" rtl="1">
              <a:lnSpc>
                <a:spcPct val="115000"/>
              </a:lnSpc>
              <a:spcAft>
                <a:spcPts val="0"/>
              </a:spcAft>
            </a:pPr>
            <a:r>
              <a:rPr lang="ar-IQ" sz="3600" b="1" smtClean="0">
                <a:solidFill>
                  <a:srgbClr val="7030A0"/>
                </a:solidFill>
                <a:latin typeface="Calibri" panose="020F0502020204030204" pitchFamily="34" charset="0"/>
                <a:ea typeface="Arial Unicode MS"/>
                <a:cs typeface="Simplified Arabic" panose="02020603050405020304" pitchFamily="18" charset="-78"/>
              </a:rPr>
              <a:t>الإطار النظري في البحوث العلمية (المفهوم):</a:t>
            </a:r>
            <a:endParaRPr lang="en-US" sz="2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751840" y="4657636"/>
            <a:ext cx="10668000" cy="1384995"/>
          </a:xfrm>
          <a:prstGeom prst="rect">
            <a:avLst/>
          </a:prstGeom>
        </p:spPr>
        <p:txBody>
          <a:bodyPr wrap="square">
            <a:spAutoFit/>
          </a:bodyPr>
          <a:lstStyle/>
          <a:p>
            <a:pPr algn="ctr"/>
            <a:r>
              <a:rPr lang="ar-IQ" sz="2800" b="1" dirty="0">
                <a:ea typeface="Calibri" panose="020F0502020204030204" pitchFamily="34" charset="0"/>
                <a:cs typeface="Simplified Arabic" panose="02020603050405020304" pitchFamily="18" charset="-78"/>
              </a:rPr>
              <a:t>أن الإطار النظري التي يضعه الباحث في هذا المجال هي ليست مادة لحشو الدراسة النظرية وإنما مادة علمية يستطيع الباحث والقارئ أن يستفيد منه، إذ أن هذا الدراسات سوف يناقشها الباحث من خلال النتائج التي</a:t>
            </a:r>
            <a:r>
              <a:rPr lang="ar-IQ" sz="2800" b="1" dirty="0">
                <a:solidFill>
                  <a:srgbClr val="FF0000"/>
                </a:solidFill>
                <a:ea typeface="Calibri" panose="020F0502020204030204" pitchFamily="34" charset="0"/>
                <a:cs typeface="Simplified Arabic" panose="02020603050405020304" pitchFamily="18" charset="-78"/>
              </a:rPr>
              <a:t> </a:t>
            </a:r>
            <a:r>
              <a:rPr lang="ar-IQ" sz="2800" b="1" dirty="0">
                <a:ea typeface="Calibri" panose="020F0502020204030204" pitchFamily="34" charset="0"/>
                <a:cs typeface="Simplified Arabic" panose="02020603050405020304" pitchFamily="18" charset="-78"/>
              </a:rPr>
              <a:t>تلخص عنها بحيث يطابق أو يخالف هذا الدراسات</a:t>
            </a:r>
            <a:endParaRPr lang="ar-IQ" sz="2800" b="1" dirty="0"/>
          </a:p>
        </p:txBody>
      </p:sp>
      <p:sp>
        <p:nvSpPr>
          <p:cNvPr id="6" name="مستطيل 5"/>
          <p:cNvSpPr/>
          <p:nvPr/>
        </p:nvSpPr>
        <p:spPr>
          <a:xfrm>
            <a:off x="325120" y="1617455"/>
            <a:ext cx="11460480" cy="2677656"/>
          </a:xfrm>
          <a:prstGeom prst="rect">
            <a:avLst/>
          </a:prstGeom>
        </p:spPr>
        <p:txBody>
          <a:bodyPr wrap="square">
            <a:spAutoFit/>
          </a:bodyPr>
          <a:lstStyle/>
          <a:p>
            <a:pPr algn="ctr"/>
            <a:r>
              <a:rPr lang="ar-IQ" sz="2800" b="1" dirty="0">
                <a:solidFill>
                  <a:srgbClr val="002060"/>
                </a:solidFill>
                <a:ea typeface="Calibri" panose="020F0502020204030204" pitchFamily="34" charset="0"/>
                <a:cs typeface="Simplified Arabic" panose="02020603050405020304" pitchFamily="18" charset="-78"/>
              </a:rPr>
              <a:t> هي تلك الدراسات التي من خلالها يستطيع الباحث أن يستقرى جميع النظريات والبيانات والموضوعات التي لها علاقة بموضوع بحثه والتي لا يمكن الاستغناء عنها أن كانت هذه الدراسات مطابقة تماما لمجريات الأهداف والفروض أو المخالفة لها، فعلى الباحث أن يفتش عن العناوين من المصادر العلمية والأساسية والثانوية التي تتلاءم مع بحثه ويستشهد بها والأخير أن تكون بعض هذا الدراسات غير مطابقة أو تختلف معها، فالباحث الجيد  هو الذي  يختار عناوين وموضوعات بشكل يضمن له دعم البحث أو يضمن تحقيق فروضة التي تتقاطع مع هذا الدراسات</a:t>
            </a:r>
          </a:p>
        </p:txBody>
      </p:sp>
    </p:spTree>
    <p:extLst>
      <p:ext uri="{BB962C8B-B14F-4D97-AF65-F5344CB8AC3E}">
        <p14:creationId xmlns:p14="http://schemas.microsoft.com/office/powerpoint/2010/main" val="4048711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1632" y="396031"/>
            <a:ext cx="10716395" cy="646331"/>
          </a:xfrm>
          <a:prstGeom prst="rect">
            <a:avLst/>
          </a:prstGeom>
          <a:solidFill>
            <a:schemeClr val="accent6">
              <a:lumMod val="50000"/>
            </a:schemeClr>
          </a:solidFill>
        </p:spPr>
        <p:txBody>
          <a:bodyPr wrap="none">
            <a:spAutoFit/>
          </a:bodyPr>
          <a:lstStyle/>
          <a:p>
            <a:r>
              <a:rPr lang="ar-SA" sz="3600" b="1" dirty="0">
                <a:ea typeface="Calibri" panose="020F0502020204030204" pitchFamily="34" charset="0"/>
                <a:cs typeface="Simplified Arabic" panose="02020603050405020304" pitchFamily="18" charset="-78"/>
              </a:rPr>
              <a:t>الاعتبارات الواجب مراعاتها من قبل الباحث عند كتابة الدراسات السابقة </a:t>
            </a:r>
            <a:endParaRPr lang="ar-IQ" sz="3600" dirty="0"/>
          </a:p>
        </p:txBody>
      </p:sp>
      <p:graphicFrame>
        <p:nvGraphicFramePr>
          <p:cNvPr id="3" name="رسم تخطيطي 2"/>
          <p:cNvGraphicFramePr/>
          <p:nvPr>
            <p:extLst>
              <p:ext uri="{D42A27DB-BD31-4B8C-83A1-F6EECF244321}">
                <p14:modId xmlns:p14="http://schemas.microsoft.com/office/powerpoint/2010/main" val="366976937"/>
              </p:ext>
            </p:extLst>
          </p:nvPr>
        </p:nvGraphicFramePr>
        <p:xfrm>
          <a:off x="546537" y="1313793"/>
          <a:ext cx="10801489" cy="527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734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288751337"/>
              </p:ext>
            </p:extLst>
          </p:nvPr>
        </p:nvGraphicFramePr>
        <p:xfrm>
          <a:off x="199696" y="609599"/>
          <a:ext cx="11508828" cy="66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8167552" y="988733"/>
            <a:ext cx="3020379" cy="461665"/>
          </a:xfrm>
          <a:prstGeom prst="rect">
            <a:avLst/>
          </a:prstGeom>
          <a:solidFill>
            <a:schemeClr val="accent1">
              <a:lumMod val="20000"/>
              <a:lumOff val="80000"/>
            </a:schemeClr>
          </a:solidFill>
        </p:spPr>
        <p:txBody>
          <a:bodyPr wrap="none">
            <a:spAutoFit/>
          </a:bodyPr>
          <a:lstStyle/>
          <a:p>
            <a:pPr lvl="0" rtl="1"/>
            <a:r>
              <a:rPr lang="ar-SA" sz="2400" b="1" dirty="0">
                <a:solidFill>
                  <a:srgbClr val="002060"/>
                </a:solidFill>
                <a:latin typeface="Simplified Arabic" panose="02020603050405020304" pitchFamily="18" charset="-78"/>
                <a:cs typeface="Simplified Arabic" panose="02020603050405020304" pitchFamily="18" charset="-78"/>
              </a:rPr>
              <a:t>استخدم الاقتباسات باعتدال: </a:t>
            </a:r>
            <a:endParaRPr lang="ar-SA" sz="2400" dirty="0">
              <a:solidFill>
                <a:srgbClr val="002060"/>
              </a:solidFill>
            </a:endParaRPr>
          </a:p>
        </p:txBody>
      </p:sp>
      <p:sp>
        <p:nvSpPr>
          <p:cNvPr id="4" name="مستطيل 3"/>
          <p:cNvSpPr/>
          <p:nvPr/>
        </p:nvSpPr>
        <p:spPr>
          <a:xfrm>
            <a:off x="5224303" y="988734"/>
            <a:ext cx="1277914" cy="461665"/>
          </a:xfrm>
          <a:prstGeom prst="rect">
            <a:avLst/>
          </a:prstGeom>
          <a:solidFill>
            <a:schemeClr val="accent1">
              <a:lumMod val="20000"/>
              <a:lumOff val="80000"/>
            </a:schemeClr>
          </a:solidFill>
        </p:spPr>
        <p:txBody>
          <a:bodyPr wrap="none">
            <a:spAutoFit/>
          </a:bodyPr>
          <a:lstStyle/>
          <a:p>
            <a:pPr lvl="0" rtl="1"/>
            <a:r>
              <a:rPr lang="ar-SA" sz="2400" b="1" dirty="0">
                <a:solidFill>
                  <a:srgbClr val="002060"/>
                </a:solidFill>
                <a:latin typeface="Simplified Arabic" panose="02020603050405020304" pitchFamily="18" charset="-78"/>
                <a:cs typeface="Simplified Arabic" panose="02020603050405020304" pitchFamily="18" charset="-78"/>
              </a:rPr>
              <a:t>كن انتقائياً</a:t>
            </a:r>
            <a:r>
              <a:rPr lang="ar-SA" b="1" dirty="0" smtClean="0">
                <a:solidFill>
                  <a:srgbClr val="002060"/>
                </a:solidFill>
                <a:latin typeface="Simplified Arabic" panose="02020603050405020304" pitchFamily="18" charset="-78"/>
                <a:cs typeface="Simplified Arabic" panose="02020603050405020304" pitchFamily="18" charset="-78"/>
              </a:rPr>
              <a:t>:</a:t>
            </a:r>
            <a:endParaRPr lang="ar-SA" dirty="0">
              <a:solidFill>
                <a:srgbClr val="002060"/>
              </a:solidFill>
            </a:endParaRPr>
          </a:p>
        </p:txBody>
      </p:sp>
      <p:sp>
        <p:nvSpPr>
          <p:cNvPr id="5" name="مستطيل 4"/>
          <p:cNvSpPr/>
          <p:nvPr/>
        </p:nvSpPr>
        <p:spPr>
          <a:xfrm>
            <a:off x="1436133" y="988734"/>
            <a:ext cx="1606530" cy="461665"/>
          </a:xfrm>
          <a:prstGeom prst="rect">
            <a:avLst/>
          </a:prstGeom>
          <a:solidFill>
            <a:schemeClr val="accent1">
              <a:lumMod val="20000"/>
              <a:lumOff val="80000"/>
            </a:schemeClr>
          </a:solidFill>
        </p:spPr>
        <p:txBody>
          <a:bodyPr wrap="none">
            <a:spAutoFit/>
          </a:bodyPr>
          <a:lstStyle/>
          <a:p>
            <a:pPr lvl="0" rtl="1"/>
            <a:r>
              <a:rPr lang="ar-SA" sz="2400" b="1" dirty="0">
                <a:solidFill>
                  <a:srgbClr val="002060"/>
                </a:solidFill>
                <a:latin typeface="Simplified Arabic" panose="02020603050405020304" pitchFamily="18" charset="-78"/>
                <a:cs typeface="Simplified Arabic" panose="02020603050405020304" pitchFamily="18" charset="-78"/>
              </a:rPr>
              <a:t>استخدام </a:t>
            </a:r>
            <a:r>
              <a:rPr lang="ar-SA" sz="2400" b="1" dirty="0" smtClean="0">
                <a:solidFill>
                  <a:srgbClr val="002060"/>
                </a:solidFill>
                <a:latin typeface="Simplified Arabic" panose="02020603050405020304" pitchFamily="18" charset="-78"/>
                <a:cs typeface="Simplified Arabic" panose="02020603050405020304" pitchFamily="18" charset="-78"/>
              </a:rPr>
              <a:t>الدليل</a:t>
            </a:r>
            <a:endParaRPr lang="ar-SA" dirty="0"/>
          </a:p>
        </p:txBody>
      </p:sp>
    </p:spTree>
    <p:extLst>
      <p:ext uri="{BB962C8B-B14F-4D97-AF65-F5344CB8AC3E}">
        <p14:creationId xmlns:p14="http://schemas.microsoft.com/office/powerpoint/2010/main" val="286508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54219290"/>
              </p:ext>
            </p:extLst>
          </p:nvPr>
        </p:nvGraphicFramePr>
        <p:xfrm>
          <a:off x="199696" y="609599"/>
          <a:ext cx="11508828" cy="66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7759022" y="1072815"/>
            <a:ext cx="3360215" cy="461665"/>
          </a:xfrm>
          <a:prstGeom prst="rect">
            <a:avLst/>
          </a:prstGeom>
          <a:solidFill>
            <a:schemeClr val="accent6">
              <a:lumMod val="20000"/>
              <a:lumOff val="80000"/>
            </a:schemeClr>
          </a:solidFill>
        </p:spPr>
        <p:txBody>
          <a:bodyPr wrap="none">
            <a:spAutoFit/>
          </a:bodyPr>
          <a:lstStyle/>
          <a:p>
            <a:pPr lvl="0" rtl="1"/>
            <a:r>
              <a:rPr lang="ar-SA" sz="2400" b="1" dirty="0">
                <a:solidFill>
                  <a:srgbClr val="002060"/>
                </a:solidFill>
                <a:latin typeface="Simplified Arabic" panose="02020603050405020304" pitchFamily="18" charset="-78"/>
                <a:cs typeface="Simplified Arabic" panose="02020603050405020304" pitchFamily="18" charset="-78"/>
              </a:rPr>
              <a:t>توخ الحذر عند إعادة الصياغة: </a:t>
            </a:r>
          </a:p>
        </p:txBody>
      </p:sp>
      <p:sp>
        <p:nvSpPr>
          <p:cNvPr id="4" name="مستطيل 3"/>
          <p:cNvSpPr/>
          <p:nvPr/>
        </p:nvSpPr>
        <p:spPr>
          <a:xfrm>
            <a:off x="4467558" y="1020236"/>
            <a:ext cx="2781531" cy="461665"/>
          </a:xfrm>
          <a:prstGeom prst="rect">
            <a:avLst/>
          </a:prstGeom>
          <a:solidFill>
            <a:schemeClr val="accent6">
              <a:lumMod val="20000"/>
              <a:lumOff val="80000"/>
            </a:schemeClr>
          </a:solidFill>
        </p:spPr>
        <p:txBody>
          <a:bodyPr wrap="none">
            <a:spAutoFit/>
          </a:bodyPr>
          <a:lstStyle/>
          <a:p>
            <a:pPr lvl="0" rtl="1"/>
            <a:r>
              <a:rPr lang="ar-SA" sz="2400" b="1" dirty="0">
                <a:solidFill>
                  <a:srgbClr val="002060"/>
                </a:solidFill>
                <a:latin typeface="Simplified Arabic" panose="02020603050405020304" pitchFamily="18" charset="-78"/>
                <a:cs typeface="Simplified Arabic" panose="02020603050405020304" pitchFamily="18" charset="-78"/>
              </a:rPr>
              <a:t>حافظ على صوتك الخاص</a:t>
            </a:r>
            <a:r>
              <a:rPr lang="ar-SA" sz="2400" b="1" dirty="0" smtClean="0">
                <a:solidFill>
                  <a:srgbClr val="002060"/>
                </a:solidFill>
                <a:latin typeface="Simplified Arabic" panose="02020603050405020304" pitchFamily="18" charset="-78"/>
                <a:cs typeface="Simplified Arabic" panose="02020603050405020304" pitchFamily="18" charset="-78"/>
              </a:rPr>
              <a:t>:</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
        <p:nvSpPr>
          <p:cNvPr id="5" name="مستطيل 4"/>
          <p:cNvSpPr/>
          <p:nvPr/>
        </p:nvSpPr>
        <p:spPr>
          <a:xfrm>
            <a:off x="1436133" y="988734"/>
            <a:ext cx="1814920" cy="461665"/>
          </a:xfrm>
          <a:prstGeom prst="rect">
            <a:avLst/>
          </a:prstGeom>
          <a:solidFill>
            <a:schemeClr val="accent6">
              <a:lumMod val="20000"/>
              <a:lumOff val="80000"/>
            </a:schemeClr>
          </a:solidFill>
        </p:spPr>
        <p:txBody>
          <a:bodyPr wrap="none">
            <a:spAutoFit/>
          </a:bodyPr>
          <a:lstStyle/>
          <a:p>
            <a:pPr lvl="0" rtl="1"/>
            <a:r>
              <a:rPr lang="ar-SA" sz="2400" b="1" dirty="0">
                <a:solidFill>
                  <a:srgbClr val="002060"/>
                </a:solidFill>
                <a:latin typeface="Simplified Arabic" panose="02020603050405020304" pitchFamily="18" charset="-78"/>
                <a:cs typeface="Simplified Arabic" panose="02020603050405020304" pitchFamily="18" charset="-78"/>
              </a:rPr>
              <a:t>تلخيص وتوليف</a:t>
            </a:r>
            <a:r>
              <a:rPr lang="ar-SA" sz="2400" b="1" dirty="0" smtClean="0">
                <a:solidFill>
                  <a:srgbClr val="002060"/>
                </a:solidFill>
                <a:latin typeface="Simplified Arabic" panose="02020603050405020304" pitchFamily="18" charset="-78"/>
                <a:cs typeface="Simplified Arabic" panose="02020603050405020304" pitchFamily="18" charset="-78"/>
              </a:rPr>
              <a:t>:</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4119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418" y="501134"/>
            <a:ext cx="10700365" cy="584775"/>
          </a:xfrm>
          <a:prstGeom prst="rect">
            <a:avLst/>
          </a:prstGeom>
        </p:spPr>
        <p:txBody>
          <a:bodyPr wrap="none">
            <a:spAutoFit/>
          </a:bodyPr>
          <a:lstStyle/>
          <a:p>
            <a:r>
              <a:rPr lang="ar-SA" sz="3200" b="1" dirty="0">
                <a:solidFill>
                  <a:schemeClr val="accent4">
                    <a:lumMod val="50000"/>
                  </a:schemeClr>
                </a:solidFill>
                <a:ea typeface="Calibri" panose="020F0502020204030204" pitchFamily="34" charset="0"/>
                <a:cs typeface="Simplified Arabic" panose="02020603050405020304" pitchFamily="18" charset="-78"/>
              </a:rPr>
              <a:t>الأخطاء الشائعة التي يجب تجنبها أثناء بناء الدراسات السابقة في البحث العلمي</a:t>
            </a:r>
            <a:endParaRPr lang="ar-IQ" sz="3200" dirty="0">
              <a:solidFill>
                <a:schemeClr val="accent4">
                  <a:lumMod val="50000"/>
                </a:schemeClr>
              </a:solidFill>
            </a:endParaRPr>
          </a:p>
        </p:txBody>
      </p:sp>
      <p:graphicFrame>
        <p:nvGraphicFramePr>
          <p:cNvPr id="4" name="رسم تخطيطي 3"/>
          <p:cNvGraphicFramePr/>
          <p:nvPr>
            <p:extLst>
              <p:ext uri="{D42A27DB-BD31-4B8C-83A1-F6EECF244321}">
                <p14:modId xmlns:p14="http://schemas.microsoft.com/office/powerpoint/2010/main" val="1886890602"/>
              </p:ext>
            </p:extLst>
          </p:nvPr>
        </p:nvGraphicFramePr>
        <p:xfrm>
          <a:off x="462455" y="945932"/>
          <a:ext cx="11401699" cy="5759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6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033" y="401937"/>
            <a:ext cx="11315896" cy="6061184"/>
          </a:xfrm>
          <a:prstGeom prst="rect">
            <a:avLst/>
          </a:prstGeom>
        </p:spPr>
      </p:pic>
      <p:sp>
        <p:nvSpPr>
          <p:cNvPr id="3" name="مستطيل 2"/>
          <p:cNvSpPr/>
          <p:nvPr/>
        </p:nvSpPr>
        <p:spPr>
          <a:xfrm>
            <a:off x="7592549" y="2047097"/>
            <a:ext cx="6096000" cy="3416320"/>
          </a:xfrm>
          <a:prstGeom prst="rect">
            <a:avLst/>
          </a:prstGeom>
        </p:spPr>
        <p:txBody>
          <a:bodyPr>
            <a:spAutoFit/>
          </a:bodyPr>
          <a:lstStyle/>
          <a:p>
            <a:pPr lvl="0" algn="ctr" rtl="1"/>
            <a:r>
              <a:rPr lang="ar-IQ" sz="5400" b="1" dirty="0" smtClean="0">
                <a:solidFill>
                  <a:schemeClr val="bg1">
                    <a:lumMod val="85000"/>
                    <a:lumOff val="15000"/>
                  </a:schemeClr>
                </a:solidFill>
                <a:latin typeface="Simplified Arabic" panose="02020603050405020304" pitchFamily="18" charset="-78"/>
                <a:cs typeface="Simplified Arabic" panose="02020603050405020304" pitchFamily="18" charset="-78"/>
              </a:rPr>
              <a:t>شكرا </a:t>
            </a:r>
          </a:p>
          <a:p>
            <a:pPr lvl="0" algn="ctr" rtl="1"/>
            <a:r>
              <a:rPr lang="ar-IQ" sz="5400" b="1" dirty="0" smtClean="0">
                <a:solidFill>
                  <a:schemeClr val="bg1">
                    <a:lumMod val="85000"/>
                    <a:lumOff val="15000"/>
                  </a:schemeClr>
                </a:solidFill>
                <a:latin typeface="Simplified Arabic" panose="02020603050405020304" pitchFamily="18" charset="-78"/>
                <a:cs typeface="Simplified Arabic" panose="02020603050405020304" pitchFamily="18" charset="-78"/>
              </a:rPr>
              <a:t>          على</a:t>
            </a:r>
          </a:p>
          <a:p>
            <a:pPr lvl="0" algn="ctr" rtl="1"/>
            <a:r>
              <a:rPr lang="ar-IQ" sz="5400" b="1" dirty="0" smtClean="0">
                <a:solidFill>
                  <a:schemeClr val="bg1">
                    <a:lumMod val="85000"/>
                    <a:lumOff val="15000"/>
                  </a:schemeClr>
                </a:solidFill>
                <a:latin typeface="Simplified Arabic" panose="02020603050405020304" pitchFamily="18" charset="-78"/>
                <a:cs typeface="Simplified Arabic" panose="02020603050405020304" pitchFamily="18" charset="-78"/>
              </a:rPr>
              <a:t> حسن </a:t>
            </a:r>
          </a:p>
          <a:p>
            <a:pPr lvl="0" algn="ctr" rtl="1"/>
            <a:r>
              <a:rPr lang="ar-IQ" sz="5400" b="1" dirty="0" smtClean="0">
                <a:solidFill>
                  <a:schemeClr val="bg1">
                    <a:lumMod val="85000"/>
                    <a:lumOff val="15000"/>
                  </a:schemeClr>
                </a:solidFill>
                <a:latin typeface="Simplified Arabic" panose="02020603050405020304" pitchFamily="18" charset="-78"/>
                <a:cs typeface="Simplified Arabic" panose="02020603050405020304" pitchFamily="18" charset="-78"/>
              </a:rPr>
              <a:t>             استماعكم</a:t>
            </a:r>
            <a:endParaRPr lang="en-US" sz="5400" b="1" dirty="0">
              <a:solidFill>
                <a:schemeClr val="bg1">
                  <a:lumMod val="85000"/>
                  <a:lumOff val="1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8824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29421" y="399079"/>
            <a:ext cx="4461478" cy="658642"/>
          </a:xfrm>
          <a:prstGeom prst="rect">
            <a:avLst/>
          </a:prstGeom>
        </p:spPr>
        <p:txBody>
          <a:bodyPr wrap="none">
            <a:spAutoFit/>
          </a:bodyPr>
          <a:lstStyle/>
          <a:p>
            <a:pPr indent="457200" algn="justLow" rtl="1">
              <a:lnSpc>
                <a:spcPct val="115000"/>
              </a:lnSpc>
              <a:spcAft>
                <a:spcPts val="0"/>
              </a:spcAft>
            </a:pPr>
            <a:r>
              <a:rPr lang="ar-SA" sz="32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نظرة عامة عن الاطار النظري</a:t>
            </a:r>
            <a:endParaRPr lang="en-US" sz="2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1899674070"/>
              </p:ext>
            </p:extLst>
          </p:nvPr>
        </p:nvGraphicFramePr>
        <p:xfrm>
          <a:off x="136633" y="728400"/>
          <a:ext cx="11088414" cy="568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872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21292" y="585217"/>
            <a:ext cx="3193503" cy="646331"/>
          </a:xfrm>
          <a:prstGeom prst="rect">
            <a:avLst/>
          </a:prstGeom>
        </p:spPr>
        <p:txBody>
          <a:bodyPr wrap="none">
            <a:spAutoFit/>
          </a:bodyPr>
          <a:lstStyle/>
          <a:p>
            <a:r>
              <a:rPr lang="ar-SA" sz="3600" b="1" dirty="0">
                <a:solidFill>
                  <a:srgbClr val="7030A0"/>
                </a:solidFill>
                <a:ea typeface="Calibri" panose="020F0502020204030204" pitchFamily="34" charset="0"/>
                <a:cs typeface="Simplified Arabic" panose="02020603050405020304" pitchFamily="18" charset="-78"/>
              </a:rPr>
              <a:t>ما هو الإطار النظري</a:t>
            </a:r>
            <a:endParaRPr lang="ar-IQ" sz="3600" dirty="0">
              <a:solidFill>
                <a:srgbClr val="7030A0"/>
              </a:solidFill>
            </a:endParaRPr>
          </a:p>
        </p:txBody>
      </p:sp>
      <p:graphicFrame>
        <p:nvGraphicFramePr>
          <p:cNvPr id="3" name="رسم تخطيطي 2"/>
          <p:cNvGraphicFramePr/>
          <p:nvPr>
            <p:extLst>
              <p:ext uri="{D42A27DB-BD31-4B8C-83A1-F6EECF244321}">
                <p14:modId xmlns:p14="http://schemas.microsoft.com/office/powerpoint/2010/main" val="4064146137"/>
              </p:ext>
            </p:extLst>
          </p:nvPr>
        </p:nvGraphicFramePr>
        <p:xfrm>
          <a:off x="-2462264" y="236668"/>
          <a:ext cx="13047789" cy="647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rotWithShape="1">
          <a:blip r:embed="rId7">
            <a:extLst>
              <a:ext uri="{28A0092B-C50C-407E-A947-70E740481C1C}">
                <a14:useLocalDpi xmlns:a14="http://schemas.microsoft.com/office/drawing/2010/main" val="0"/>
              </a:ext>
            </a:extLst>
          </a:blip>
          <a:srcRect l="42362" b="1574"/>
          <a:stretch/>
        </p:blipFill>
        <p:spPr>
          <a:xfrm>
            <a:off x="7810051" y="1441525"/>
            <a:ext cx="3861079" cy="48624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03982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عرض 4"/>
          <p:cNvSpPr/>
          <p:nvPr/>
        </p:nvSpPr>
        <p:spPr>
          <a:xfrm>
            <a:off x="731520" y="4753975"/>
            <a:ext cx="3162748" cy="1570616"/>
          </a:xfrm>
          <a:prstGeom prst="flowChartDisplay">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IQ"/>
          </a:p>
        </p:txBody>
      </p:sp>
      <p:sp>
        <p:nvSpPr>
          <p:cNvPr id="2" name="مستطيل 1"/>
          <p:cNvSpPr/>
          <p:nvPr/>
        </p:nvSpPr>
        <p:spPr>
          <a:xfrm>
            <a:off x="1143060" y="5075978"/>
            <a:ext cx="2499402" cy="1077218"/>
          </a:xfrm>
          <a:prstGeom prst="rect">
            <a:avLst/>
          </a:prstGeom>
        </p:spPr>
        <p:txBody>
          <a:bodyPr wrap="none">
            <a:spAutoFit/>
          </a:bodyPr>
          <a:lstStyle/>
          <a:p>
            <a:pPr algn="ctr"/>
            <a:r>
              <a:rPr lang="ar-IQ" sz="3200" b="1" dirty="0">
                <a:solidFill>
                  <a:schemeClr val="bg1"/>
                </a:solidFill>
                <a:ea typeface="Arial Unicode MS"/>
                <a:cs typeface="Simplified Arabic" panose="02020603050405020304" pitchFamily="18" charset="-78"/>
              </a:rPr>
              <a:t>شروط اختيار </a:t>
            </a:r>
            <a:endParaRPr lang="ar-IQ" sz="3200" b="1" dirty="0" smtClean="0">
              <a:solidFill>
                <a:schemeClr val="bg1"/>
              </a:solidFill>
              <a:ea typeface="Arial Unicode MS"/>
              <a:cs typeface="Simplified Arabic" panose="02020603050405020304" pitchFamily="18" charset="-78"/>
            </a:endParaRPr>
          </a:p>
          <a:p>
            <a:pPr algn="ctr"/>
            <a:r>
              <a:rPr lang="ar-IQ" sz="3200" b="1" dirty="0" smtClean="0">
                <a:solidFill>
                  <a:schemeClr val="bg1"/>
                </a:solidFill>
                <a:ea typeface="Arial Unicode MS"/>
                <a:cs typeface="Simplified Arabic" panose="02020603050405020304" pitchFamily="18" charset="-78"/>
              </a:rPr>
              <a:t>الدراسات </a:t>
            </a:r>
            <a:r>
              <a:rPr lang="ar-IQ" sz="3200" b="1" dirty="0">
                <a:solidFill>
                  <a:schemeClr val="bg1"/>
                </a:solidFill>
                <a:ea typeface="Arial Unicode MS"/>
                <a:cs typeface="Simplified Arabic" panose="02020603050405020304" pitchFamily="18" charset="-78"/>
              </a:rPr>
              <a:t>النظرية </a:t>
            </a:r>
            <a:endParaRPr lang="ar-IQ" sz="3200" dirty="0">
              <a:solidFill>
                <a:schemeClr val="bg1"/>
              </a:solidFill>
            </a:endParaRPr>
          </a:p>
        </p:txBody>
      </p:sp>
      <p:graphicFrame>
        <p:nvGraphicFramePr>
          <p:cNvPr id="3" name="رسم تخطيطي 2"/>
          <p:cNvGraphicFramePr/>
          <p:nvPr>
            <p:extLst>
              <p:ext uri="{D42A27DB-BD31-4B8C-83A1-F6EECF244321}">
                <p14:modId xmlns:p14="http://schemas.microsoft.com/office/powerpoint/2010/main" val="1369241232"/>
              </p:ext>
            </p:extLst>
          </p:nvPr>
        </p:nvGraphicFramePr>
        <p:xfrm>
          <a:off x="425607" y="311972"/>
          <a:ext cx="11200524" cy="6316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24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66744" y="280417"/>
            <a:ext cx="3390672" cy="646331"/>
          </a:xfrm>
          <a:prstGeom prst="rect">
            <a:avLst/>
          </a:prstGeom>
        </p:spPr>
        <p:txBody>
          <a:bodyPr wrap="none">
            <a:spAutoFit/>
          </a:bodyPr>
          <a:lstStyle/>
          <a:p>
            <a:r>
              <a:rPr lang="ar-SA" sz="3600" b="1" dirty="0">
                <a:solidFill>
                  <a:schemeClr val="bg1"/>
                </a:solidFill>
                <a:ea typeface="Calibri" panose="020F0502020204030204" pitchFamily="34" charset="0"/>
                <a:cs typeface="Simplified Arabic" panose="02020603050405020304" pitchFamily="18" charset="-78"/>
              </a:rPr>
              <a:t>مكونات الإطار النظري</a:t>
            </a:r>
            <a:endParaRPr lang="ar-IQ" sz="3600" dirty="0">
              <a:solidFill>
                <a:schemeClr val="bg1"/>
              </a:solidFill>
            </a:endParaRPr>
          </a:p>
        </p:txBody>
      </p:sp>
      <p:graphicFrame>
        <p:nvGraphicFramePr>
          <p:cNvPr id="3" name="رسم تخطيطي 2"/>
          <p:cNvGraphicFramePr/>
          <p:nvPr>
            <p:extLst>
              <p:ext uri="{D42A27DB-BD31-4B8C-83A1-F6EECF244321}">
                <p14:modId xmlns:p14="http://schemas.microsoft.com/office/powerpoint/2010/main" val="3290178756"/>
              </p:ext>
            </p:extLst>
          </p:nvPr>
        </p:nvGraphicFramePr>
        <p:xfrm>
          <a:off x="-2840597" y="473337"/>
          <a:ext cx="11812475" cy="599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149124">
            <a:off x="6910519" y="1511019"/>
            <a:ext cx="4343647" cy="4103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253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4011349225"/>
              </p:ext>
            </p:extLst>
          </p:nvPr>
        </p:nvGraphicFramePr>
        <p:xfrm>
          <a:off x="-3304330" y="-107848"/>
          <a:ext cx="12975454" cy="7078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2314" y="635301"/>
            <a:ext cx="5281836" cy="525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795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04914" y="154292"/>
            <a:ext cx="3235181" cy="646331"/>
          </a:xfrm>
          <a:prstGeom prst="rect">
            <a:avLst/>
          </a:prstGeom>
        </p:spPr>
        <p:txBody>
          <a:bodyPr wrap="none">
            <a:spAutoFit/>
          </a:bodyPr>
          <a:lstStyle/>
          <a:p>
            <a:r>
              <a:rPr lang="ar-SA" sz="3600" b="1" dirty="0">
                <a:solidFill>
                  <a:schemeClr val="bg1"/>
                </a:solidFill>
                <a:ea typeface="Calibri" panose="020F0502020204030204" pitchFamily="34" charset="0"/>
                <a:cs typeface="Simplified Arabic" panose="02020603050405020304" pitchFamily="18" charset="-78"/>
              </a:rPr>
              <a:t>صفات الإطار النظري</a:t>
            </a:r>
            <a:endParaRPr lang="ar-IQ" sz="3600" dirty="0">
              <a:solidFill>
                <a:schemeClr val="bg1"/>
              </a:solidFill>
            </a:endParaRPr>
          </a:p>
        </p:txBody>
      </p:sp>
      <p:graphicFrame>
        <p:nvGraphicFramePr>
          <p:cNvPr id="3" name="رسم تخطيطي 2"/>
          <p:cNvGraphicFramePr/>
          <p:nvPr>
            <p:extLst>
              <p:ext uri="{D42A27DB-BD31-4B8C-83A1-F6EECF244321}">
                <p14:modId xmlns:p14="http://schemas.microsoft.com/office/powerpoint/2010/main" val="433771393"/>
              </p:ext>
            </p:extLst>
          </p:nvPr>
        </p:nvGraphicFramePr>
        <p:xfrm>
          <a:off x="168165" y="937258"/>
          <a:ext cx="11761076" cy="584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84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27340" y="230519"/>
            <a:ext cx="4418197" cy="646331"/>
          </a:xfrm>
          <a:prstGeom prst="rect">
            <a:avLst/>
          </a:prstGeom>
        </p:spPr>
        <p:txBody>
          <a:bodyPr wrap="none">
            <a:spAutoFit/>
          </a:bodyPr>
          <a:lstStyle/>
          <a:p>
            <a:r>
              <a:rPr lang="ar-SA" sz="3600" b="1" dirty="0">
                <a:solidFill>
                  <a:srgbClr val="002060"/>
                </a:solidFill>
                <a:ea typeface="Calibri" panose="020F0502020204030204" pitchFamily="34" charset="0"/>
                <a:cs typeface="Simplified Arabic" panose="02020603050405020304" pitchFamily="18" charset="-78"/>
              </a:rPr>
              <a:t>معايير صياغة الإطار النظري</a:t>
            </a:r>
            <a:endParaRPr lang="ar-IQ" sz="3600" dirty="0">
              <a:solidFill>
                <a:srgbClr val="002060"/>
              </a:solidFill>
            </a:endParaRPr>
          </a:p>
        </p:txBody>
      </p:sp>
      <p:graphicFrame>
        <p:nvGraphicFramePr>
          <p:cNvPr id="3" name="رسم تخطيطي 2"/>
          <p:cNvGraphicFramePr/>
          <p:nvPr>
            <p:extLst>
              <p:ext uri="{D42A27DB-BD31-4B8C-83A1-F6EECF244321}">
                <p14:modId xmlns:p14="http://schemas.microsoft.com/office/powerpoint/2010/main" val="2926129405"/>
              </p:ext>
            </p:extLst>
          </p:nvPr>
        </p:nvGraphicFramePr>
        <p:xfrm>
          <a:off x="-147143" y="998482"/>
          <a:ext cx="11109434" cy="5531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943897"/>
      </p:ext>
    </p:extLst>
  </p:cSld>
  <p:clrMapOvr>
    <a:masterClrMapping/>
  </p:clrMapOvr>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152</TotalTime>
  <Words>1995</Words>
  <Application>Microsoft Office PowerPoint</Application>
  <PresentationFormat>شاشة عريضة</PresentationFormat>
  <Paragraphs>123</Paragraphs>
  <Slides>24</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24</vt:i4>
      </vt:variant>
    </vt:vector>
  </HeadingPairs>
  <TitlesOfParts>
    <vt:vector size="34" baseType="lpstr">
      <vt:lpstr>Andalus</vt:lpstr>
      <vt:lpstr>Arial</vt:lpstr>
      <vt:lpstr>Arial Unicode MS</vt:lpstr>
      <vt:lpstr>Calibri</vt:lpstr>
      <vt:lpstr>Century Gothic</vt:lpstr>
      <vt:lpstr>PT Bold Heading</vt:lpstr>
      <vt:lpstr>Simplified Arabic</vt:lpstr>
      <vt:lpstr>Tahoma</vt:lpstr>
      <vt:lpstr>Wingdings 3</vt:lpstr>
      <vt:lpstr>شريحة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Windows 8.1</cp:lastModifiedBy>
  <cp:revision>14</cp:revision>
  <dcterms:created xsi:type="dcterms:W3CDTF">2021-06-07T18:12:51Z</dcterms:created>
  <dcterms:modified xsi:type="dcterms:W3CDTF">2021-06-10T09:54:05Z</dcterms:modified>
</cp:coreProperties>
</file>