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9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7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5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081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76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88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821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19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9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7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8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56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2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6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943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الفصل الثالث شكل اللعب  </a:t>
            </a:r>
            <a:br>
              <a:rPr lang="ar-IQ" dirty="0" smtClean="0">
                <a:solidFill>
                  <a:srgbClr val="FF0000"/>
                </a:solidFill>
              </a:rPr>
            </a:br>
            <a:r>
              <a:rPr lang="ar-IQ" dirty="0" smtClean="0">
                <a:solidFill>
                  <a:srgbClr val="FF0000"/>
                </a:solidFill>
              </a:rPr>
              <a:t>الجزء  الثاني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 smtClean="0">
                <a:solidFill>
                  <a:schemeClr val="bg1"/>
                </a:solidFill>
              </a:rPr>
              <a:t>قانون الكرة الطائرة </a:t>
            </a:r>
            <a:endParaRPr lang="ar-IQ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2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563091"/>
              </p:ext>
            </p:extLst>
          </p:nvPr>
        </p:nvGraphicFramePr>
        <p:xfrm>
          <a:off x="708338" y="231820"/>
          <a:ext cx="10534918" cy="650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مستند" r:id="rId3" imgW="6234371" imgH="4593540" progId="Word.Document.12">
                  <p:embed/>
                </p:oleObj>
              </mc:Choice>
              <mc:Fallback>
                <p:oleObj name="مستند" r:id="rId3" imgW="6234371" imgH="459354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8338" y="231820"/>
                        <a:ext cx="10534918" cy="6503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28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130" y="244700"/>
            <a:ext cx="10238704" cy="62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97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كائن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797745"/>
              </p:ext>
            </p:extLst>
          </p:nvPr>
        </p:nvGraphicFramePr>
        <p:xfrm>
          <a:off x="1159100" y="90152"/>
          <a:ext cx="10212946" cy="6503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مستند" r:id="rId3" imgW="6234371" imgH="4005408" progId="Word.Document.12">
                  <p:embed/>
                </p:oleObj>
              </mc:Choice>
              <mc:Fallback>
                <p:oleObj name="مستند" r:id="rId3" imgW="6234371" imgH="40054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9100" y="90152"/>
                        <a:ext cx="10212946" cy="6503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44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810011"/>
              </p:ext>
            </p:extLst>
          </p:nvPr>
        </p:nvGraphicFramePr>
        <p:xfrm>
          <a:off x="3017838" y="579549"/>
          <a:ext cx="7942083" cy="5834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مستند" r:id="rId3" imgW="6156347" imgH="2237417" progId="Word.Document.12">
                  <p:embed/>
                </p:oleObj>
              </mc:Choice>
              <mc:Fallback>
                <p:oleObj name="مستند" r:id="rId3" imgW="6156347" imgH="22374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7838" y="579549"/>
                        <a:ext cx="7942083" cy="58341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6498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دارة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دا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ارة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13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Tw Cen MT</vt:lpstr>
      <vt:lpstr>دارة</vt:lpstr>
      <vt:lpstr>مستند</vt:lpstr>
      <vt:lpstr>الفصل الثالث شكل اللعب   الجزء  الثاني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8.1</dc:creator>
  <cp:lastModifiedBy>Windows 8.1</cp:lastModifiedBy>
  <cp:revision>3</cp:revision>
  <dcterms:created xsi:type="dcterms:W3CDTF">2021-01-28T17:02:19Z</dcterms:created>
  <dcterms:modified xsi:type="dcterms:W3CDTF">2021-01-28T17:17:38Z</dcterms:modified>
</cp:coreProperties>
</file>