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57" r:id="rId3"/>
    <p:sldId id="258" r:id="rId4"/>
    <p:sldId id="298" r:id="rId5"/>
    <p:sldId id="297" r:id="rId6"/>
    <p:sldId id="259" r:id="rId7"/>
    <p:sldId id="276" r:id="rId8"/>
    <p:sldId id="299" r:id="rId9"/>
    <p:sldId id="300" r:id="rId10"/>
    <p:sldId id="301" r:id="rId11"/>
    <p:sldId id="303" r:id="rId12"/>
    <p:sldId id="261" r:id="rId13"/>
    <p:sldId id="262" r:id="rId14"/>
    <p:sldId id="305" r:id="rId15"/>
    <p:sldId id="278" r:id="rId16"/>
    <p:sldId id="306" r:id="rId17"/>
    <p:sldId id="307" r:id="rId18"/>
    <p:sldId id="263" r:id="rId19"/>
    <p:sldId id="309" r:id="rId20"/>
    <p:sldId id="308" r:id="rId21"/>
    <p:sldId id="310" r:id="rId22"/>
    <p:sldId id="311" r:id="rId23"/>
    <p:sldId id="313" r:id="rId24"/>
    <p:sldId id="314" r:id="rId2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نمط فاتح 3 - تميي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84E427A-3D55-4303-BF80-6455036E1DE7}" styleName="نمط ذو سمات 1 - تمييز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FECB4D8-DB02-4DC6-A0A2-4F2EBAE1DC90}" styleName="نمط متوسط 1 - تميي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DBED569-4797-4DF1-A0F4-6AAB3CD982D8}" styleName="نمط فاتح 3 - تميي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نمط فاتح 3 - تميي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6397" autoAdjust="0"/>
    <p:restoredTop sz="94660"/>
  </p:normalViewPr>
  <p:slideViewPr>
    <p:cSldViewPr>
      <p:cViewPr varScale="1">
        <p:scale>
          <a:sx n="66" d="100"/>
          <a:sy n="66" d="100"/>
        </p:scale>
        <p:origin x="-158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0EE8C3-1F75-4C9A-8238-C9D95D5CABEA}" type="doc">
      <dgm:prSet loTypeId="urn:microsoft.com/office/officeart/2005/8/layout/cycle7" loCatId="cycle" qsTypeId="urn:microsoft.com/office/officeart/2005/8/quickstyle/simple4" qsCatId="simple" csTypeId="urn:microsoft.com/office/officeart/2005/8/colors/colorful4" csCatId="colorful" phldr="1"/>
      <dgm:spPr/>
      <dgm:t>
        <a:bodyPr/>
        <a:lstStyle/>
        <a:p>
          <a:pPr rtl="1"/>
          <a:endParaRPr lang="ar-IQ"/>
        </a:p>
      </dgm:t>
    </dgm:pt>
    <dgm:pt modelId="{EEF0E5AE-647D-4C04-97FD-BE45BFC496D0}">
      <dgm:prSet phldrT="[نص]"/>
      <dgm:spPr/>
      <dgm:t>
        <a:bodyPr/>
        <a:lstStyle/>
        <a:p>
          <a:pPr rtl="1"/>
          <a:r>
            <a:rPr lang="ar-IQ" b="1" dirty="0" smtClean="0">
              <a:cs typeface="Arabic Transparent" pitchFamily="2" charset="-78"/>
            </a:rPr>
            <a:t>سرعة الأداء في الجهد البدني</a:t>
          </a:r>
          <a:endParaRPr lang="ar-IQ" b="1" dirty="0">
            <a:cs typeface="Arabic Transparent" pitchFamily="2" charset="-78"/>
          </a:endParaRPr>
        </a:p>
      </dgm:t>
    </dgm:pt>
    <dgm:pt modelId="{76DEF14C-252F-4270-B7C8-43BB5471CA7E}" type="parTrans" cxnId="{156C86F0-8A69-4957-BCD6-9248EB390ED6}">
      <dgm:prSet/>
      <dgm:spPr/>
      <dgm:t>
        <a:bodyPr/>
        <a:lstStyle/>
        <a:p>
          <a:pPr rtl="1"/>
          <a:endParaRPr lang="ar-IQ"/>
        </a:p>
      </dgm:t>
    </dgm:pt>
    <dgm:pt modelId="{35067792-A518-459D-90DB-840586E32422}" type="sibTrans" cxnId="{156C86F0-8A69-4957-BCD6-9248EB390ED6}">
      <dgm:prSet/>
      <dgm:spPr/>
      <dgm:t>
        <a:bodyPr/>
        <a:lstStyle/>
        <a:p>
          <a:pPr rtl="1"/>
          <a:endParaRPr lang="ar-IQ"/>
        </a:p>
      </dgm:t>
    </dgm:pt>
    <dgm:pt modelId="{1FC2F7B4-013A-4A88-A1B1-461BBBAF33B4}">
      <dgm:prSet phldrT="[نص]"/>
      <dgm:spPr/>
      <dgm:t>
        <a:bodyPr/>
        <a:lstStyle/>
        <a:p>
          <a:pPr rtl="1"/>
          <a:r>
            <a:rPr lang="ar-IQ" b="1" dirty="0" smtClean="0">
              <a:cs typeface="Arabic Transparent" pitchFamily="2" charset="-78"/>
            </a:rPr>
            <a:t>المسافة المقطوعة في الجهد البدني</a:t>
          </a:r>
        </a:p>
      </dgm:t>
    </dgm:pt>
    <dgm:pt modelId="{6ABCD521-AE05-4C06-BA31-3D9256B16A66}" type="parTrans" cxnId="{ACE0F554-3DDE-4FD8-8003-A04707934170}">
      <dgm:prSet/>
      <dgm:spPr/>
      <dgm:t>
        <a:bodyPr/>
        <a:lstStyle/>
        <a:p>
          <a:pPr rtl="1"/>
          <a:endParaRPr lang="ar-IQ"/>
        </a:p>
      </dgm:t>
    </dgm:pt>
    <dgm:pt modelId="{10B5F099-3D55-490C-82AB-118AF3975C72}" type="sibTrans" cxnId="{ACE0F554-3DDE-4FD8-8003-A04707934170}">
      <dgm:prSet/>
      <dgm:spPr/>
      <dgm:t>
        <a:bodyPr/>
        <a:lstStyle/>
        <a:p>
          <a:pPr rtl="1"/>
          <a:endParaRPr lang="ar-IQ"/>
        </a:p>
      </dgm:t>
    </dgm:pt>
    <dgm:pt modelId="{AD54DC32-0DDC-4EC9-A4CF-342C4EF50B6F}">
      <dgm:prSet phldrT="[نص]"/>
      <dgm:spPr/>
      <dgm:t>
        <a:bodyPr/>
        <a:lstStyle/>
        <a:p>
          <a:pPr rtl="1"/>
          <a:r>
            <a:rPr lang="ar-IQ" b="1" dirty="0" smtClean="0">
              <a:cs typeface="Arabic Transparent" pitchFamily="2" charset="-78"/>
            </a:rPr>
            <a:t>المقاومة خلال الجهد البدني </a:t>
          </a:r>
        </a:p>
      </dgm:t>
    </dgm:pt>
    <dgm:pt modelId="{17D77ED9-4217-48BF-A729-E3FC3B698800}" type="parTrans" cxnId="{7B21AA1E-5AF4-4078-8567-31877559D4A6}">
      <dgm:prSet/>
      <dgm:spPr/>
      <dgm:t>
        <a:bodyPr/>
        <a:lstStyle/>
        <a:p>
          <a:pPr rtl="1"/>
          <a:endParaRPr lang="ar-IQ"/>
        </a:p>
      </dgm:t>
    </dgm:pt>
    <dgm:pt modelId="{E9C71446-500E-4D82-A451-F02FFF3A1BBE}" type="sibTrans" cxnId="{7B21AA1E-5AF4-4078-8567-31877559D4A6}">
      <dgm:prSet/>
      <dgm:spPr/>
      <dgm:t>
        <a:bodyPr/>
        <a:lstStyle/>
        <a:p>
          <a:pPr rtl="1"/>
          <a:endParaRPr lang="ar-IQ"/>
        </a:p>
      </dgm:t>
    </dgm:pt>
    <dgm:pt modelId="{1C1B5412-CAC1-4A3F-859D-615B219B07D0}" type="pres">
      <dgm:prSet presAssocID="{6E0EE8C3-1F75-4C9A-8238-C9D95D5CABEA}" presName="Name0" presStyleCnt="0">
        <dgm:presLayoutVars>
          <dgm:dir/>
          <dgm:resizeHandles val="exact"/>
        </dgm:presLayoutVars>
      </dgm:prSet>
      <dgm:spPr/>
      <dgm:t>
        <a:bodyPr/>
        <a:lstStyle/>
        <a:p>
          <a:pPr rtl="1"/>
          <a:endParaRPr lang="ar-IQ"/>
        </a:p>
      </dgm:t>
    </dgm:pt>
    <dgm:pt modelId="{20BA3385-5EEB-4BE6-9C73-5BC2342A9F41}" type="pres">
      <dgm:prSet presAssocID="{EEF0E5AE-647D-4C04-97FD-BE45BFC496D0}" presName="node" presStyleLbl="node1" presStyleIdx="0" presStyleCnt="3">
        <dgm:presLayoutVars>
          <dgm:bulletEnabled val="1"/>
        </dgm:presLayoutVars>
      </dgm:prSet>
      <dgm:spPr/>
      <dgm:t>
        <a:bodyPr/>
        <a:lstStyle/>
        <a:p>
          <a:pPr rtl="1"/>
          <a:endParaRPr lang="ar-IQ"/>
        </a:p>
      </dgm:t>
    </dgm:pt>
    <dgm:pt modelId="{8B5575CF-4CD2-46F0-A5C2-125620053A57}" type="pres">
      <dgm:prSet presAssocID="{35067792-A518-459D-90DB-840586E32422}" presName="sibTrans" presStyleLbl="sibTrans2D1" presStyleIdx="0" presStyleCnt="3"/>
      <dgm:spPr/>
      <dgm:t>
        <a:bodyPr/>
        <a:lstStyle/>
        <a:p>
          <a:pPr rtl="1"/>
          <a:endParaRPr lang="ar-IQ"/>
        </a:p>
      </dgm:t>
    </dgm:pt>
    <dgm:pt modelId="{DF7B1889-060E-42A3-8F17-00F9D6A9F42C}" type="pres">
      <dgm:prSet presAssocID="{35067792-A518-459D-90DB-840586E32422}" presName="connectorText" presStyleLbl="sibTrans2D1" presStyleIdx="0" presStyleCnt="3"/>
      <dgm:spPr/>
      <dgm:t>
        <a:bodyPr/>
        <a:lstStyle/>
        <a:p>
          <a:pPr rtl="1"/>
          <a:endParaRPr lang="ar-IQ"/>
        </a:p>
      </dgm:t>
    </dgm:pt>
    <dgm:pt modelId="{BEBA0F8C-F089-4B29-A61E-6CF43C1550EB}" type="pres">
      <dgm:prSet presAssocID="{1FC2F7B4-013A-4A88-A1B1-461BBBAF33B4}" presName="node" presStyleLbl="node1" presStyleIdx="1" presStyleCnt="3">
        <dgm:presLayoutVars>
          <dgm:bulletEnabled val="1"/>
        </dgm:presLayoutVars>
      </dgm:prSet>
      <dgm:spPr/>
      <dgm:t>
        <a:bodyPr/>
        <a:lstStyle/>
        <a:p>
          <a:pPr rtl="1"/>
          <a:endParaRPr lang="ar-IQ"/>
        </a:p>
      </dgm:t>
    </dgm:pt>
    <dgm:pt modelId="{2EB67995-BA33-47A3-B4B8-7BCAD127FB13}" type="pres">
      <dgm:prSet presAssocID="{10B5F099-3D55-490C-82AB-118AF3975C72}" presName="sibTrans" presStyleLbl="sibTrans2D1" presStyleIdx="1" presStyleCnt="3"/>
      <dgm:spPr/>
      <dgm:t>
        <a:bodyPr/>
        <a:lstStyle/>
        <a:p>
          <a:pPr rtl="1"/>
          <a:endParaRPr lang="ar-IQ"/>
        </a:p>
      </dgm:t>
    </dgm:pt>
    <dgm:pt modelId="{6A03E6BB-EEA8-41DF-8BE7-E1F0D072F7F9}" type="pres">
      <dgm:prSet presAssocID="{10B5F099-3D55-490C-82AB-118AF3975C72}" presName="connectorText" presStyleLbl="sibTrans2D1" presStyleIdx="1" presStyleCnt="3"/>
      <dgm:spPr/>
      <dgm:t>
        <a:bodyPr/>
        <a:lstStyle/>
        <a:p>
          <a:pPr rtl="1"/>
          <a:endParaRPr lang="ar-IQ"/>
        </a:p>
      </dgm:t>
    </dgm:pt>
    <dgm:pt modelId="{62A2DB90-8B1D-4118-B5EE-D012A397733C}" type="pres">
      <dgm:prSet presAssocID="{AD54DC32-0DDC-4EC9-A4CF-342C4EF50B6F}" presName="node" presStyleLbl="node1" presStyleIdx="2" presStyleCnt="3">
        <dgm:presLayoutVars>
          <dgm:bulletEnabled val="1"/>
        </dgm:presLayoutVars>
      </dgm:prSet>
      <dgm:spPr/>
      <dgm:t>
        <a:bodyPr/>
        <a:lstStyle/>
        <a:p>
          <a:pPr rtl="1"/>
          <a:endParaRPr lang="ar-IQ"/>
        </a:p>
      </dgm:t>
    </dgm:pt>
    <dgm:pt modelId="{B99E7CD8-54A5-47BE-8A7E-3F50937F70A0}" type="pres">
      <dgm:prSet presAssocID="{E9C71446-500E-4D82-A451-F02FFF3A1BBE}" presName="sibTrans" presStyleLbl="sibTrans2D1" presStyleIdx="2" presStyleCnt="3"/>
      <dgm:spPr/>
      <dgm:t>
        <a:bodyPr/>
        <a:lstStyle/>
        <a:p>
          <a:pPr rtl="1"/>
          <a:endParaRPr lang="ar-IQ"/>
        </a:p>
      </dgm:t>
    </dgm:pt>
    <dgm:pt modelId="{DF890CEA-65F0-44BE-A192-12AFC0CA87DE}" type="pres">
      <dgm:prSet presAssocID="{E9C71446-500E-4D82-A451-F02FFF3A1BBE}" presName="connectorText" presStyleLbl="sibTrans2D1" presStyleIdx="2" presStyleCnt="3"/>
      <dgm:spPr/>
      <dgm:t>
        <a:bodyPr/>
        <a:lstStyle/>
        <a:p>
          <a:pPr rtl="1"/>
          <a:endParaRPr lang="ar-IQ"/>
        </a:p>
      </dgm:t>
    </dgm:pt>
  </dgm:ptLst>
  <dgm:cxnLst>
    <dgm:cxn modelId="{89651685-B023-471A-8A3C-9A2274159867}" type="presOf" srcId="{35067792-A518-459D-90DB-840586E32422}" destId="{DF7B1889-060E-42A3-8F17-00F9D6A9F42C}" srcOrd="1" destOrd="0" presId="urn:microsoft.com/office/officeart/2005/8/layout/cycle7"/>
    <dgm:cxn modelId="{CDF04E7A-5076-4075-A473-C763245E1A8D}" type="presOf" srcId="{6E0EE8C3-1F75-4C9A-8238-C9D95D5CABEA}" destId="{1C1B5412-CAC1-4A3F-859D-615B219B07D0}" srcOrd="0" destOrd="0" presId="urn:microsoft.com/office/officeart/2005/8/layout/cycle7"/>
    <dgm:cxn modelId="{ACE0F554-3DDE-4FD8-8003-A04707934170}" srcId="{6E0EE8C3-1F75-4C9A-8238-C9D95D5CABEA}" destId="{1FC2F7B4-013A-4A88-A1B1-461BBBAF33B4}" srcOrd="1" destOrd="0" parTransId="{6ABCD521-AE05-4C06-BA31-3D9256B16A66}" sibTransId="{10B5F099-3D55-490C-82AB-118AF3975C72}"/>
    <dgm:cxn modelId="{0E948C0E-B19A-488E-B9F9-1B15FC8C8B04}" type="presOf" srcId="{10B5F099-3D55-490C-82AB-118AF3975C72}" destId="{2EB67995-BA33-47A3-B4B8-7BCAD127FB13}" srcOrd="0" destOrd="0" presId="urn:microsoft.com/office/officeart/2005/8/layout/cycle7"/>
    <dgm:cxn modelId="{A16D14B8-11AC-49B8-8B59-9EC970754DC3}" type="presOf" srcId="{EEF0E5AE-647D-4C04-97FD-BE45BFC496D0}" destId="{20BA3385-5EEB-4BE6-9C73-5BC2342A9F41}" srcOrd="0" destOrd="0" presId="urn:microsoft.com/office/officeart/2005/8/layout/cycle7"/>
    <dgm:cxn modelId="{B207FBF9-3616-4002-96D1-E23A76852F3E}" type="presOf" srcId="{35067792-A518-459D-90DB-840586E32422}" destId="{8B5575CF-4CD2-46F0-A5C2-125620053A57}" srcOrd="0" destOrd="0" presId="urn:microsoft.com/office/officeart/2005/8/layout/cycle7"/>
    <dgm:cxn modelId="{65A3C9B4-F625-419F-B3D4-EFC7C10E9D14}" type="presOf" srcId="{E9C71446-500E-4D82-A451-F02FFF3A1BBE}" destId="{DF890CEA-65F0-44BE-A192-12AFC0CA87DE}" srcOrd="1" destOrd="0" presId="urn:microsoft.com/office/officeart/2005/8/layout/cycle7"/>
    <dgm:cxn modelId="{45771D03-BB95-45CA-AD50-5C484C6DBDBC}" type="presOf" srcId="{1FC2F7B4-013A-4A88-A1B1-461BBBAF33B4}" destId="{BEBA0F8C-F089-4B29-A61E-6CF43C1550EB}" srcOrd="0" destOrd="0" presId="urn:microsoft.com/office/officeart/2005/8/layout/cycle7"/>
    <dgm:cxn modelId="{5BF016B7-7B7A-46DF-B7ED-AC0ABE37D0B4}" type="presOf" srcId="{E9C71446-500E-4D82-A451-F02FFF3A1BBE}" destId="{B99E7CD8-54A5-47BE-8A7E-3F50937F70A0}" srcOrd="0" destOrd="0" presId="urn:microsoft.com/office/officeart/2005/8/layout/cycle7"/>
    <dgm:cxn modelId="{16E25717-3C2C-40ED-9A09-16ADA459F42C}" type="presOf" srcId="{10B5F099-3D55-490C-82AB-118AF3975C72}" destId="{6A03E6BB-EEA8-41DF-8BE7-E1F0D072F7F9}" srcOrd="1" destOrd="0" presId="urn:microsoft.com/office/officeart/2005/8/layout/cycle7"/>
    <dgm:cxn modelId="{7B21AA1E-5AF4-4078-8567-31877559D4A6}" srcId="{6E0EE8C3-1F75-4C9A-8238-C9D95D5CABEA}" destId="{AD54DC32-0DDC-4EC9-A4CF-342C4EF50B6F}" srcOrd="2" destOrd="0" parTransId="{17D77ED9-4217-48BF-A729-E3FC3B698800}" sibTransId="{E9C71446-500E-4D82-A451-F02FFF3A1BBE}"/>
    <dgm:cxn modelId="{156C86F0-8A69-4957-BCD6-9248EB390ED6}" srcId="{6E0EE8C3-1F75-4C9A-8238-C9D95D5CABEA}" destId="{EEF0E5AE-647D-4C04-97FD-BE45BFC496D0}" srcOrd="0" destOrd="0" parTransId="{76DEF14C-252F-4270-B7C8-43BB5471CA7E}" sibTransId="{35067792-A518-459D-90DB-840586E32422}"/>
    <dgm:cxn modelId="{D44F58DD-2A59-4BB1-973C-94E61F327D30}" type="presOf" srcId="{AD54DC32-0DDC-4EC9-A4CF-342C4EF50B6F}" destId="{62A2DB90-8B1D-4118-B5EE-D012A397733C}" srcOrd="0" destOrd="0" presId="urn:microsoft.com/office/officeart/2005/8/layout/cycle7"/>
    <dgm:cxn modelId="{5BB483EB-0F62-4259-8B56-B83A8FCE5D97}" type="presParOf" srcId="{1C1B5412-CAC1-4A3F-859D-615B219B07D0}" destId="{20BA3385-5EEB-4BE6-9C73-5BC2342A9F41}" srcOrd="0" destOrd="0" presId="urn:microsoft.com/office/officeart/2005/8/layout/cycle7"/>
    <dgm:cxn modelId="{A34D8F11-3824-4E93-AF0D-D461F73CBCA4}" type="presParOf" srcId="{1C1B5412-CAC1-4A3F-859D-615B219B07D0}" destId="{8B5575CF-4CD2-46F0-A5C2-125620053A57}" srcOrd="1" destOrd="0" presId="urn:microsoft.com/office/officeart/2005/8/layout/cycle7"/>
    <dgm:cxn modelId="{E83D3B8D-F279-4AC5-A4AB-FA062BEF5F11}" type="presParOf" srcId="{8B5575CF-4CD2-46F0-A5C2-125620053A57}" destId="{DF7B1889-060E-42A3-8F17-00F9D6A9F42C}" srcOrd="0" destOrd="0" presId="urn:microsoft.com/office/officeart/2005/8/layout/cycle7"/>
    <dgm:cxn modelId="{24CE9005-592F-4363-B37C-2F54496E3EDF}" type="presParOf" srcId="{1C1B5412-CAC1-4A3F-859D-615B219B07D0}" destId="{BEBA0F8C-F089-4B29-A61E-6CF43C1550EB}" srcOrd="2" destOrd="0" presId="urn:microsoft.com/office/officeart/2005/8/layout/cycle7"/>
    <dgm:cxn modelId="{39EBDBE4-7066-47B4-8BDE-1188537A5093}" type="presParOf" srcId="{1C1B5412-CAC1-4A3F-859D-615B219B07D0}" destId="{2EB67995-BA33-47A3-B4B8-7BCAD127FB13}" srcOrd="3" destOrd="0" presId="urn:microsoft.com/office/officeart/2005/8/layout/cycle7"/>
    <dgm:cxn modelId="{AF3F2444-01E8-4876-82B3-38589605D646}" type="presParOf" srcId="{2EB67995-BA33-47A3-B4B8-7BCAD127FB13}" destId="{6A03E6BB-EEA8-41DF-8BE7-E1F0D072F7F9}" srcOrd="0" destOrd="0" presId="urn:microsoft.com/office/officeart/2005/8/layout/cycle7"/>
    <dgm:cxn modelId="{5ED82937-1C6E-4A1F-9B39-B19EEBDC0A67}" type="presParOf" srcId="{1C1B5412-CAC1-4A3F-859D-615B219B07D0}" destId="{62A2DB90-8B1D-4118-B5EE-D012A397733C}" srcOrd="4" destOrd="0" presId="urn:microsoft.com/office/officeart/2005/8/layout/cycle7"/>
    <dgm:cxn modelId="{69D87F24-E240-48BC-BF4A-18F75831E3F9}" type="presParOf" srcId="{1C1B5412-CAC1-4A3F-859D-615B219B07D0}" destId="{B99E7CD8-54A5-47BE-8A7E-3F50937F70A0}" srcOrd="5" destOrd="0" presId="urn:microsoft.com/office/officeart/2005/8/layout/cycle7"/>
    <dgm:cxn modelId="{BD43CAF2-E81B-47CF-90CA-C94C2B983031}" type="presParOf" srcId="{B99E7CD8-54A5-47BE-8A7E-3F50937F70A0}" destId="{DF890CEA-65F0-44BE-A192-12AFC0CA87DE}" srcOrd="0" destOrd="0" presId="urn:microsoft.com/office/officeart/2005/8/layout/cycle7"/>
  </dgm:cxnLst>
  <dgm:bg>
    <a:solidFill>
      <a:schemeClr val="accent5">
        <a:lumMod val="20000"/>
        <a:lumOff val="80000"/>
      </a:schemeClr>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9D9C5C-14B0-484E-8A3F-B464014C4C95}" type="doc">
      <dgm:prSet loTypeId="urn:microsoft.com/office/officeart/2005/8/layout/hierarchy1" loCatId="hierarchy" qsTypeId="urn:microsoft.com/office/officeart/2005/8/quickstyle/3d1" qsCatId="3D" csTypeId="urn:microsoft.com/office/officeart/2005/8/colors/colorful1#1" csCatId="colorful" phldr="1"/>
      <dgm:spPr/>
      <dgm:t>
        <a:bodyPr/>
        <a:lstStyle/>
        <a:p>
          <a:pPr rtl="1"/>
          <a:endParaRPr lang="ar-IQ"/>
        </a:p>
      </dgm:t>
    </dgm:pt>
    <dgm:pt modelId="{B2A71B08-1093-4295-9FC6-D72A37956100}">
      <dgm:prSet phldrT="[نص]" custT="1"/>
      <dgm:spPr/>
      <dgm:t>
        <a:bodyPr/>
        <a:lstStyle/>
        <a:p>
          <a:pPr rtl="1"/>
          <a:r>
            <a:rPr lang="ar-IQ" sz="1800" b="1" dirty="0" smtClean="0"/>
            <a:t>ضبط وتحكم من خلال</a:t>
          </a:r>
          <a:endParaRPr lang="ar-IQ" sz="1800" b="1" dirty="0"/>
        </a:p>
      </dgm:t>
    </dgm:pt>
    <dgm:pt modelId="{23734B1C-69DD-4E6C-8FCD-53B481E1FDE0}" type="parTrans" cxnId="{C88EE735-145D-4796-9B9F-E4393E14EDB6}">
      <dgm:prSet/>
      <dgm:spPr/>
      <dgm:t>
        <a:bodyPr/>
        <a:lstStyle/>
        <a:p>
          <a:pPr rtl="1"/>
          <a:endParaRPr lang="ar-IQ"/>
        </a:p>
      </dgm:t>
    </dgm:pt>
    <dgm:pt modelId="{F0A51E19-411D-42B2-B311-8AD8F82C9F58}" type="sibTrans" cxnId="{C88EE735-145D-4796-9B9F-E4393E14EDB6}">
      <dgm:prSet/>
      <dgm:spPr/>
      <dgm:t>
        <a:bodyPr/>
        <a:lstStyle/>
        <a:p>
          <a:pPr rtl="1"/>
          <a:endParaRPr lang="ar-IQ"/>
        </a:p>
      </dgm:t>
    </dgm:pt>
    <dgm:pt modelId="{5D1378BD-9CC0-4944-AAA5-B2E70A02165A}">
      <dgm:prSet phldrT="[نص]" custT="1"/>
      <dgm:spPr/>
      <dgm:t>
        <a:bodyPr/>
        <a:lstStyle/>
        <a:p>
          <a:pPr rtl="1"/>
          <a:r>
            <a:rPr lang="ar-IQ" sz="1600" b="1" dirty="0" smtClean="0"/>
            <a:t>الراحة بين مجموعات حمل التدريب</a:t>
          </a:r>
          <a:endParaRPr lang="ar-IQ" sz="1600" b="1" dirty="0"/>
        </a:p>
      </dgm:t>
    </dgm:pt>
    <dgm:pt modelId="{078730C1-B481-45FF-BE06-BCE1E4408405}" type="parTrans" cxnId="{150627D9-D52E-40A9-8430-003978FBFB6A}">
      <dgm:prSet/>
      <dgm:spPr/>
      <dgm:t>
        <a:bodyPr/>
        <a:lstStyle/>
        <a:p>
          <a:pPr rtl="1"/>
          <a:endParaRPr lang="ar-IQ"/>
        </a:p>
      </dgm:t>
    </dgm:pt>
    <dgm:pt modelId="{01CC627A-2C5F-4601-9237-67B2C7A1CB80}" type="sibTrans" cxnId="{150627D9-D52E-40A9-8430-003978FBFB6A}">
      <dgm:prSet/>
      <dgm:spPr/>
      <dgm:t>
        <a:bodyPr/>
        <a:lstStyle/>
        <a:p>
          <a:pPr rtl="1"/>
          <a:endParaRPr lang="ar-IQ"/>
        </a:p>
      </dgm:t>
    </dgm:pt>
    <dgm:pt modelId="{6ABECB2E-8A09-4411-A8E5-7B8CCF352B3D}">
      <dgm:prSet phldrT="[نص]" custT="1"/>
      <dgm:spPr/>
      <dgm:t>
        <a:bodyPr/>
        <a:lstStyle/>
        <a:p>
          <a:pPr rtl="1"/>
          <a:r>
            <a:rPr lang="ar-IQ" sz="1400" b="1" dirty="0" smtClean="0"/>
            <a:t>التغيير في زمن الراحة بين مجموعات الأداء سواء أكان متساويا أم غير متساوي</a:t>
          </a:r>
          <a:endParaRPr lang="ar-IQ" sz="1400" b="1" dirty="0"/>
        </a:p>
      </dgm:t>
    </dgm:pt>
    <dgm:pt modelId="{99A16CCB-298A-46D8-A537-B21EFAB60D37}" type="parTrans" cxnId="{6905B071-CB2D-4F12-98D5-3DD73383E650}">
      <dgm:prSet/>
      <dgm:spPr/>
      <dgm:t>
        <a:bodyPr/>
        <a:lstStyle/>
        <a:p>
          <a:pPr rtl="1"/>
          <a:endParaRPr lang="ar-IQ"/>
        </a:p>
      </dgm:t>
    </dgm:pt>
    <dgm:pt modelId="{4AE05BDE-4B6C-42F7-8670-A931E20BC0E0}" type="sibTrans" cxnId="{6905B071-CB2D-4F12-98D5-3DD73383E650}">
      <dgm:prSet/>
      <dgm:spPr/>
      <dgm:t>
        <a:bodyPr/>
        <a:lstStyle/>
        <a:p>
          <a:pPr rtl="1"/>
          <a:endParaRPr lang="ar-IQ"/>
        </a:p>
      </dgm:t>
    </dgm:pt>
    <dgm:pt modelId="{75176D3A-6FC6-4F3A-AB92-F77C8F275166}">
      <dgm:prSet phldrT="[نص]" custT="1"/>
      <dgm:spPr/>
      <dgm:t>
        <a:bodyPr/>
        <a:lstStyle/>
        <a:p>
          <a:pPr rtl="1"/>
          <a:r>
            <a:rPr lang="ar-IQ" sz="1800" b="1" dirty="0" smtClean="0"/>
            <a:t>حجم الحمل</a:t>
          </a:r>
          <a:endParaRPr lang="ar-IQ" sz="1800" b="1" dirty="0"/>
        </a:p>
      </dgm:t>
    </dgm:pt>
    <dgm:pt modelId="{255B668A-ABA0-476F-A735-35BBC3E897C6}" type="parTrans" cxnId="{CE25D913-7DA3-41F5-A10C-5AA1A6AEF7E2}">
      <dgm:prSet/>
      <dgm:spPr/>
      <dgm:t>
        <a:bodyPr/>
        <a:lstStyle/>
        <a:p>
          <a:pPr rtl="1"/>
          <a:endParaRPr lang="ar-IQ"/>
        </a:p>
      </dgm:t>
    </dgm:pt>
    <dgm:pt modelId="{AAA5FEE7-F5E0-49DC-BCC4-F90E33070146}" type="sibTrans" cxnId="{CE25D913-7DA3-41F5-A10C-5AA1A6AEF7E2}">
      <dgm:prSet/>
      <dgm:spPr/>
      <dgm:t>
        <a:bodyPr/>
        <a:lstStyle/>
        <a:p>
          <a:pPr rtl="1"/>
          <a:endParaRPr lang="ar-IQ"/>
        </a:p>
      </dgm:t>
    </dgm:pt>
    <dgm:pt modelId="{427671F4-E1EB-45AD-86F5-BBAFB9EF7F6D}">
      <dgm:prSet phldrT="[نص]" custT="1"/>
      <dgm:spPr/>
      <dgm:t>
        <a:bodyPr/>
        <a:lstStyle/>
        <a:p>
          <a:pPr rtl="1"/>
          <a:r>
            <a:rPr lang="ar-IQ" sz="1600" b="1" dirty="0" smtClean="0"/>
            <a:t>التغيير في عدد مجموعات الأداء</a:t>
          </a:r>
          <a:endParaRPr lang="ar-IQ" sz="1600" b="1" dirty="0"/>
        </a:p>
      </dgm:t>
    </dgm:pt>
    <dgm:pt modelId="{EC7D929B-19D7-4A4F-8E6B-505366E735F1}" type="parTrans" cxnId="{4B6BBB27-6514-4A81-BA2D-C9C6D45C47A4}">
      <dgm:prSet/>
      <dgm:spPr/>
      <dgm:t>
        <a:bodyPr/>
        <a:lstStyle/>
        <a:p>
          <a:pPr rtl="1"/>
          <a:endParaRPr lang="ar-IQ"/>
        </a:p>
      </dgm:t>
    </dgm:pt>
    <dgm:pt modelId="{7809E4DF-80B9-4296-B1EE-8579C76FAE0B}" type="sibTrans" cxnId="{4B6BBB27-6514-4A81-BA2D-C9C6D45C47A4}">
      <dgm:prSet/>
      <dgm:spPr/>
      <dgm:t>
        <a:bodyPr/>
        <a:lstStyle/>
        <a:p>
          <a:pPr rtl="1"/>
          <a:endParaRPr lang="ar-IQ"/>
        </a:p>
      </dgm:t>
    </dgm:pt>
    <dgm:pt modelId="{533698F0-2BC6-4829-80E1-BB5F40AF4E40}">
      <dgm:prSet custT="1"/>
      <dgm:spPr/>
      <dgm:t>
        <a:bodyPr/>
        <a:lstStyle/>
        <a:p>
          <a:pPr rtl="1"/>
          <a:r>
            <a:rPr lang="ar-IQ" sz="2000" b="1" dirty="0" smtClean="0"/>
            <a:t>شدة الحمل</a:t>
          </a:r>
          <a:endParaRPr lang="ar-IQ" sz="2000" b="1" dirty="0"/>
        </a:p>
      </dgm:t>
    </dgm:pt>
    <dgm:pt modelId="{D99FF7A1-C47D-4A5B-9B97-4401DB7F6B8C}" type="parTrans" cxnId="{433C7F59-B6DA-46FE-AD3A-51A9A2BD8E7A}">
      <dgm:prSet/>
      <dgm:spPr/>
      <dgm:t>
        <a:bodyPr/>
        <a:lstStyle/>
        <a:p>
          <a:pPr rtl="1"/>
          <a:endParaRPr lang="ar-IQ"/>
        </a:p>
      </dgm:t>
    </dgm:pt>
    <dgm:pt modelId="{508CB772-24AC-477F-AE5C-7E3F2BC602BD}" type="sibTrans" cxnId="{433C7F59-B6DA-46FE-AD3A-51A9A2BD8E7A}">
      <dgm:prSet/>
      <dgm:spPr/>
      <dgm:t>
        <a:bodyPr/>
        <a:lstStyle/>
        <a:p>
          <a:pPr rtl="1"/>
          <a:endParaRPr lang="ar-IQ"/>
        </a:p>
      </dgm:t>
    </dgm:pt>
    <dgm:pt modelId="{A634091D-46FD-4AE1-90F0-FE1BAB4A608D}">
      <dgm:prSet custT="1"/>
      <dgm:spPr/>
      <dgm:t>
        <a:bodyPr/>
        <a:lstStyle/>
        <a:p>
          <a:pPr rtl="1"/>
          <a:r>
            <a:rPr lang="ar-IQ" sz="1400" b="1" dirty="0" smtClean="0"/>
            <a:t>التغيير في مقدار المقاومة</a:t>
          </a:r>
        </a:p>
        <a:p>
          <a:pPr rtl="1"/>
          <a:r>
            <a:rPr lang="ar-IQ" sz="1400" b="1" dirty="0" smtClean="0"/>
            <a:t>التغيير في سرعة الأداء</a:t>
          </a:r>
        </a:p>
        <a:p>
          <a:pPr rtl="1"/>
          <a:r>
            <a:rPr lang="ar-IQ" sz="1400" b="1" dirty="0" smtClean="0"/>
            <a:t>التغيير في المسافات</a:t>
          </a:r>
          <a:endParaRPr lang="ar-IQ" sz="1400" b="1" dirty="0"/>
        </a:p>
      </dgm:t>
    </dgm:pt>
    <dgm:pt modelId="{8369BC29-24B8-4526-AB93-D11E83BC7D9D}" type="parTrans" cxnId="{0EA4D11B-215E-44FE-BEC1-E54271449BDD}">
      <dgm:prSet/>
      <dgm:spPr/>
      <dgm:t>
        <a:bodyPr/>
        <a:lstStyle/>
        <a:p>
          <a:pPr rtl="1"/>
          <a:endParaRPr lang="ar-IQ"/>
        </a:p>
      </dgm:t>
    </dgm:pt>
    <dgm:pt modelId="{EF44CB5B-C3C4-49E5-BB55-EC53CE49D997}" type="sibTrans" cxnId="{0EA4D11B-215E-44FE-BEC1-E54271449BDD}">
      <dgm:prSet/>
      <dgm:spPr/>
      <dgm:t>
        <a:bodyPr/>
        <a:lstStyle/>
        <a:p>
          <a:pPr rtl="1"/>
          <a:endParaRPr lang="ar-IQ"/>
        </a:p>
      </dgm:t>
    </dgm:pt>
    <dgm:pt modelId="{E92EB6F7-4E9D-473C-B8F1-F6AEE720A002}">
      <dgm:prSet custT="1"/>
      <dgm:spPr/>
      <dgm:t>
        <a:bodyPr/>
        <a:lstStyle/>
        <a:p>
          <a:pPr rtl="1"/>
          <a:r>
            <a:rPr lang="ar-IQ" sz="1600" b="1" dirty="0" smtClean="0"/>
            <a:t>التغير في عدد مرات الأداء الأولي</a:t>
          </a:r>
          <a:endParaRPr lang="ar-IQ" sz="1600" b="1" dirty="0"/>
        </a:p>
      </dgm:t>
    </dgm:pt>
    <dgm:pt modelId="{9DD323E2-C6D5-4470-94D5-9750B1788BF2}" type="parTrans" cxnId="{A48C7CFA-12FB-47FE-B548-2FF1D14FA9FC}">
      <dgm:prSet/>
      <dgm:spPr/>
      <dgm:t>
        <a:bodyPr/>
        <a:lstStyle/>
        <a:p>
          <a:pPr rtl="1"/>
          <a:endParaRPr lang="ar-IQ"/>
        </a:p>
      </dgm:t>
    </dgm:pt>
    <dgm:pt modelId="{31EB42FB-3B4E-42AA-AD0E-F910630B22B6}" type="sibTrans" cxnId="{A48C7CFA-12FB-47FE-B548-2FF1D14FA9FC}">
      <dgm:prSet/>
      <dgm:spPr/>
      <dgm:t>
        <a:bodyPr/>
        <a:lstStyle/>
        <a:p>
          <a:pPr rtl="1"/>
          <a:endParaRPr lang="ar-IQ"/>
        </a:p>
      </dgm:t>
    </dgm:pt>
    <dgm:pt modelId="{72F5EE9B-2D74-45E3-9EF1-C3C7A38BC3B3}" type="pres">
      <dgm:prSet presAssocID="{C79D9C5C-14B0-484E-8A3F-B464014C4C95}" presName="hierChild1" presStyleCnt="0">
        <dgm:presLayoutVars>
          <dgm:chPref val="1"/>
          <dgm:dir/>
          <dgm:animOne val="branch"/>
          <dgm:animLvl val="lvl"/>
          <dgm:resizeHandles/>
        </dgm:presLayoutVars>
      </dgm:prSet>
      <dgm:spPr/>
      <dgm:t>
        <a:bodyPr/>
        <a:lstStyle/>
        <a:p>
          <a:pPr rtl="1"/>
          <a:endParaRPr lang="ar-IQ"/>
        </a:p>
      </dgm:t>
    </dgm:pt>
    <dgm:pt modelId="{E429FAA3-EB38-462F-A96C-2AA8E0516ED4}" type="pres">
      <dgm:prSet presAssocID="{B2A71B08-1093-4295-9FC6-D72A37956100}" presName="hierRoot1" presStyleCnt="0"/>
      <dgm:spPr/>
      <dgm:t>
        <a:bodyPr/>
        <a:lstStyle/>
        <a:p>
          <a:pPr rtl="1"/>
          <a:endParaRPr lang="ar-IQ"/>
        </a:p>
      </dgm:t>
    </dgm:pt>
    <dgm:pt modelId="{2A8F4A35-58DC-4A4E-84B6-15DC178D114F}" type="pres">
      <dgm:prSet presAssocID="{B2A71B08-1093-4295-9FC6-D72A37956100}" presName="composite" presStyleCnt="0"/>
      <dgm:spPr/>
      <dgm:t>
        <a:bodyPr/>
        <a:lstStyle/>
        <a:p>
          <a:pPr rtl="1"/>
          <a:endParaRPr lang="ar-IQ"/>
        </a:p>
      </dgm:t>
    </dgm:pt>
    <dgm:pt modelId="{318342A2-08F7-43CB-B3A7-00E90073882D}" type="pres">
      <dgm:prSet presAssocID="{B2A71B08-1093-4295-9FC6-D72A37956100}" presName="background" presStyleLbl="node0" presStyleIdx="0" presStyleCnt="1"/>
      <dgm:spPr/>
      <dgm:t>
        <a:bodyPr/>
        <a:lstStyle/>
        <a:p>
          <a:pPr rtl="1"/>
          <a:endParaRPr lang="ar-IQ"/>
        </a:p>
      </dgm:t>
    </dgm:pt>
    <dgm:pt modelId="{8C7877D0-DC5D-438F-9BB1-19F70BD9F229}" type="pres">
      <dgm:prSet presAssocID="{B2A71B08-1093-4295-9FC6-D72A37956100}" presName="text" presStyleLbl="fgAcc0" presStyleIdx="0" presStyleCnt="1">
        <dgm:presLayoutVars>
          <dgm:chPref val="3"/>
        </dgm:presLayoutVars>
      </dgm:prSet>
      <dgm:spPr/>
      <dgm:t>
        <a:bodyPr/>
        <a:lstStyle/>
        <a:p>
          <a:pPr rtl="1"/>
          <a:endParaRPr lang="ar-IQ"/>
        </a:p>
      </dgm:t>
    </dgm:pt>
    <dgm:pt modelId="{D622DE3A-0079-4C53-A1FA-204CE6CAAE20}" type="pres">
      <dgm:prSet presAssocID="{B2A71B08-1093-4295-9FC6-D72A37956100}" presName="hierChild2" presStyleCnt="0"/>
      <dgm:spPr/>
      <dgm:t>
        <a:bodyPr/>
        <a:lstStyle/>
        <a:p>
          <a:pPr rtl="1"/>
          <a:endParaRPr lang="ar-IQ"/>
        </a:p>
      </dgm:t>
    </dgm:pt>
    <dgm:pt modelId="{285BC222-3C60-4D95-B426-F3931324DCAE}" type="pres">
      <dgm:prSet presAssocID="{078730C1-B481-45FF-BE06-BCE1E4408405}" presName="Name10" presStyleLbl="parChTrans1D2" presStyleIdx="0" presStyleCnt="3"/>
      <dgm:spPr/>
      <dgm:t>
        <a:bodyPr/>
        <a:lstStyle/>
        <a:p>
          <a:pPr rtl="1"/>
          <a:endParaRPr lang="ar-IQ"/>
        </a:p>
      </dgm:t>
    </dgm:pt>
    <dgm:pt modelId="{93468DCB-8E44-4709-B5E2-902281E06861}" type="pres">
      <dgm:prSet presAssocID="{5D1378BD-9CC0-4944-AAA5-B2E70A02165A}" presName="hierRoot2" presStyleCnt="0"/>
      <dgm:spPr/>
      <dgm:t>
        <a:bodyPr/>
        <a:lstStyle/>
        <a:p>
          <a:pPr rtl="1"/>
          <a:endParaRPr lang="ar-IQ"/>
        </a:p>
      </dgm:t>
    </dgm:pt>
    <dgm:pt modelId="{F7631F66-FF45-4278-9874-DF56DE1A5588}" type="pres">
      <dgm:prSet presAssocID="{5D1378BD-9CC0-4944-AAA5-B2E70A02165A}" presName="composite2" presStyleCnt="0"/>
      <dgm:spPr/>
      <dgm:t>
        <a:bodyPr/>
        <a:lstStyle/>
        <a:p>
          <a:pPr rtl="1"/>
          <a:endParaRPr lang="ar-IQ"/>
        </a:p>
      </dgm:t>
    </dgm:pt>
    <dgm:pt modelId="{EBDA4349-F565-4473-AFC3-DB02157AD656}" type="pres">
      <dgm:prSet presAssocID="{5D1378BD-9CC0-4944-AAA5-B2E70A02165A}" presName="background2" presStyleLbl="node2" presStyleIdx="0" presStyleCnt="3"/>
      <dgm:spPr/>
      <dgm:t>
        <a:bodyPr/>
        <a:lstStyle/>
        <a:p>
          <a:pPr rtl="1"/>
          <a:endParaRPr lang="ar-IQ"/>
        </a:p>
      </dgm:t>
    </dgm:pt>
    <dgm:pt modelId="{B872BA49-965E-4F54-9FB2-5892463EC5C3}" type="pres">
      <dgm:prSet presAssocID="{5D1378BD-9CC0-4944-AAA5-B2E70A02165A}" presName="text2" presStyleLbl="fgAcc2" presStyleIdx="0" presStyleCnt="3" custScaleX="108877" custScaleY="139101">
        <dgm:presLayoutVars>
          <dgm:chPref val="3"/>
        </dgm:presLayoutVars>
      </dgm:prSet>
      <dgm:spPr/>
      <dgm:t>
        <a:bodyPr/>
        <a:lstStyle/>
        <a:p>
          <a:pPr rtl="1"/>
          <a:endParaRPr lang="ar-IQ"/>
        </a:p>
      </dgm:t>
    </dgm:pt>
    <dgm:pt modelId="{94E07C10-FC8B-4001-B914-3A07B0A8BDC9}" type="pres">
      <dgm:prSet presAssocID="{5D1378BD-9CC0-4944-AAA5-B2E70A02165A}" presName="hierChild3" presStyleCnt="0"/>
      <dgm:spPr/>
      <dgm:t>
        <a:bodyPr/>
        <a:lstStyle/>
        <a:p>
          <a:pPr rtl="1"/>
          <a:endParaRPr lang="ar-IQ"/>
        </a:p>
      </dgm:t>
    </dgm:pt>
    <dgm:pt modelId="{FEF9735D-6E7F-4D8A-A87C-34064D74FA54}" type="pres">
      <dgm:prSet presAssocID="{99A16CCB-298A-46D8-A537-B21EFAB60D37}" presName="Name17" presStyleLbl="parChTrans1D3" presStyleIdx="0" presStyleCnt="4"/>
      <dgm:spPr/>
      <dgm:t>
        <a:bodyPr/>
        <a:lstStyle/>
        <a:p>
          <a:pPr rtl="1"/>
          <a:endParaRPr lang="ar-IQ"/>
        </a:p>
      </dgm:t>
    </dgm:pt>
    <dgm:pt modelId="{67BC3812-CEE1-423F-9341-A337DE45BC09}" type="pres">
      <dgm:prSet presAssocID="{6ABECB2E-8A09-4411-A8E5-7B8CCF352B3D}" presName="hierRoot3" presStyleCnt="0"/>
      <dgm:spPr/>
      <dgm:t>
        <a:bodyPr/>
        <a:lstStyle/>
        <a:p>
          <a:pPr rtl="1"/>
          <a:endParaRPr lang="ar-IQ"/>
        </a:p>
      </dgm:t>
    </dgm:pt>
    <dgm:pt modelId="{FE78734E-FEC7-4CCA-A7EB-E4A030D081C0}" type="pres">
      <dgm:prSet presAssocID="{6ABECB2E-8A09-4411-A8E5-7B8CCF352B3D}" presName="composite3" presStyleCnt="0"/>
      <dgm:spPr/>
      <dgm:t>
        <a:bodyPr/>
        <a:lstStyle/>
        <a:p>
          <a:pPr rtl="1"/>
          <a:endParaRPr lang="ar-IQ"/>
        </a:p>
      </dgm:t>
    </dgm:pt>
    <dgm:pt modelId="{EB9ADF6A-CC4B-42C9-A0E3-8251CD3AE0D3}" type="pres">
      <dgm:prSet presAssocID="{6ABECB2E-8A09-4411-A8E5-7B8CCF352B3D}" presName="background3" presStyleLbl="node3" presStyleIdx="0" presStyleCnt="4"/>
      <dgm:spPr/>
      <dgm:t>
        <a:bodyPr/>
        <a:lstStyle/>
        <a:p>
          <a:pPr rtl="1"/>
          <a:endParaRPr lang="ar-IQ"/>
        </a:p>
      </dgm:t>
    </dgm:pt>
    <dgm:pt modelId="{8D3A8B40-82FE-4748-ADCF-17433DD62CE6}" type="pres">
      <dgm:prSet presAssocID="{6ABECB2E-8A09-4411-A8E5-7B8CCF352B3D}" presName="text3" presStyleLbl="fgAcc3" presStyleIdx="0" presStyleCnt="4" custScaleX="100928" custScaleY="215207">
        <dgm:presLayoutVars>
          <dgm:chPref val="3"/>
        </dgm:presLayoutVars>
      </dgm:prSet>
      <dgm:spPr/>
      <dgm:t>
        <a:bodyPr/>
        <a:lstStyle/>
        <a:p>
          <a:pPr rtl="1"/>
          <a:endParaRPr lang="ar-IQ"/>
        </a:p>
      </dgm:t>
    </dgm:pt>
    <dgm:pt modelId="{932ED0BC-FD1C-4A75-B97F-D8C9BEF13562}" type="pres">
      <dgm:prSet presAssocID="{6ABECB2E-8A09-4411-A8E5-7B8CCF352B3D}" presName="hierChild4" presStyleCnt="0"/>
      <dgm:spPr/>
      <dgm:t>
        <a:bodyPr/>
        <a:lstStyle/>
        <a:p>
          <a:pPr rtl="1"/>
          <a:endParaRPr lang="ar-IQ"/>
        </a:p>
      </dgm:t>
    </dgm:pt>
    <dgm:pt modelId="{F8B6860A-0026-4276-A2BD-7CF05B6A4F4E}" type="pres">
      <dgm:prSet presAssocID="{255B668A-ABA0-476F-A735-35BBC3E897C6}" presName="Name10" presStyleLbl="parChTrans1D2" presStyleIdx="1" presStyleCnt="3"/>
      <dgm:spPr/>
      <dgm:t>
        <a:bodyPr/>
        <a:lstStyle/>
        <a:p>
          <a:pPr rtl="1"/>
          <a:endParaRPr lang="ar-IQ"/>
        </a:p>
      </dgm:t>
    </dgm:pt>
    <dgm:pt modelId="{8BEDB778-1B97-4DA3-9854-259CDFBED5F1}" type="pres">
      <dgm:prSet presAssocID="{75176D3A-6FC6-4F3A-AB92-F77C8F275166}" presName="hierRoot2" presStyleCnt="0"/>
      <dgm:spPr/>
      <dgm:t>
        <a:bodyPr/>
        <a:lstStyle/>
        <a:p>
          <a:pPr rtl="1"/>
          <a:endParaRPr lang="ar-IQ"/>
        </a:p>
      </dgm:t>
    </dgm:pt>
    <dgm:pt modelId="{EE46C6C5-21D7-4F1F-94D8-12B6BFF40489}" type="pres">
      <dgm:prSet presAssocID="{75176D3A-6FC6-4F3A-AB92-F77C8F275166}" presName="composite2" presStyleCnt="0"/>
      <dgm:spPr/>
      <dgm:t>
        <a:bodyPr/>
        <a:lstStyle/>
        <a:p>
          <a:pPr rtl="1"/>
          <a:endParaRPr lang="ar-IQ"/>
        </a:p>
      </dgm:t>
    </dgm:pt>
    <dgm:pt modelId="{D94810FB-DC44-4BD1-9DC6-5F3C5263EE5B}" type="pres">
      <dgm:prSet presAssocID="{75176D3A-6FC6-4F3A-AB92-F77C8F275166}" presName="background2" presStyleLbl="node2" presStyleIdx="1" presStyleCnt="3"/>
      <dgm:spPr/>
      <dgm:t>
        <a:bodyPr/>
        <a:lstStyle/>
        <a:p>
          <a:pPr rtl="1"/>
          <a:endParaRPr lang="ar-IQ"/>
        </a:p>
      </dgm:t>
    </dgm:pt>
    <dgm:pt modelId="{420DDCC8-855A-4BE0-9947-FBFF029406B8}" type="pres">
      <dgm:prSet presAssocID="{75176D3A-6FC6-4F3A-AB92-F77C8F275166}" presName="text2" presStyleLbl="fgAcc2" presStyleIdx="1" presStyleCnt="3">
        <dgm:presLayoutVars>
          <dgm:chPref val="3"/>
        </dgm:presLayoutVars>
      </dgm:prSet>
      <dgm:spPr/>
      <dgm:t>
        <a:bodyPr/>
        <a:lstStyle/>
        <a:p>
          <a:pPr rtl="1"/>
          <a:endParaRPr lang="ar-IQ"/>
        </a:p>
      </dgm:t>
    </dgm:pt>
    <dgm:pt modelId="{D5065E8B-D350-4C76-B8AF-8AAEC9FF7786}" type="pres">
      <dgm:prSet presAssocID="{75176D3A-6FC6-4F3A-AB92-F77C8F275166}" presName="hierChild3" presStyleCnt="0"/>
      <dgm:spPr/>
      <dgm:t>
        <a:bodyPr/>
        <a:lstStyle/>
        <a:p>
          <a:pPr rtl="1"/>
          <a:endParaRPr lang="ar-IQ"/>
        </a:p>
      </dgm:t>
    </dgm:pt>
    <dgm:pt modelId="{1B44CB27-8CC1-40AA-8CD1-58F37247262E}" type="pres">
      <dgm:prSet presAssocID="{EC7D929B-19D7-4A4F-8E6B-505366E735F1}" presName="Name17" presStyleLbl="parChTrans1D3" presStyleIdx="1" presStyleCnt="4"/>
      <dgm:spPr/>
      <dgm:t>
        <a:bodyPr/>
        <a:lstStyle/>
        <a:p>
          <a:pPr rtl="1"/>
          <a:endParaRPr lang="ar-IQ"/>
        </a:p>
      </dgm:t>
    </dgm:pt>
    <dgm:pt modelId="{1CF0AF9F-1B98-43B2-89B6-EDFB43974FEB}" type="pres">
      <dgm:prSet presAssocID="{427671F4-E1EB-45AD-86F5-BBAFB9EF7F6D}" presName="hierRoot3" presStyleCnt="0"/>
      <dgm:spPr/>
      <dgm:t>
        <a:bodyPr/>
        <a:lstStyle/>
        <a:p>
          <a:pPr rtl="1"/>
          <a:endParaRPr lang="ar-IQ"/>
        </a:p>
      </dgm:t>
    </dgm:pt>
    <dgm:pt modelId="{D43C6C1E-8176-4FFE-B35F-775EC1F0970E}" type="pres">
      <dgm:prSet presAssocID="{427671F4-E1EB-45AD-86F5-BBAFB9EF7F6D}" presName="composite3" presStyleCnt="0"/>
      <dgm:spPr/>
      <dgm:t>
        <a:bodyPr/>
        <a:lstStyle/>
        <a:p>
          <a:pPr rtl="1"/>
          <a:endParaRPr lang="ar-IQ"/>
        </a:p>
      </dgm:t>
    </dgm:pt>
    <dgm:pt modelId="{25F4C708-5091-46C5-B69E-89F25586E645}" type="pres">
      <dgm:prSet presAssocID="{427671F4-E1EB-45AD-86F5-BBAFB9EF7F6D}" presName="background3" presStyleLbl="node3" presStyleIdx="1" presStyleCnt="4"/>
      <dgm:spPr/>
      <dgm:t>
        <a:bodyPr/>
        <a:lstStyle/>
        <a:p>
          <a:pPr rtl="1"/>
          <a:endParaRPr lang="ar-IQ"/>
        </a:p>
      </dgm:t>
    </dgm:pt>
    <dgm:pt modelId="{0842CAB4-D944-4B0B-8CE1-BEE025D99F0B}" type="pres">
      <dgm:prSet presAssocID="{427671F4-E1EB-45AD-86F5-BBAFB9EF7F6D}" presName="text3" presStyleLbl="fgAcc3" presStyleIdx="1" presStyleCnt="4" custScaleX="95263" custScaleY="178729">
        <dgm:presLayoutVars>
          <dgm:chPref val="3"/>
        </dgm:presLayoutVars>
      </dgm:prSet>
      <dgm:spPr/>
      <dgm:t>
        <a:bodyPr/>
        <a:lstStyle/>
        <a:p>
          <a:pPr rtl="1"/>
          <a:endParaRPr lang="ar-IQ"/>
        </a:p>
      </dgm:t>
    </dgm:pt>
    <dgm:pt modelId="{0EB6C091-A444-4D12-B293-8F820DE710EE}" type="pres">
      <dgm:prSet presAssocID="{427671F4-E1EB-45AD-86F5-BBAFB9EF7F6D}" presName="hierChild4" presStyleCnt="0"/>
      <dgm:spPr/>
      <dgm:t>
        <a:bodyPr/>
        <a:lstStyle/>
        <a:p>
          <a:pPr rtl="1"/>
          <a:endParaRPr lang="ar-IQ"/>
        </a:p>
      </dgm:t>
    </dgm:pt>
    <dgm:pt modelId="{C5238FE3-F5B4-4282-951D-2A6647D9F51F}" type="pres">
      <dgm:prSet presAssocID="{9DD323E2-C6D5-4470-94D5-9750B1788BF2}" presName="Name17" presStyleLbl="parChTrans1D3" presStyleIdx="2" presStyleCnt="4"/>
      <dgm:spPr/>
      <dgm:t>
        <a:bodyPr/>
        <a:lstStyle/>
        <a:p>
          <a:pPr rtl="1"/>
          <a:endParaRPr lang="ar-IQ"/>
        </a:p>
      </dgm:t>
    </dgm:pt>
    <dgm:pt modelId="{5D52CC3F-50E0-4BA2-AC88-CB0D94C807AA}" type="pres">
      <dgm:prSet presAssocID="{E92EB6F7-4E9D-473C-B8F1-F6AEE720A002}" presName="hierRoot3" presStyleCnt="0"/>
      <dgm:spPr/>
      <dgm:t>
        <a:bodyPr/>
        <a:lstStyle/>
        <a:p>
          <a:pPr rtl="1"/>
          <a:endParaRPr lang="ar-IQ"/>
        </a:p>
      </dgm:t>
    </dgm:pt>
    <dgm:pt modelId="{9A19F6E9-57F7-454B-859B-3B288B951EA5}" type="pres">
      <dgm:prSet presAssocID="{E92EB6F7-4E9D-473C-B8F1-F6AEE720A002}" presName="composite3" presStyleCnt="0"/>
      <dgm:spPr/>
      <dgm:t>
        <a:bodyPr/>
        <a:lstStyle/>
        <a:p>
          <a:pPr rtl="1"/>
          <a:endParaRPr lang="ar-IQ"/>
        </a:p>
      </dgm:t>
    </dgm:pt>
    <dgm:pt modelId="{4B1D4CE0-0D76-495D-83FD-36693BFCFBC4}" type="pres">
      <dgm:prSet presAssocID="{E92EB6F7-4E9D-473C-B8F1-F6AEE720A002}" presName="background3" presStyleLbl="node3" presStyleIdx="2" presStyleCnt="4"/>
      <dgm:spPr/>
      <dgm:t>
        <a:bodyPr/>
        <a:lstStyle/>
        <a:p>
          <a:pPr rtl="1"/>
          <a:endParaRPr lang="ar-IQ"/>
        </a:p>
      </dgm:t>
    </dgm:pt>
    <dgm:pt modelId="{29E7EB73-AB03-4416-AB23-2E7483227683}" type="pres">
      <dgm:prSet presAssocID="{E92EB6F7-4E9D-473C-B8F1-F6AEE720A002}" presName="text3" presStyleLbl="fgAcc3" presStyleIdx="2" presStyleCnt="4" custScaleX="105413" custScaleY="179759">
        <dgm:presLayoutVars>
          <dgm:chPref val="3"/>
        </dgm:presLayoutVars>
      </dgm:prSet>
      <dgm:spPr/>
      <dgm:t>
        <a:bodyPr/>
        <a:lstStyle/>
        <a:p>
          <a:pPr rtl="1"/>
          <a:endParaRPr lang="ar-IQ"/>
        </a:p>
      </dgm:t>
    </dgm:pt>
    <dgm:pt modelId="{FCBB2F35-7AE2-40CE-8780-14CBAF21A170}" type="pres">
      <dgm:prSet presAssocID="{E92EB6F7-4E9D-473C-B8F1-F6AEE720A002}" presName="hierChild4" presStyleCnt="0"/>
      <dgm:spPr/>
      <dgm:t>
        <a:bodyPr/>
        <a:lstStyle/>
        <a:p>
          <a:pPr rtl="1"/>
          <a:endParaRPr lang="ar-IQ"/>
        </a:p>
      </dgm:t>
    </dgm:pt>
    <dgm:pt modelId="{B8D1086B-F5CB-4955-B49A-A03BAFA42CEB}" type="pres">
      <dgm:prSet presAssocID="{D99FF7A1-C47D-4A5B-9B97-4401DB7F6B8C}" presName="Name10" presStyleLbl="parChTrans1D2" presStyleIdx="2" presStyleCnt="3"/>
      <dgm:spPr/>
      <dgm:t>
        <a:bodyPr/>
        <a:lstStyle/>
        <a:p>
          <a:pPr rtl="1"/>
          <a:endParaRPr lang="ar-IQ"/>
        </a:p>
      </dgm:t>
    </dgm:pt>
    <dgm:pt modelId="{EE6AA8B6-6123-4F51-8666-2BC9CC28BB72}" type="pres">
      <dgm:prSet presAssocID="{533698F0-2BC6-4829-80E1-BB5F40AF4E40}" presName="hierRoot2" presStyleCnt="0"/>
      <dgm:spPr/>
      <dgm:t>
        <a:bodyPr/>
        <a:lstStyle/>
        <a:p>
          <a:pPr rtl="1"/>
          <a:endParaRPr lang="ar-IQ"/>
        </a:p>
      </dgm:t>
    </dgm:pt>
    <dgm:pt modelId="{F9965901-6A48-47BA-B56E-3627A26FD849}" type="pres">
      <dgm:prSet presAssocID="{533698F0-2BC6-4829-80E1-BB5F40AF4E40}" presName="composite2" presStyleCnt="0"/>
      <dgm:spPr/>
      <dgm:t>
        <a:bodyPr/>
        <a:lstStyle/>
        <a:p>
          <a:pPr rtl="1"/>
          <a:endParaRPr lang="ar-IQ"/>
        </a:p>
      </dgm:t>
    </dgm:pt>
    <dgm:pt modelId="{4D5F2FC8-1543-4A40-9113-E6545235A6A8}" type="pres">
      <dgm:prSet presAssocID="{533698F0-2BC6-4829-80E1-BB5F40AF4E40}" presName="background2" presStyleLbl="node2" presStyleIdx="2" presStyleCnt="3"/>
      <dgm:spPr/>
      <dgm:t>
        <a:bodyPr/>
        <a:lstStyle/>
        <a:p>
          <a:pPr rtl="1"/>
          <a:endParaRPr lang="ar-IQ"/>
        </a:p>
      </dgm:t>
    </dgm:pt>
    <dgm:pt modelId="{23A3B0C7-D482-47D3-BB9B-564532905A14}" type="pres">
      <dgm:prSet presAssocID="{533698F0-2BC6-4829-80E1-BB5F40AF4E40}" presName="text2" presStyleLbl="fgAcc2" presStyleIdx="2" presStyleCnt="3" custScaleX="109159" custScaleY="142809">
        <dgm:presLayoutVars>
          <dgm:chPref val="3"/>
        </dgm:presLayoutVars>
      </dgm:prSet>
      <dgm:spPr/>
      <dgm:t>
        <a:bodyPr/>
        <a:lstStyle/>
        <a:p>
          <a:pPr rtl="1"/>
          <a:endParaRPr lang="ar-IQ"/>
        </a:p>
      </dgm:t>
    </dgm:pt>
    <dgm:pt modelId="{A023B1A3-A9DC-40E4-8E5A-4554C3640705}" type="pres">
      <dgm:prSet presAssocID="{533698F0-2BC6-4829-80E1-BB5F40AF4E40}" presName="hierChild3" presStyleCnt="0"/>
      <dgm:spPr/>
      <dgm:t>
        <a:bodyPr/>
        <a:lstStyle/>
        <a:p>
          <a:pPr rtl="1"/>
          <a:endParaRPr lang="ar-IQ"/>
        </a:p>
      </dgm:t>
    </dgm:pt>
    <dgm:pt modelId="{618540A2-E7AD-42E7-B6F1-302B725570A8}" type="pres">
      <dgm:prSet presAssocID="{8369BC29-24B8-4526-AB93-D11E83BC7D9D}" presName="Name17" presStyleLbl="parChTrans1D3" presStyleIdx="3" presStyleCnt="4"/>
      <dgm:spPr/>
      <dgm:t>
        <a:bodyPr/>
        <a:lstStyle/>
        <a:p>
          <a:pPr rtl="1"/>
          <a:endParaRPr lang="ar-IQ"/>
        </a:p>
      </dgm:t>
    </dgm:pt>
    <dgm:pt modelId="{E753FECB-E681-4429-90D3-E9EB7191BE67}" type="pres">
      <dgm:prSet presAssocID="{A634091D-46FD-4AE1-90F0-FE1BAB4A608D}" presName="hierRoot3" presStyleCnt="0"/>
      <dgm:spPr/>
      <dgm:t>
        <a:bodyPr/>
        <a:lstStyle/>
        <a:p>
          <a:pPr rtl="1"/>
          <a:endParaRPr lang="ar-IQ"/>
        </a:p>
      </dgm:t>
    </dgm:pt>
    <dgm:pt modelId="{CB8484E6-3C46-4020-9003-41D3C5CF3148}" type="pres">
      <dgm:prSet presAssocID="{A634091D-46FD-4AE1-90F0-FE1BAB4A608D}" presName="composite3" presStyleCnt="0"/>
      <dgm:spPr/>
      <dgm:t>
        <a:bodyPr/>
        <a:lstStyle/>
        <a:p>
          <a:pPr rtl="1"/>
          <a:endParaRPr lang="ar-IQ"/>
        </a:p>
      </dgm:t>
    </dgm:pt>
    <dgm:pt modelId="{BC3AD43D-F35E-4181-A459-C5F90E6BC905}" type="pres">
      <dgm:prSet presAssocID="{A634091D-46FD-4AE1-90F0-FE1BAB4A608D}" presName="background3" presStyleLbl="node3" presStyleIdx="3" presStyleCnt="4"/>
      <dgm:spPr/>
      <dgm:t>
        <a:bodyPr/>
        <a:lstStyle/>
        <a:p>
          <a:pPr rtl="1"/>
          <a:endParaRPr lang="ar-IQ"/>
        </a:p>
      </dgm:t>
    </dgm:pt>
    <dgm:pt modelId="{DC55D9B3-A033-48ED-BD81-48E1547F166C}" type="pres">
      <dgm:prSet presAssocID="{A634091D-46FD-4AE1-90F0-FE1BAB4A608D}" presName="text3" presStyleLbl="fgAcc3" presStyleIdx="3" presStyleCnt="4" custScaleX="106026" custScaleY="211059">
        <dgm:presLayoutVars>
          <dgm:chPref val="3"/>
        </dgm:presLayoutVars>
      </dgm:prSet>
      <dgm:spPr/>
      <dgm:t>
        <a:bodyPr/>
        <a:lstStyle/>
        <a:p>
          <a:pPr rtl="1"/>
          <a:endParaRPr lang="ar-IQ"/>
        </a:p>
      </dgm:t>
    </dgm:pt>
    <dgm:pt modelId="{BB6D65EE-A515-42D9-8E7D-1941533F9A51}" type="pres">
      <dgm:prSet presAssocID="{A634091D-46FD-4AE1-90F0-FE1BAB4A608D}" presName="hierChild4" presStyleCnt="0"/>
      <dgm:spPr/>
      <dgm:t>
        <a:bodyPr/>
        <a:lstStyle/>
        <a:p>
          <a:pPr rtl="1"/>
          <a:endParaRPr lang="ar-IQ"/>
        </a:p>
      </dgm:t>
    </dgm:pt>
  </dgm:ptLst>
  <dgm:cxnLst>
    <dgm:cxn modelId="{6905B071-CB2D-4F12-98D5-3DD73383E650}" srcId="{5D1378BD-9CC0-4944-AAA5-B2E70A02165A}" destId="{6ABECB2E-8A09-4411-A8E5-7B8CCF352B3D}" srcOrd="0" destOrd="0" parTransId="{99A16CCB-298A-46D8-A537-B21EFAB60D37}" sibTransId="{4AE05BDE-4B6C-42F7-8670-A931E20BC0E0}"/>
    <dgm:cxn modelId="{CE25D913-7DA3-41F5-A10C-5AA1A6AEF7E2}" srcId="{B2A71B08-1093-4295-9FC6-D72A37956100}" destId="{75176D3A-6FC6-4F3A-AB92-F77C8F275166}" srcOrd="1" destOrd="0" parTransId="{255B668A-ABA0-476F-A735-35BBC3E897C6}" sibTransId="{AAA5FEE7-F5E0-49DC-BCC4-F90E33070146}"/>
    <dgm:cxn modelId="{3A802757-9EAD-4EAA-85A4-3688D8C9F565}" type="presOf" srcId="{255B668A-ABA0-476F-A735-35BBC3E897C6}" destId="{F8B6860A-0026-4276-A2BD-7CF05B6A4F4E}" srcOrd="0" destOrd="0" presId="urn:microsoft.com/office/officeart/2005/8/layout/hierarchy1"/>
    <dgm:cxn modelId="{4B6BBB27-6514-4A81-BA2D-C9C6D45C47A4}" srcId="{75176D3A-6FC6-4F3A-AB92-F77C8F275166}" destId="{427671F4-E1EB-45AD-86F5-BBAFB9EF7F6D}" srcOrd="0" destOrd="0" parTransId="{EC7D929B-19D7-4A4F-8E6B-505366E735F1}" sibTransId="{7809E4DF-80B9-4296-B1EE-8579C76FAE0B}"/>
    <dgm:cxn modelId="{FB8F61E4-CD12-4443-9F29-8BD45A4128D8}" type="presOf" srcId="{EC7D929B-19D7-4A4F-8E6B-505366E735F1}" destId="{1B44CB27-8CC1-40AA-8CD1-58F37247262E}" srcOrd="0" destOrd="0" presId="urn:microsoft.com/office/officeart/2005/8/layout/hierarchy1"/>
    <dgm:cxn modelId="{9A195542-F55A-42B3-945E-E04D20F06AA8}" type="presOf" srcId="{533698F0-2BC6-4829-80E1-BB5F40AF4E40}" destId="{23A3B0C7-D482-47D3-BB9B-564532905A14}" srcOrd="0" destOrd="0" presId="urn:microsoft.com/office/officeart/2005/8/layout/hierarchy1"/>
    <dgm:cxn modelId="{0216DB6E-C458-4D3F-967B-BD42F7A6C95F}" type="presOf" srcId="{99A16CCB-298A-46D8-A537-B21EFAB60D37}" destId="{FEF9735D-6E7F-4D8A-A87C-34064D74FA54}" srcOrd="0" destOrd="0" presId="urn:microsoft.com/office/officeart/2005/8/layout/hierarchy1"/>
    <dgm:cxn modelId="{D6AEACD6-1255-4150-809D-DD1D60FA622F}" type="presOf" srcId="{A634091D-46FD-4AE1-90F0-FE1BAB4A608D}" destId="{DC55D9B3-A033-48ED-BD81-48E1547F166C}" srcOrd="0" destOrd="0" presId="urn:microsoft.com/office/officeart/2005/8/layout/hierarchy1"/>
    <dgm:cxn modelId="{053CD4EC-EAFE-4D48-95CC-CEBD3BE1FEA0}" type="presOf" srcId="{B2A71B08-1093-4295-9FC6-D72A37956100}" destId="{8C7877D0-DC5D-438F-9BB1-19F70BD9F229}" srcOrd="0" destOrd="0" presId="urn:microsoft.com/office/officeart/2005/8/layout/hierarchy1"/>
    <dgm:cxn modelId="{78C3581F-927A-4CD2-BBAC-F2A276614E0E}" type="presOf" srcId="{427671F4-E1EB-45AD-86F5-BBAFB9EF7F6D}" destId="{0842CAB4-D944-4B0B-8CE1-BEE025D99F0B}" srcOrd="0" destOrd="0" presId="urn:microsoft.com/office/officeart/2005/8/layout/hierarchy1"/>
    <dgm:cxn modelId="{BB51F124-CF93-410D-A931-B55F4A0C6B69}" type="presOf" srcId="{D99FF7A1-C47D-4A5B-9B97-4401DB7F6B8C}" destId="{B8D1086B-F5CB-4955-B49A-A03BAFA42CEB}" srcOrd="0" destOrd="0" presId="urn:microsoft.com/office/officeart/2005/8/layout/hierarchy1"/>
    <dgm:cxn modelId="{B2D66A81-5FD1-4D54-9394-F963A132007A}" type="presOf" srcId="{8369BC29-24B8-4526-AB93-D11E83BC7D9D}" destId="{618540A2-E7AD-42E7-B6F1-302B725570A8}" srcOrd="0" destOrd="0" presId="urn:microsoft.com/office/officeart/2005/8/layout/hierarchy1"/>
    <dgm:cxn modelId="{CA75F89F-FA24-4F1A-8380-5318334DCA3F}" type="presOf" srcId="{E92EB6F7-4E9D-473C-B8F1-F6AEE720A002}" destId="{29E7EB73-AB03-4416-AB23-2E7483227683}" srcOrd="0" destOrd="0" presId="urn:microsoft.com/office/officeart/2005/8/layout/hierarchy1"/>
    <dgm:cxn modelId="{0EA4D11B-215E-44FE-BEC1-E54271449BDD}" srcId="{533698F0-2BC6-4829-80E1-BB5F40AF4E40}" destId="{A634091D-46FD-4AE1-90F0-FE1BAB4A608D}" srcOrd="0" destOrd="0" parTransId="{8369BC29-24B8-4526-AB93-D11E83BC7D9D}" sibTransId="{EF44CB5B-C3C4-49E5-BB55-EC53CE49D997}"/>
    <dgm:cxn modelId="{DA08F537-E2E8-47A9-A726-FAD99FAF3251}" type="presOf" srcId="{078730C1-B481-45FF-BE06-BCE1E4408405}" destId="{285BC222-3C60-4D95-B426-F3931324DCAE}" srcOrd="0" destOrd="0" presId="urn:microsoft.com/office/officeart/2005/8/layout/hierarchy1"/>
    <dgm:cxn modelId="{C88EE735-145D-4796-9B9F-E4393E14EDB6}" srcId="{C79D9C5C-14B0-484E-8A3F-B464014C4C95}" destId="{B2A71B08-1093-4295-9FC6-D72A37956100}" srcOrd="0" destOrd="0" parTransId="{23734B1C-69DD-4E6C-8FCD-53B481E1FDE0}" sibTransId="{F0A51E19-411D-42B2-B311-8AD8F82C9F58}"/>
    <dgm:cxn modelId="{A48C7CFA-12FB-47FE-B548-2FF1D14FA9FC}" srcId="{75176D3A-6FC6-4F3A-AB92-F77C8F275166}" destId="{E92EB6F7-4E9D-473C-B8F1-F6AEE720A002}" srcOrd="1" destOrd="0" parTransId="{9DD323E2-C6D5-4470-94D5-9750B1788BF2}" sibTransId="{31EB42FB-3B4E-42AA-AD0E-F910630B22B6}"/>
    <dgm:cxn modelId="{4E922F52-3AB4-434E-B4B3-E519C51BD117}" type="presOf" srcId="{5D1378BD-9CC0-4944-AAA5-B2E70A02165A}" destId="{B872BA49-965E-4F54-9FB2-5892463EC5C3}" srcOrd="0" destOrd="0" presId="urn:microsoft.com/office/officeart/2005/8/layout/hierarchy1"/>
    <dgm:cxn modelId="{ACB1706F-3684-4D07-B6E9-FEF7E681BA69}" type="presOf" srcId="{75176D3A-6FC6-4F3A-AB92-F77C8F275166}" destId="{420DDCC8-855A-4BE0-9947-FBFF029406B8}" srcOrd="0" destOrd="0" presId="urn:microsoft.com/office/officeart/2005/8/layout/hierarchy1"/>
    <dgm:cxn modelId="{72F7CE35-D063-47FF-BB64-5A7936A28C64}" type="presOf" srcId="{6ABECB2E-8A09-4411-A8E5-7B8CCF352B3D}" destId="{8D3A8B40-82FE-4748-ADCF-17433DD62CE6}" srcOrd="0" destOrd="0" presId="urn:microsoft.com/office/officeart/2005/8/layout/hierarchy1"/>
    <dgm:cxn modelId="{3D3A3315-1A5A-4F93-B2AD-0CF2301775C2}" type="presOf" srcId="{C79D9C5C-14B0-484E-8A3F-B464014C4C95}" destId="{72F5EE9B-2D74-45E3-9EF1-C3C7A38BC3B3}" srcOrd="0" destOrd="0" presId="urn:microsoft.com/office/officeart/2005/8/layout/hierarchy1"/>
    <dgm:cxn modelId="{72ECF847-7D15-4A7F-97D4-202F3889435F}" type="presOf" srcId="{9DD323E2-C6D5-4470-94D5-9750B1788BF2}" destId="{C5238FE3-F5B4-4282-951D-2A6647D9F51F}" srcOrd="0" destOrd="0" presId="urn:microsoft.com/office/officeart/2005/8/layout/hierarchy1"/>
    <dgm:cxn modelId="{150627D9-D52E-40A9-8430-003978FBFB6A}" srcId="{B2A71B08-1093-4295-9FC6-D72A37956100}" destId="{5D1378BD-9CC0-4944-AAA5-B2E70A02165A}" srcOrd="0" destOrd="0" parTransId="{078730C1-B481-45FF-BE06-BCE1E4408405}" sibTransId="{01CC627A-2C5F-4601-9237-67B2C7A1CB80}"/>
    <dgm:cxn modelId="{433C7F59-B6DA-46FE-AD3A-51A9A2BD8E7A}" srcId="{B2A71B08-1093-4295-9FC6-D72A37956100}" destId="{533698F0-2BC6-4829-80E1-BB5F40AF4E40}" srcOrd="2" destOrd="0" parTransId="{D99FF7A1-C47D-4A5B-9B97-4401DB7F6B8C}" sibTransId="{508CB772-24AC-477F-AE5C-7E3F2BC602BD}"/>
    <dgm:cxn modelId="{9182EF17-2982-4489-A0DE-2E6C5250E721}" type="presParOf" srcId="{72F5EE9B-2D74-45E3-9EF1-C3C7A38BC3B3}" destId="{E429FAA3-EB38-462F-A96C-2AA8E0516ED4}" srcOrd="0" destOrd="0" presId="urn:microsoft.com/office/officeart/2005/8/layout/hierarchy1"/>
    <dgm:cxn modelId="{7754175E-71E8-47AA-BB71-6BB7B0D5DE93}" type="presParOf" srcId="{E429FAA3-EB38-462F-A96C-2AA8E0516ED4}" destId="{2A8F4A35-58DC-4A4E-84B6-15DC178D114F}" srcOrd="0" destOrd="0" presId="urn:microsoft.com/office/officeart/2005/8/layout/hierarchy1"/>
    <dgm:cxn modelId="{29E0A745-F6B1-4791-8C48-28A012A77E5C}" type="presParOf" srcId="{2A8F4A35-58DC-4A4E-84B6-15DC178D114F}" destId="{318342A2-08F7-43CB-B3A7-00E90073882D}" srcOrd="0" destOrd="0" presId="urn:microsoft.com/office/officeart/2005/8/layout/hierarchy1"/>
    <dgm:cxn modelId="{F580BC2C-F896-40B8-BE6F-43B31A387245}" type="presParOf" srcId="{2A8F4A35-58DC-4A4E-84B6-15DC178D114F}" destId="{8C7877D0-DC5D-438F-9BB1-19F70BD9F229}" srcOrd="1" destOrd="0" presId="urn:microsoft.com/office/officeart/2005/8/layout/hierarchy1"/>
    <dgm:cxn modelId="{55634D32-ADDF-4AA8-835A-DA7C16A9289E}" type="presParOf" srcId="{E429FAA3-EB38-462F-A96C-2AA8E0516ED4}" destId="{D622DE3A-0079-4C53-A1FA-204CE6CAAE20}" srcOrd="1" destOrd="0" presId="urn:microsoft.com/office/officeart/2005/8/layout/hierarchy1"/>
    <dgm:cxn modelId="{B0DDC88B-B105-4984-90B5-A6F4C33F05D8}" type="presParOf" srcId="{D622DE3A-0079-4C53-A1FA-204CE6CAAE20}" destId="{285BC222-3C60-4D95-B426-F3931324DCAE}" srcOrd="0" destOrd="0" presId="urn:microsoft.com/office/officeart/2005/8/layout/hierarchy1"/>
    <dgm:cxn modelId="{0017868F-DD27-43B1-A641-2EBF04053FA8}" type="presParOf" srcId="{D622DE3A-0079-4C53-A1FA-204CE6CAAE20}" destId="{93468DCB-8E44-4709-B5E2-902281E06861}" srcOrd="1" destOrd="0" presId="urn:microsoft.com/office/officeart/2005/8/layout/hierarchy1"/>
    <dgm:cxn modelId="{C14A10F5-0689-4715-BF6B-EE8026F24409}" type="presParOf" srcId="{93468DCB-8E44-4709-B5E2-902281E06861}" destId="{F7631F66-FF45-4278-9874-DF56DE1A5588}" srcOrd="0" destOrd="0" presId="urn:microsoft.com/office/officeart/2005/8/layout/hierarchy1"/>
    <dgm:cxn modelId="{AE3CD5FD-63B4-45DC-9F64-A9EBA42C94CF}" type="presParOf" srcId="{F7631F66-FF45-4278-9874-DF56DE1A5588}" destId="{EBDA4349-F565-4473-AFC3-DB02157AD656}" srcOrd="0" destOrd="0" presId="urn:microsoft.com/office/officeart/2005/8/layout/hierarchy1"/>
    <dgm:cxn modelId="{B1416229-DBA9-4CC1-9B90-B7E4B9AFCA1A}" type="presParOf" srcId="{F7631F66-FF45-4278-9874-DF56DE1A5588}" destId="{B872BA49-965E-4F54-9FB2-5892463EC5C3}" srcOrd="1" destOrd="0" presId="urn:microsoft.com/office/officeart/2005/8/layout/hierarchy1"/>
    <dgm:cxn modelId="{90BE628E-5714-41A6-9623-F1C196B5952B}" type="presParOf" srcId="{93468DCB-8E44-4709-B5E2-902281E06861}" destId="{94E07C10-FC8B-4001-B914-3A07B0A8BDC9}" srcOrd="1" destOrd="0" presId="urn:microsoft.com/office/officeart/2005/8/layout/hierarchy1"/>
    <dgm:cxn modelId="{F6A72E58-80B8-4CAB-9F11-4ECEC3DDEBFE}" type="presParOf" srcId="{94E07C10-FC8B-4001-B914-3A07B0A8BDC9}" destId="{FEF9735D-6E7F-4D8A-A87C-34064D74FA54}" srcOrd="0" destOrd="0" presId="urn:microsoft.com/office/officeart/2005/8/layout/hierarchy1"/>
    <dgm:cxn modelId="{FE4E26CF-CC71-4B93-BA0D-D1BDB5B51687}" type="presParOf" srcId="{94E07C10-FC8B-4001-B914-3A07B0A8BDC9}" destId="{67BC3812-CEE1-423F-9341-A337DE45BC09}" srcOrd="1" destOrd="0" presId="urn:microsoft.com/office/officeart/2005/8/layout/hierarchy1"/>
    <dgm:cxn modelId="{D4C020E1-2FE9-480E-9CF2-A3F3A485E2AA}" type="presParOf" srcId="{67BC3812-CEE1-423F-9341-A337DE45BC09}" destId="{FE78734E-FEC7-4CCA-A7EB-E4A030D081C0}" srcOrd="0" destOrd="0" presId="urn:microsoft.com/office/officeart/2005/8/layout/hierarchy1"/>
    <dgm:cxn modelId="{7D2F88CC-6860-4D97-8750-2EC16E928345}" type="presParOf" srcId="{FE78734E-FEC7-4CCA-A7EB-E4A030D081C0}" destId="{EB9ADF6A-CC4B-42C9-A0E3-8251CD3AE0D3}" srcOrd="0" destOrd="0" presId="urn:microsoft.com/office/officeart/2005/8/layout/hierarchy1"/>
    <dgm:cxn modelId="{494D838C-0F9C-476A-9648-BE9CBE01153B}" type="presParOf" srcId="{FE78734E-FEC7-4CCA-A7EB-E4A030D081C0}" destId="{8D3A8B40-82FE-4748-ADCF-17433DD62CE6}" srcOrd="1" destOrd="0" presId="urn:microsoft.com/office/officeart/2005/8/layout/hierarchy1"/>
    <dgm:cxn modelId="{353B5A6A-3454-428F-9F25-38307DEAB230}" type="presParOf" srcId="{67BC3812-CEE1-423F-9341-A337DE45BC09}" destId="{932ED0BC-FD1C-4A75-B97F-D8C9BEF13562}" srcOrd="1" destOrd="0" presId="urn:microsoft.com/office/officeart/2005/8/layout/hierarchy1"/>
    <dgm:cxn modelId="{C72706E7-6EBB-4C8B-B547-35D6FE4BDE17}" type="presParOf" srcId="{D622DE3A-0079-4C53-A1FA-204CE6CAAE20}" destId="{F8B6860A-0026-4276-A2BD-7CF05B6A4F4E}" srcOrd="2" destOrd="0" presId="urn:microsoft.com/office/officeart/2005/8/layout/hierarchy1"/>
    <dgm:cxn modelId="{EF75E916-CCB2-4697-AD15-8A8A3559FA32}" type="presParOf" srcId="{D622DE3A-0079-4C53-A1FA-204CE6CAAE20}" destId="{8BEDB778-1B97-4DA3-9854-259CDFBED5F1}" srcOrd="3" destOrd="0" presId="urn:microsoft.com/office/officeart/2005/8/layout/hierarchy1"/>
    <dgm:cxn modelId="{00F82C4E-002F-49C3-B32E-B99206FE79D6}" type="presParOf" srcId="{8BEDB778-1B97-4DA3-9854-259CDFBED5F1}" destId="{EE46C6C5-21D7-4F1F-94D8-12B6BFF40489}" srcOrd="0" destOrd="0" presId="urn:microsoft.com/office/officeart/2005/8/layout/hierarchy1"/>
    <dgm:cxn modelId="{1B01C895-92DC-4D87-90B8-AE7C95895A65}" type="presParOf" srcId="{EE46C6C5-21D7-4F1F-94D8-12B6BFF40489}" destId="{D94810FB-DC44-4BD1-9DC6-5F3C5263EE5B}" srcOrd="0" destOrd="0" presId="urn:microsoft.com/office/officeart/2005/8/layout/hierarchy1"/>
    <dgm:cxn modelId="{F4F45B33-2E76-4F65-82C2-CB292C9B5458}" type="presParOf" srcId="{EE46C6C5-21D7-4F1F-94D8-12B6BFF40489}" destId="{420DDCC8-855A-4BE0-9947-FBFF029406B8}" srcOrd="1" destOrd="0" presId="urn:microsoft.com/office/officeart/2005/8/layout/hierarchy1"/>
    <dgm:cxn modelId="{57B4F02F-FA7A-4BA9-B26E-5990EBFE6516}" type="presParOf" srcId="{8BEDB778-1B97-4DA3-9854-259CDFBED5F1}" destId="{D5065E8B-D350-4C76-B8AF-8AAEC9FF7786}" srcOrd="1" destOrd="0" presId="urn:microsoft.com/office/officeart/2005/8/layout/hierarchy1"/>
    <dgm:cxn modelId="{0F52F5AD-5EA6-433F-8B23-16AF8B5C87EE}" type="presParOf" srcId="{D5065E8B-D350-4C76-B8AF-8AAEC9FF7786}" destId="{1B44CB27-8CC1-40AA-8CD1-58F37247262E}" srcOrd="0" destOrd="0" presId="urn:microsoft.com/office/officeart/2005/8/layout/hierarchy1"/>
    <dgm:cxn modelId="{CBDF2E0A-088D-4CB4-9AFC-46D1A9F96FC4}" type="presParOf" srcId="{D5065E8B-D350-4C76-B8AF-8AAEC9FF7786}" destId="{1CF0AF9F-1B98-43B2-89B6-EDFB43974FEB}" srcOrd="1" destOrd="0" presId="urn:microsoft.com/office/officeart/2005/8/layout/hierarchy1"/>
    <dgm:cxn modelId="{548BCC23-2741-4D90-8D17-DC6F177CCEDD}" type="presParOf" srcId="{1CF0AF9F-1B98-43B2-89B6-EDFB43974FEB}" destId="{D43C6C1E-8176-4FFE-B35F-775EC1F0970E}" srcOrd="0" destOrd="0" presId="urn:microsoft.com/office/officeart/2005/8/layout/hierarchy1"/>
    <dgm:cxn modelId="{8398B597-ED4E-499E-B186-99C028BAF1F3}" type="presParOf" srcId="{D43C6C1E-8176-4FFE-B35F-775EC1F0970E}" destId="{25F4C708-5091-46C5-B69E-89F25586E645}" srcOrd="0" destOrd="0" presId="urn:microsoft.com/office/officeart/2005/8/layout/hierarchy1"/>
    <dgm:cxn modelId="{83F4AF7F-E1E8-44D6-BE41-55FB589144CD}" type="presParOf" srcId="{D43C6C1E-8176-4FFE-B35F-775EC1F0970E}" destId="{0842CAB4-D944-4B0B-8CE1-BEE025D99F0B}" srcOrd="1" destOrd="0" presId="urn:microsoft.com/office/officeart/2005/8/layout/hierarchy1"/>
    <dgm:cxn modelId="{D966B391-D2CE-48A4-9F35-9DD6A1CE3804}" type="presParOf" srcId="{1CF0AF9F-1B98-43B2-89B6-EDFB43974FEB}" destId="{0EB6C091-A444-4D12-B293-8F820DE710EE}" srcOrd="1" destOrd="0" presId="urn:microsoft.com/office/officeart/2005/8/layout/hierarchy1"/>
    <dgm:cxn modelId="{CC3AA1A3-7D91-44B3-A477-C395397A4B35}" type="presParOf" srcId="{D5065E8B-D350-4C76-B8AF-8AAEC9FF7786}" destId="{C5238FE3-F5B4-4282-951D-2A6647D9F51F}" srcOrd="2" destOrd="0" presId="urn:microsoft.com/office/officeart/2005/8/layout/hierarchy1"/>
    <dgm:cxn modelId="{DDB4E2DF-9E23-404A-8A04-4D88D7167083}" type="presParOf" srcId="{D5065E8B-D350-4C76-B8AF-8AAEC9FF7786}" destId="{5D52CC3F-50E0-4BA2-AC88-CB0D94C807AA}" srcOrd="3" destOrd="0" presId="urn:microsoft.com/office/officeart/2005/8/layout/hierarchy1"/>
    <dgm:cxn modelId="{6BA901C1-469B-487F-9DCE-A4030A2D8818}" type="presParOf" srcId="{5D52CC3F-50E0-4BA2-AC88-CB0D94C807AA}" destId="{9A19F6E9-57F7-454B-859B-3B288B951EA5}" srcOrd="0" destOrd="0" presId="urn:microsoft.com/office/officeart/2005/8/layout/hierarchy1"/>
    <dgm:cxn modelId="{7C3EF3D0-B236-4EB2-B7B9-8CFE7ADA0DC6}" type="presParOf" srcId="{9A19F6E9-57F7-454B-859B-3B288B951EA5}" destId="{4B1D4CE0-0D76-495D-83FD-36693BFCFBC4}" srcOrd="0" destOrd="0" presId="urn:microsoft.com/office/officeart/2005/8/layout/hierarchy1"/>
    <dgm:cxn modelId="{BE583CC4-9053-48DE-8F29-F6CCCC36964F}" type="presParOf" srcId="{9A19F6E9-57F7-454B-859B-3B288B951EA5}" destId="{29E7EB73-AB03-4416-AB23-2E7483227683}" srcOrd="1" destOrd="0" presId="urn:microsoft.com/office/officeart/2005/8/layout/hierarchy1"/>
    <dgm:cxn modelId="{06C2AB04-6644-4135-9328-4EBEF51D4C8C}" type="presParOf" srcId="{5D52CC3F-50E0-4BA2-AC88-CB0D94C807AA}" destId="{FCBB2F35-7AE2-40CE-8780-14CBAF21A170}" srcOrd="1" destOrd="0" presId="urn:microsoft.com/office/officeart/2005/8/layout/hierarchy1"/>
    <dgm:cxn modelId="{E5F60D24-2D6A-4F01-AC8F-D78F0C93635F}" type="presParOf" srcId="{D622DE3A-0079-4C53-A1FA-204CE6CAAE20}" destId="{B8D1086B-F5CB-4955-B49A-A03BAFA42CEB}" srcOrd="4" destOrd="0" presId="urn:microsoft.com/office/officeart/2005/8/layout/hierarchy1"/>
    <dgm:cxn modelId="{E4BD516C-196F-43EB-9230-2B5F9E37ADC0}" type="presParOf" srcId="{D622DE3A-0079-4C53-A1FA-204CE6CAAE20}" destId="{EE6AA8B6-6123-4F51-8666-2BC9CC28BB72}" srcOrd="5" destOrd="0" presId="urn:microsoft.com/office/officeart/2005/8/layout/hierarchy1"/>
    <dgm:cxn modelId="{4E246220-2899-4009-A0DE-1A8D3EA668A3}" type="presParOf" srcId="{EE6AA8B6-6123-4F51-8666-2BC9CC28BB72}" destId="{F9965901-6A48-47BA-B56E-3627A26FD849}" srcOrd="0" destOrd="0" presId="urn:microsoft.com/office/officeart/2005/8/layout/hierarchy1"/>
    <dgm:cxn modelId="{E4B6C2BE-49D8-4A39-8AAD-87D2DFB344B5}" type="presParOf" srcId="{F9965901-6A48-47BA-B56E-3627A26FD849}" destId="{4D5F2FC8-1543-4A40-9113-E6545235A6A8}" srcOrd="0" destOrd="0" presId="urn:microsoft.com/office/officeart/2005/8/layout/hierarchy1"/>
    <dgm:cxn modelId="{5BD25754-742C-4C55-9B03-0B6E6ADBD4E3}" type="presParOf" srcId="{F9965901-6A48-47BA-B56E-3627A26FD849}" destId="{23A3B0C7-D482-47D3-BB9B-564532905A14}" srcOrd="1" destOrd="0" presId="urn:microsoft.com/office/officeart/2005/8/layout/hierarchy1"/>
    <dgm:cxn modelId="{3D5B3BFB-C485-4318-A55F-D3FD25F3C7F6}" type="presParOf" srcId="{EE6AA8B6-6123-4F51-8666-2BC9CC28BB72}" destId="{A023B1A3-A9DC-40E4-8E5A-4554C3640705}" srcOrd="1" destOrd="0" presId="urn:microsoft.com/office/officeart/2005/8/layout/hierarchy1"/>
    <dgm:cxn modelId="{846E5FC5-D6D1-4BDE-AA44-F2BC92FC741D}" type="presParOf" srcId="{A023B1A3-A9DC-40E4-8E5A-4554C3640705}" destId="{618540A2-E7AD-42E7-B6F1-302B725570A8}" srcOrd="0" destOrd="0" presId="urn:microsoft.com/office/officeart/2005/8/layout/hierarchy1"/>
    <dgm:cxn modelId="{5637687F-6B24-42A6-B32E-C473929790D1}" type="presParOf" srcId="{A023B1A3-A9DC-40E4-8E5A-4554C3640705}" destId="{E753FECB-E681-4429-90D3-E9EB7191BE67}" srcOrd="1" destOrd="0" presId="urn:microsoft.com/office/officeart/2005/8/layout/hierarchy1"/>
    <dgm:cxn modelId="{B07CD865-689A-47AF-A6C9-1B17357D35AE}" type="presParOf" srcId="{E753FECB-E681-4429-90D3-E9EB7191BE67}" destId="{CB8484E6-3C46-4020-9003-41D3C5CF3148}" srcOrd="0" destOrd="0" presId="urn:microsoft.com/office/officeart/2005/8/layout/hierarchy1"/>
    <dgm:cxn modelId="{9994D386-BB23-4E3D-B280-F6A55AB65F23}" type="presParOf" srcId="{CB8484E6-3C46-4020-9003-41D3C5CF3148}" destId="{BC3AD43D-F35E-4181-A459-C5F90E6BC905}" srcOrd="0" destOrd="0" presId="urn:microsoft.com/office/officeart/2005/8/layout/hierarchy1"/>
    <dgm:cxn modelId="{B543F0E6-5AE7-498E-BBB2-D61DDF987A83}" type="presParOf" srcId="{CB8484E6-3C46-4020-9003-41D3C5CF3148}" destId="{DC55D9B3-A033-48ED-BD81-48E1547F166C}" srcOrd="1" destOrd="0" presId="urn:microsoft.com/office/officeart/2005/8/layout/hierarchy1"/>
    <dgm:cxn modelId="{55E938C4-C26A-4951-8084-D999C663F65E}" type="presParOf" srcId="{E753FECB-E681-4429-90D3-E9EB7191BE67}" destId="{BB6D65EE-A515-42D9-8E7D-1941533F9A51}" srcOrd="1" destOrd="0" presId="urn:microsoft.com/office/officeart/2005/8/layout/hierarchy1"/>
  </dgm:cxnLst>
  <dgm:bg>
    <a:gradFill>
      <a:gsLst>
        <a:gs pos="0">
          <a:schemeClr val="accent2">
            <a:lumMod val="40000"/>
            <a:lumOff val="60000"/>
          </a:schemeClr>
        </a:gs>
        <a:gs pos="50000">
          <a:schemeClr val="accent1">
            <a:tint val="44500"/>
            <a:satMod val="160000"/>
          </a:schemeClr>
        </a:gs>
        <a:gs pos="100000">
          <a:schemeClr val="accent1">
            <a:tint val="23500"/>
            <a:satMod val="160000"/>
          </a:schemeClr>
        </a:gs>
      </a:gsLst>
      <a:lin ang="5400000" scaled="0"/>
    </a:gra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E8B697-1CFE-43FB-84CF-6929CDF9AA19}"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pPr rtl="1"/>
          <a:endParaRPr lang="ar-IQ"/>
        </a:p>
      </dgm:t>
    </dgm:pt>
    <dgm:pt modelId="{F7D17558-D294-4627-B74A-5635FCC1F897}">
      <dgm:prSet phldrT="[نص]"/>
      <dgm:spPr>
        <a:gradFill rotWithShape="0">
          <a:gsLst>
            <a:gs pos="0">
              <a:srgbClr val="FFF200"/>
            </a:gs>
            <a:gs pos="45000">
              <a:srgbClr val="FF7A00"/>
            </a:gs>
            <a:gs pos="70000">
              <a:srgbClr val="FF0300"/>
            </a:gs>
            <a:gs pos="100000">
              <a:srgbClr val="4D0808"/>
            </a:gs>
          </a:gsLst>
          <a:lin ang="5400000" scaled="0"/>
        </a:gradFill>
      </dgm:spPr>
      <dgm:t>
        <a:bodyPr/>
        <a:lstStyle/>
        <a:p>
          <a:pPr rtl="1"/>
          <a:r>
            <a:rPr lang="ar-IQ" b="1" dirty="0" smtClean="0"/>
            <a:t>الحمل الأقصى</a:t>
          </a:r>
          <a:endParaRPr lang="ar-IQ" b="1" dirty="0"/>
        </a:p>
      </dgm:t>
    </dgm:pt>
    <dgm:pt modelId="{A23F2D24-072F-4081-8D04-B7D0E44BFD75}" type="parTrans" cxnId="{15C0BD23-945D-4E7F-9AC9-A69CB6197A65}">
      <dgm:prSet/>
      <dgm:spPr/>
      <dgm:t>
        <a:bodyPr/>
        <a:lstStyle/>
        <a:p>
          <a:pPr rtl="1"/>
          <a:endParaRPr lang="ar-IQ"/>
        </a:p>
      </dgm:t>
    </dgm:pt>
    <dgm:pt modelId="{A57DCB18-7BD0-4D63-818A-29C9EA29EF09}" type="sibTrans" cxnId="{15C0BD23-945D-4E7F-9AC9-A69CB6197A65}">
      <dgm:prSet/>
      <dgm:spPr/>
      <dgm:t>
        <a:bodyPr/>
        <a:lstStyle/>
        <a:p>
          <a:pPr rtl="1"/>
          <a:endParaRPr lang="ar-IQ"/>
        </a:p>
      </dgm:t>
    </dgm:pt>
    <dgm:pt modelId="{D307BA90-43B4-4569-A839-A1BCF1BE811D}">
      <dgm:prSet phldrT="[نص]"/>
      <dgm:spPr>
        <a:gradFill rotWithShape="0">
          <a:gsLst>
            <a:gs pos="0">
              <a:srgbClr val="03D4A8"/>
            </a:gs>
            <a:gs pos="25000">
              <a:srgbClr val="21D6E0"/>
            </a:gs>
            <a:gs pos="75000">
              <a:srgbClr val="0087E6"/>
            </a:gs>
            <a:gs pos="100000">
              <a:srgbClr val="005CBF"/>
            </a:gs>
          </a:gsLst>
          <a:lin ang="5400000" scaled="0"/>
        </a:gradFill>
      </dgm:spPr>
      <dgm:t>
        <a:bodyPr/>
        <a:lstStyle/>
        <a:p>
          <a:pPr rtl="1"/>
          <a:r>
            <a:rPr lang="ar-IQ" dirty="0" smtClean="0">
              <a:solidFill>
                <a:schemeClr val="tx1"/>
              </a:solidFill>
            </a:rPr>
            <a:t>الحمل المتوسط</a:t>
          </a:r>
          <a:endParaRPr lang="ar-IQ" dirty="0">
            <a:solidFill>
              <a:schemeClr val="tx1"/>
            </a:solidFill>
          </a:endParaRPr>
        </a:p>
      </dgm:t>
    </dgm:pt>
    <dgm:pt modelId="{1D75CD4F-C611-4CA2-96E6-CCB24C56CBD9}" type="parTrans" cxnId="{072ECF5B-8E0F-41AB-AAA6-C8E60A4F9879}">
      <dgm:prSet/>
      <dgm:spPr/>
      <dgm:t>
        <a:bodyPr/>
        <a:lstStyle/>
        <a:p>
          <a:pPr rtl="1"/>
          <a:endParaRPr lang="ar-IQ"/>
        </a:p>
      </dgm:t>
    </dgm:pt>
    <dgm:pt modelId="{8DB6A138-64F7-4066-9FA2-48E711D9850E}" type="sibTrans" cxnId="{072ECF5B-8E0F-41AB-AAA6-C8E60A4F9879}">
      <dgm:prSet/>
      <dgm:spPr/>
      <dgm:t>
        <a:bodyPr/>
        <a:lstStyle/>
        <a:p>
          <a:pPr rtl="1"/>
          <a:endParaRPr lang="ar-IQ"/>
        </a:p>
      </dgm:t>
    </dgm:pt>
    <dgm:pt modelId="{55FD66BA-48D1-4844-ABAB-2FC48FE80B02}">
      <dgm:prSet phldrT="[نص]"/>
      <dgm:spPr>
        <a:gradFill flip="none" rotWithShape="1">
          <a:gsLst>
            <a:gs pos="0">
              <a:srgbClr val="000000">
                <a:alpha val="66000"/>
              </a:srgbClr>
            </a:gs>
            <a:gs pos="39999">
              <a:srgbClr val="0A128C"/>
            </a:gs>
            <a:gs pos="70000">
              <a:srgbClr val="181CC7"/>
            </a:gs>
            <a:gs pos="88000">
              <a:srgbClr val="7005D4"/>
            </a:gs>
            <a:gs pos="100000">
              <a:srgbClr val="8C3D91"/>
            </a:gs>
          </a:gsLst>
          <a:lin ang="5400000" scaled="0"/>
          <a:tileRect/>
        </a:gradFill>
      </dgm:spPr>
      <dgm:t>
        <a:bodyPr/>
        <a:lstStyle/>
        <a:p>
          <a:pPr rtl="1"/>
          <a:r>
            <a:rPr lang="ar-IQ" dirty="0" smtClean="0"/>
            <a:t>الراحة الايجابية</a:t>
          </a:r>
          <a:endParaRPr lang="ar-IQ" dirty="0"/>
        </a:p>
      </dgm:t>
    </dgm:pt>
    <dgm:pt modelId="{88EE13C5-1BEB-4C18-9416-7CF974026CE2}" type="parTrans" cxnId="{7D757BFB-D256-4471-A627-0A405AAFC894}">
      <dgm:prSet/>
      <dgm:spPr/>
      <dgm:t>
        <a:bodyPr/>
        <a:lstStyle/>
        <a:p>
          <a:pPr rtl="1"/>
          <a:endParaRPr lang="ar-IQ"/>
        </a:p>
      </dgm:t>
    </dgm:pt>
    <dgm:pt modelId="{F0905812-9CEF-4D68-91BC-2143B80872F3}" type="sibTrans" cxnId="{7D757BFB-D256-4471-A627-0A405AAFC894}">
      <dgm:prSet/>
      <dgm:spPr/>
      <dgm:t>
        <a:bodyPr/>
        <a:lstStyle/>
        <a:p>
          <a:pPr rtl="1"/>
          <a:endParaRPr lang="ar-IQ"/>
        </a:p>
      </dgm:t>
    </dgm:pt>
    <dgm:pt modelId="{83363588-1E3D-450B-91D0-1EE940385FAB}">
      <dgm:prSet phldrT="[نص]"/>
      <dgm:spPr>
        <a:gradFill rotWithShape="0">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dgm:spPr>
      <dgm:t>
        <a:bodyPr/>
        <a:lstStyle/>
        <a:p>
          <a:pPr rtl="1"/>
          <a:r>
            <a:rPr lang="ar-IQ" dirty="0" smtClean="0">
              <a:solidFill>
                <a:schemeClr val="tx1"/>
              </a:solidFill>
            </a:rPr>
            <a:t>الحمل الأقل من الأقصى</a:t>
          </a:r>
          <a:endParaRPr lang="ar-IQ" dirty="0">
            <a:solidFill>
              <a:schemeClr val="tx1"/>
            </a:solidFill>
          </a:endParaRPr>
        </a:p>
      </dgm:t>
    </dgm:pt>
    <dgm:pt modelId="{2AA85A02-011D-422D-AF5A-429C6901790B}" type="parTrans" cxnId="{1EAD9D90-0412-4562-A74F-FB68ABAF1861}">
      <dgm:prSet/>
      <dgm:spPr/>
      <dgm:t>
        <a:bodyPr/>
        <a:lstStyle/>
        <a:p>
          <a:pPr rtl="1"/>
          <a:endParaRPr lang="ar-IQ"/>
        </a:p>
      </dgm:t>
    </dgm:pt>
    <dgm:pt modelId="{CC56D36F-9B6A-406F-8C51-C700C5E617D5}" type="sibTrans" cxnId="{1EAD9D90-0412-4562-A74F-FB68ABAF1861}">
      <dgm:prSet/>
      <dgm:spPr/>
      <dgm:t>
        <a:bodyPr/>
        <a:lstStyle/>
        <a:p>
          <a:pPr rtl="1"/>
          <a:endParaRPr lang="ar-IQ"/>
        </a:p>
      </dgm:t>
    </dgm:pt>
    <dgm:pt modelId="{262F6C7B-BBBF-412C-882D-3646CF1F7405}">
      <dgm:prSet phldrT="[نص]"/>
      <dgm:spPr>
        <a:gradFill flip="none" rotWithShape="1">
          <a:gsLst>
            <a:gs pos="0">
              <a:srgbClr val="000000">
                <a:alpha val="51000"/>
              </a:srgbClr>
            </a:gs>
            <a:gs pos="39999">
              <a:srgbClr val="0A128C"/>
            </a:gs>
            <a:gs pos="70000">
              <a:srgbClr val="181CC7"/>
            </a:gs>
            <a:gs pos="88000">
              <a:srgbClr val="7005D4"/>
            </a:gs>
            <a:gs pos="100000">
              <a:srgbClr val="8C3D91"/>
            </a:gs>
          </a:gsLst>
          <a:path path="circle">
            <a:fillToRect l="100000" t="100000"/>
          </a:path>
          <a:tileRect r="-100000" b="-100000"/>
        </a:gradFill>
      </dgm:spPr>
      <dgm:t>
        <a:bodyPr/>
        <a:lstStyle/>
        <a:p>
          <a:pPr rtl="1"/>
          <a:r>
            <a:rPr lang="ar-IQ" dirty="0" smtClean="0"/>
            <a:t>الحمل الخفيف الأقل من المتوسط</a:t>
          </a:r>
          <a:endParaRPr lang="ar-IQ" dirty="0"/>
        </a:p>
      </dgm:t>
    </dgm:pt>
    <dgm:pt modelId="{595AB727-7B87-4A76-8F91-3BF8B0785AAD}" type="parTrans" cxnId="{BD7ABFD8-83D7-4D20-84AB-7D03B5E5B15A}">
      <dgm:prSet/>
      <dgm:spPr/>
      <dgm:t>
        <a:bodyPr/>
        <a:lstStyle/>
        <a:p>
          <a:pPr rtl="1"/>
          <a:endParaRPr lang="ar-IQ"/>
        </a:p>
      </dgm:t>
    </dgm:pt>
    <dgm:pt modelId="{3FC9D0AA-B0C1-4BA9-9431-CE8F31A2E5EB}" type="sibTrans" cxnId="{BD7ABFD8-83D7-4D20-84AB-7D03B5E5B15A}">
      <dgm:prSet/>
      <dgm:spPr/>
      <dgm:t>
        <a:bodyPr/>
        <a:lstStyle/>
        <a:p>
          <a:pPr rtl="1"/>
          <a:endParaRPr lang="ar-IQ"/>
        </a:p>
      </dgm:t>
    </dgm:pt>
    <dgm:pt modelId="{79423122-E998-4DEA-BFD6-E7E24F6949EC}" type="pres">
      <dgm:prSet presAssocID="{2FE8B697-1CFE-43FB-84CF-6929CDF9AA19}" presName="mainComposite" presStyleCnt="0">
        <dgm:presLayoutVars>
          <dgm:chPref val="1"/>
          <dgm:dir/>
          <dgm:animOne val="branch"/>
          <dgm:animLvl val="lvl"/>
          <dgm:resizeHandles val="exact"/>
        </dgm:presLayoutVars>
      </dgm:prSet>
      <dgm:spPr/>
      <dgm:t>
        <a:bodyPr/>
        <a:lstStyle/>
        <a:p>
          <a:pPr rtl="1"/>
          <a:endParaRPr lang="ar-IQ"/>
        </a:p>
      </dgm:t>
    </dgm:pt>
    <dgm:pt modelId="{AA8F923B-50E6-4216-ACFB-AB7B409CD218}" type="pres">
      <dgm:prSet presAssocID="{2FE8B697-1CFE-43FB-84CF-6929CDF9AA19}" presName="hierFlow" presStyleCnt="0"/>
      <dgm:spPr/>
    </dgm:pt>
    <dgm:pt modelId="{7AD3370E-9A62-4F13-8B1E-CC753AFD3DD5}" type="pres">
      <dgm:prSet presAssocID="{2FE8B697-1CFE-43FB-84CF-6929CDF9AA19}" presName="hierChild1" presStyleCnt="0">
        <dgm:presLayoutVars>
          <dgm:chPref val="1"/>
          <dgm:animOne val="branch"/>
          <dgm:animLvl val="lvl"/>
        </dgm:presLayoutVars>
      </dgm:prSet>
      <dgm:spPr/>
    </dgm:pt>
    <dgm:pt modelId="{F0C97C86-C43E-4FC2-88CE-7C6D831E7D87}" type="pres">
      <dgm:prSet presAssocID="{F7D17558-D294-4627-B74A-5635FCC1F897}" presName="Name14" presStyleCnt="0"/>
      <dgm:spPr/>
    </dgm:pt>
    <dgm:pt modelId="{48B62905-C75E-46A8-B47D-F840D8F8C694}" type="pres">
      <dgm:prSet presAssocID="{F7D17558-D294-4627-B74A-5635FCC1F897}" presName="level1Shape" presStyleLbl="node0" presStyleIdx="0" presStyleCnt="1" custScaleX="203823">
        <dgm:presLayoutVars>
          <dgm:chPref val="3"/>
        </dgm:presLayoutVars>
      </dgm:prSet>
      <dgm:spPr/>
      <dgm:t>
        <a:bodyPr/>
        <a:lstStyle/>
        <a:p>
          <a:pPr rtl="1"/>
          <a:endParaRPr lang="ar-IQ"/>
        </a:p>
      </dgm:t>
    </dgm:pt>
    <dgm:pt modelId="{0EDE125E-8535-4302-BEE5-2916A56F0BDA}" type="pres">
      <dgm:prSet presAssocID="{F7D17558-D294-4627-B74A-5635FCC1F897}" presName="hierChild2" presStyleCnt="0"/>
      <dgm:spPr/>
    </dgm:pt>
    <dgm:pt modelId="{AA66668A-E073-4F56-B64D-F520A1FEFAA3}" type="pres">
      <dgm:prSet presAssocID="{1D75CD4F-C611-4CA2-96E6-CCB24C56CBD9}" presName="Name19" presStyleLbl="parChTrans1D2" presStyleIdx="0" presStyleCnt="2"/>
      <dgm:spPr/>
      <dgm:t>
        <a:bodyPr/>
        <a:lstStyle/>
        <a:p>
          <a:pPr rtl="1"/>
          <a:endParaRPr lang="ar-IQ"/>
        </a:p>
      </dgm:t>
    </dgm:pt>
    <dgm:pt modelId="{8E246A47-4A6B-4DFB-96CD-C858EB360DFE}" type="pres">
      <dgm:prSet presAssocID="{D307BA90-43B4-4569-A839-A1BCF1BE811D}" presName="Name21" presStyleCnt="0"/>
      <dgm:spPr/>
    </dgm:pt>
    <dgm:pt modelId="{09CBD5B4-DFCE-4159-8E3A-1D81B578B341}" type="pres">
      <dgm:prSet presAssocID="{D307BA90-43B4-4569-A839-A1BCF1BE811D}" presName="level2Shape" presStyleLbl="node2" presStyleIdx="0" presStyleCnt="2"/>
      <dgm:spPr/>
      <dgm:t>
        <a:bodyPr/>
        <a:lstStyle/>
        <a:p>
          <a:pPr rtl="1"/>
          <a:endParaRPr lang="ar-IQ"/>
        </a:p>
      </dgm:t>
    </dgm:pt>
    <dgm:pt modelId="{09981459-86C0-48F7-AA96-0636B5EC2345}" type="pres">
      <dgm:prSet presAssocID="{D307BA90-43B4-4569-A839-A1BCF1BE811D}" presName="hierChild3" presStyleCnt="0"/>
      <dgm:spPr/>
    </dgm:pt>
    <dgm:pt modelId="{0022CA38-FD22-4FF9-B273-2EB482CDC838}" type="pres">
      <dgm:prSet presAssocID="{88EE13C5-1BEB-4C18-9416-7CF974026CE2}" presName="Name19" presStyleLbl="parChTrans1D3" presStyleIdx="0" presStyleCnt="2"/>
      <dgm:spPr/>
      <dgm:t>
        <a:bodyPr/>
        <a:lstStyle/>
        <a:p>
          <a:pPr rtl="1"/>
          <a:endParaRPr lang="ar-IQ"/>
        </a:p>
      </dgm:t>
    </dgm:pt>
    <dgm:pt modelId="{3D4C6100-BF89-449A-B5F3-C0BED43374F6}" type="pres">
      <dgm:prSet presAssocID="{55FD66BA-48D1-4844-ABAB-2FC48FE80B02}" presName="Name21" presStyleCnt="0"/>
      <dgm:spPr/>
    </dgm:pt>
    <dgm:pt modelId="{726C53CE-0424-4E57-AB8D-9E8FA1CA5D63}" type="pres">
      <dgm:prSet presAssocID="{55FD66BA-48D1-4844-ABAB-2FC48FE80B02}" presName="level2Shape" presStyleLbl="node3" presStyleIdx="0" presStyleCnt="2"/>
      <dgm:spPr/>
      <dgm:t>
        <a:bodyPr/>
        <a:lstStyle/>
        <a:p>
          <a:pPr rtl="1"/>
          <a:endParaRPr lang="ar-IQ"/>
        </a:p>
      </dgm:t>
    </dgm:pt>
    <dgm:pt modelId="{D1B1E7CE-FCDC-47E3-9F9F-1A24CC629176}" type="pres">
      <dgm:prSet presAssocID="{55FD66BA-48D1-4844-ABAB-2FC48FE80B02}" presName="hierChild3" presStyleCnt="0"/>
      <dgm:spPr/>
    </dgm:pt>
    <dgm:pt modelId="{FFDAF35A-6AB3-47F5-8A9B-5124EA06F661}" type="pres">
      <dgm:prSet presAssocID="{2AA85A02-011D-422D-AF5A-429C6901790B}" presName="Name19" presStyleLbl="parChTrans1D2" presStyleIdx="1" presStyleCnt="2"/>
      <dgm:spPr/>
      <dgm:t>
        <a:bodyPr/>
        <a:lstStyle/>
        <a:p>
          <a:pPr rtl="1"/>
          <a:endParaRPr lang="ar-IQ"/>
        </a:p>
      </dgm:t>
    </dgm:pt>
    <dgm:pt modelId="{70300E3A-BC42-4F7E-B9DB-1167AF93490B}" type="pres">
      <dgm:prSet presAssocID="{83363588-1E3D-450B-91D0-1EE940385FAB}" presName="Name21" presStyleCnt="0"/>
      <dgm:spPr/>
    </dgm:pt>
    <dgm:pt modelId="{2F2216FA-2FF5-4DFE-825A-93EE4BBF85C4}" type="pres">
      <dgm:prSet presAssocID="{83363588-1E3D-450B-91D0-1EE940385FAB}" presName="level2Shape" presStyleLbl="node2" presStyleIdx="1" presStyleCnt="2"/>
      <dgm:spPr/>
      <dgm:t>
        <a:bodyPr/>
        <a:lstStyle/>
        <a:p>
          <a:pPr rtl="1"/>
          <a:endParaRPr lang="ar-IQ"/>
        </a:p>
      </dgm:t>
    </dgm:pt>
    <dgm:pt modelId="{A71424E0-C034-4D62-A908-E4F59A4429A3}" type="pres">
      <dgm:prSet presAssocID="{83363588-1E3D-450B-91D0-1EE940385FAB}" presName="hierChild3" presStyleCnt="0"/>
      <dgm:spPr/>
    </dgm:pt>
    <dgm:pt modelId="{F7DEC587-117D-4E96-B369-27C461EAB1DB}" type="pres">
      <dgm:prSet presAssocID="{595AB727-7B87-4A76-8F91-3BF8B0785AAD}" presName="Name19" presStyleLbl="parChTrans1D3" presStyleIdx="1" presStyleCnt="2"/>
      <dgm:spPr/>
      <dgm:t>
        <a:bodyPr/>
        <a:lstStyle/>
        <a:p>
          <a:pPr rtl="1"/>
          <a:endParaRPr lang="ar-IQ"/>
        </a:p>
      </dgm:t>
    </dgm:pt>
    <dgm:pt modelId="{6144F1FA-5FB3-4D9E-B65C-106D99864D01}" type="pres">
      <dgm:prSet presAssocID="{262F6C7B-BBBF-412C-882D-3646CF1F7405}" presName="Name21" presStyleCnt="0"/>
      <dgm:spPr/>
    </dgm:pt>
    <dgm:pt modelId="{AAABD1AD-E797-4A83-B7DA-35D979A1386E}" type="pres">
      <dgm:prSet presAssocID="{262F6C7B-BBBF-412C-882D-3646CF1F7405}" presName="level2Shape" presStyleLbl="node3" presStyleIdx="1" presStyleCnt="2"/>
      <dgm:spPr/>
      <dgm:t>
        <a:bodyPr/>
        <a:lstStyle/>
        <a:p>
          <a:pPr rtl="1"/>
          <a:endParaRPr lang="ar-IQ"/>
        </a:p>
      </dgm:t>
    </dgm:pt>
    <dgm:pt modelId="{23C9396F-FB0E-46B4-96BB-50D60C519EDE}" type="pres">
      <dgm:prSet presAssocID="{262F6C7B-BBBF-412C-882D-3646CF1F7405}" presName="hierChild3" presStyleCnt="0"/>
      <dgm:spPr/>
    </dgm:pt>
    <dgm:pt modelId="{460F5318-63BF-4766-AF04-89A088754AF6}" type="pres">
      <dgm:prSet presAssocID="{2FE8B697-1CFE-43FB-84CF-6929CDF9AA19}" presName="bgShapesFlow" presStyleCnt="0"/>
      <dgm:spPr/>
    </dgm:pt>
  </dgm:ptLst>
  <dgm:cxnLst>
    <dgm:cxn modelId="{5AEF03D9-7E64-40AD-AE84-E1B827097778}" type="presOf" srcId="{2AA85A02-011D-422D-AF5A-429C6901790B}" destId="{FFDAF35A-6AB3-47F5-8A9B-5124EA06F661}" srcOrd="0" destOrd="0" presId="urn:microsoft.com/office/officeart/2005/8/layout/hierarchy6"/>
    <dgm:cxn modelId="{59FEFD57-045D-4BF3-A946-8A0F09CCC65E}" type="presOf" srcId="{83363588-1E3D-450B-91D0-1EE940385FAB}" destId="{2F2216FA-2FF5-4DFE-825A-93EE4BBF85C4}" srcOrd="0" destOrd="0" presId="urn:microsoft.com/office/officeart/2005/8/layout/hierarchy6"/>
    <dgm:cxn modelId="{D087AE0C-2171-4C46-93F5-E3FF0E5BD9F8}" type="presOf" srcId="{262F6C7B-BBBF-412C-882D-3646CF1F7405}" destId="{AAABD1AD-E797-4A83-B7DA-35D979A1386E}" srcOrd="0" destOrd="0" presId="urn:microsoft.com/office/officeart/2005/8/layout/hierarchy6"/>
    <dgm:cxn modelId="{BD7ABFD8-83D7-4D20-84AB-7D03B5E5B15A}" srcId="{83363588-1E3D-450B-91D0-1EE940385FAB}" destId="{262F6C7B-BBBF-412C-882D-3646CF1F7405}" srcOrd="0" destOrd="0" parTransId="{595AB727-7B87-4A76-8F91-3BF8B0785AAD}" sibTransId="{3FC9D0AA-B0C1-4BA9-9431-CE8F31A2E5EB}"/>
    <dgm:cxn modelId="{2F7972A2-244C-4AC4-9D83-93F0E90B71C6}" type="presOf" srcId="{F7D17558-D294-4627-B74A-5635FCC1F897}" destId="{48B62905-C75E-46A8-B47D-F840D8F8C694}" srcOrd="0" destOrd="0" presId="urn:microsoft.com/office/officeart/2005/8/layout/hierarchy6"/>
    <dgm:cxn modelId="{B8AF260F-E6ED-47F3-B92A-F1EABA7900A7}" type="presOf" srcId="{88EE13C5-1BEB-4C18-9416-7CF974026CE2}" destId="{0022CA38-FD22-4FF9-B273-2EB482CDC838}" srcOrd="0" destOrd="0" presId="urn:microsoft.com/office/officeart/2005/8/layout/hierarchy6"/>
    <dgm:cxn modelId="{7D757BFB-D256-4471-A627-0A405AAFC894}" srcId="{D307BA90-43B4-4569-A839-A1BCF1BE811D}" destId="{55FD66BA-48D1-4844-ABAB-2FC48FE80B02}" srcOrd="0" destOrd="0" parTransId="{88EE13C5-1BEB-4C18-9416-7CF974026CE2}" sibTransId="{F0905812-9CEF-4D68-91BC-2143B80872F3}"/>
    <dgm:cxn modelId="{4FF1A53F-4E75-4F49-8445-64EBF4070670}" type="presOf" srcId="{55FD66BA-48D1-4844-ABAB-2FC48FE80B02}" destId="{726C53CE-0424-4E57-AB8D-9E8FA1CA5D63}" srcOrd="0" destOrd="0" presId="urn:microsoft.com/office/officeart/2005/8/layout/hierarchy6"/>
    <dgm:cxn modelId="{AFCD04D4-88A0-476C-B336-26D501C5CBF7}" type="presOf" srcId="{595AB727-7B87-4A76-8F91-3BF8B0785AAD}" destId="{F7DEC587-117D-4E96-B369-27C461EAB1DB}" srcOrd="0" destOrd="0" presId="urn:microsoft.com/office/officeart/2005/8/layout/hierarchy6"/>
    <dgm:cxn modelId="{15C0BD23-945D-4E7F-9AC9-A69CB6197A65}" srcId="{2FE8B697-1CFE-43FB-84CF-6929CDF9AA19}" destId="{F7D17558-D294-4627-B74A-5635FCC1F897}" srcOrd="0" destOrd="0" parTransId="{A23F2D24-072F-4081-8D04-B7D0E44BFD75}" sibTransId="{A57DCB18-7BD0-4D63-818A-29C9EA29EF09}"/>
    <dgm:cxn modelId="{D72E5B30-B6E0-4C25-8FB5-F85C313B8BF1}" type="presOf" srcId="{2FE8B697-1CFE-43FB-84CF-6929CDF9AA19}" destId="{79423122-E998-4DEA-BFD6-E7E24F6949EC}" srcOrd="0" destOrd="0" presId="urn:microsoft.com/office/officeart/2005/8/layout/hierarchy6"/>
    <dgm:cxn modelId="{1EAD9D90-0412-4562-A74F-FB68ABAF1861}" srcId="{F7D17558-D294-4627-B74A-5635FCC1F897}" destId="{83363588-1E3D-450B-91D0-1EE940385FAB}" srcOrd="1" destOrd="0" parTransId="{2AA85A02-011D-422D-AF5A-429C6901790B}" sibTransId="{CC56D36F-9B6A-406F-8C51-C700C5E617D5}"/>
    <dgm:cxn modelId="{072ECF5B-8E0F-41AB-AAA6-C8E60A4F9879}" srcId="{F7D17558-D294-4627-B74A-5635FCC1F897}" destId="{D307BA90-43B4-4569-A839-A1BCF1BE811D}" srcOrd="0" destOrd="0" parTransId="{1D75CD4F-C611-4CA2-96E6-CCB24C56CBD9}" sibTransId="{8DB6A138-64F7-4066-9FA2-48E711D9850E}"/>
    <dgm:cxn modelId="{3DBC5215-D6B6-4DB9-A933-6556599DE3E9}" type="presOf" srcId="{D307BA90-43B4-4569-A839-A1BCF1BE811D}" destId="{09CBD5B4-DFCE-4159-8E3A-1D81B578B341}" srcOrd="0" destOrd="0" presId="urn:microsoft.com/office/officeart/2005/8/layout/hierarchy6"/>
    <dgm:cxn modelId="{0F00FF4E-F821-4434-AF86-A8204C4CFCCC}" type="presOf" srcId="{1D75CD4F-C611-4CA2-96E6-CCB24C56CBD9}" destId="{AA66668A-E073-4F56-B64D-F520A1FEFAA3}" srcOrd="0" destOrd="0" presId="urn:microsoft.com/office/officeart/2005/8/layout/hierarchy6"/>
    <dgm:cxn modelId="{FDB1351A-9D90-4365-8D24-5915560FAE60}" type="presParOf" srcId="{79423122-E998-4DEA-BFD6-E7E24F6949EC}" destId="{AA8F923B-50E6-4216-ACFB-AB7B409CD218}" srcOrd="0" destOrd="0" presId="urn:microsoft.com/office/officeart/2005/8/layout/hierarchy6"/>
    <dgm:cxn modelId="{26CC607D-1F04-41D0-A6CE-09841CB74ABF}" type="presParOf" srcId="{AA8F923B-50E6-4216-ACFB-AB7B409CD218}" destId="{7AD3370E-9A62-4F13-8B1E-CC753AFD3DD5}" srcOrd="0" destOrd="0" presId="urn:microsoft.com/office/officeart/2005/8/layout/hierarchy6"/>
    <dgm:cxn modelId="{E5387346-B00E-44B7-8162-48E575E8B416}" type="presParOf" srcId="{7AD3370E-9A62-4F13-8B1E-CC753AFD3DD5}" destId="{F0C97C86-C43E-4FC2-88CE-7C6D831E7D87}" srcOrd="0" destOrd="0" presId="urn:microsoft.com/office/officeart/2005/8/layout/hierarchy6"/>
    <dgm:cxn modelId="{9E9E71BE-2002-4314-B7E0-C716A595C638}" type="presParOf" srcId="{F0C97C86-C43E-4FC2-88CE-7C6D831E7D87}" destId="{48B62905-C75E-46A8-B47D-F840D8F8C694}" srcOrd="0" destOrd="0" presId="urn:microsoft.com/office/officeart/2005/8/layout/hierarchy6"/>
    <dgm:cxn modelId="{734E2322-9D4D-4472-A8F3-54E8149D17D1}" type="presParOf" srcId="{F0C97C86-C43E-4FC2-88CE-7C6D831E7D87}" destId="{0EDE125E-8535-4302-BEE5-2916A56F0BDA}" srcOrd="1" destOrd="0" presId="urn:microsoft.com/office/officeart/2005/8/layout/hierarchy6"/>
    <dgm:cxn modelId="{95058FE3-09E7-4443-9345-D64DABC777D9}" type="presParOf" srcId="{0EDE125E-8535-4302-BEE5-2916A56F0BDA}" destId="{AA66668A-E073-4F56-B64D-F520A1FEFAA3}" srcOrd="0" destOrd="0" presId="urn:microsoft.com/office/officeart/2005/8/layout/hierarchy6"/>
    <dgm:cxn modelId="{596C052F-96DB-4BBA-A69D-4FB166E762A1}" type="presParOf" srcId="{0EDE125E-8535-4302-BEE5-2916A56F0BDA}" destId="{8E246A47-4A6B-4DFB-96CD-C858EB360DFE}" srcOrd="1" destOrd="0" presId="urn:microsoft.com/office/officeart/2005/8/layout/hierarchy6"/>
    <dgm:cxn modelId="{03EAE54A-E800-467E-A8B2-FD810A5EF5B5}" type="presParOf" srcId="{8E246A47-4A6B-4DFB-96CD-C858EB360DFE}" destId="{09CBD5B4-DFCE-4159-8E3A-1D81B578B341}" srcOrd="0" destOrd="0" presId="urn:microsoft.com/office/officeart/2005/8/layout/hierarchy6"/>
    <dgm:cxn modelId="{6A864420-6DB8-4772-9A11-B15BACC7379D}" type="presParOf" srcId="{8E246A47-4A6B-4DFB-96CD-C858EB360DFE}" destId="{09981459-86C0-48F7-AA96-0636B5EC2345}" srcOrd="1" destOrd="0" presId="urn:microsoft.com/office/officeart/2005/8/layout/hierarchy6"/>
    <dgm:cxn modelId="{343B713A-C5CA-455B-BC65-4BC31BFCBEE9}" type="presParOf" srcId="{09981459-86C0-48F7-AA96-0636B5EC2345}" destId="{0022CA38-FD22-4FF9-B273-2EB482CDC838}" srcOrd="0" destOrd="0" presId="urn:microsoft.com/office/officeart/2005/8/layout/hierarchy6"/>
    <dgm:cxn modelId="{020A930C-89FF-42FB-A39D-37504FC1048A}" type="presParOf" srcId="{09981459-86C0-48F7-AA96-0636B5EC2345}" destId="{3D4C6100-BF89-449A-B5F3-C0BED43374F6}" srcOrd="1" destOrd="0" presId="urn:microsoft.com/office/officeart/2005/8/layout/hierarchy6"/>
    <dgm:cxn modelId="{C157ADA3-41F6-4069-BA07-12CE9CDEFFC3}" type="presParOf" srcId="{3D4C6100-BF89-449A-B5F3-C0BED43374F6}" destId="{726C53CE-0424-4E57-AB8D-9E8FA1CA5D63}" srcOrd="0" destOrd="0" presId="urn:microsoft.com/office/officeart/2005/8/layout/hierarchy6"/>
    <dgm:cxn modelId="{1694CFB2-F864-49E2-B67B-DA778DAB0093}" type="presParOf" srcId="{3D4C6100-BF89-449A-B5F3-C0BED43374F6}" destId="{D1B1E7CE-FCDC-47E3-9F9F-1A24CC629176}" srcOrd="1" destOrd="0" presId="urn:microsoft.com/office/officeart/2005/8/layout/hierarchy6"/>
    <dgm:cxn modelId="{FEDD4762-1A43-4AE9-873B-C6C4C672F3E9}" type="presParOf" srcId="{0EDE125E-8535-4302-BEE5-2916A56F0BDA}" destId="{FFDAF35A-6AB3-47F5-8A9B-5124EA06F661}" srcOrd="2" destOrd="0" presId="urn:microsoft.com/office/officeart/2005/8/layout/hierarchy6"/>
    <dgm:cxn modelId="{A0574270-F21E-44D6-865A-C0B16B3F63DF}" type="presParOf" srcId="{0EDE125E-8535-4302-BEE5-2916A56F0BDA}" destId="{70300E3A-BC42-4F7E-B9DB-1167AF93490B}" srcOrd="3" destOrd="0" presId="urn:microsoft.com/office/officeart/2005/8/layout/hierarchy6"/>
    <dgm:cxn modelId="{9A3CB864-6847-4524-B496-03DAC6E66778}" type="presParOf" srcId="{70300E3A-BC42-4F7E-B9DB-1167AF93490B}" destId="{2F2216FA-2FF5-4DFE-825A-93EE4BBF85C4}" srcOrd="0" destOrd="0" presId="urn:microsoft.com/office/officeart/2005/8/layout/hierarchy6"/>
    <dgm:cxn modelId="{DB0C8FB2-B74A-429E-AD07-4DD38A02683D}" type="presParOf" srcId="{70300E3A-BC42-4F7E-B9DB-1167AF93490B}" destId="{A71424E0-C034-4D62-A908-E4F59A4429A3}" srcOrd="1" destOrd="0" presId="urn:microsoft.com/office/officeart/2005/8/layout/hierarchy6"/>
    <dgm:cxn modelId="{F0E698E5-23EC-4AD2-8C2C-9B0CD4D191C0}" type="presParOf" srcId="{A71424E0-C034-4D62-A908-E4F59A4429A3}" destId="{F7DEC587-117D-4E96-B369-27C461EAB1DB}" srcOrd="0" destOrd="0" presId="urn:microsoft.com/office/officeart/2005/8/layout/hierarchy6"/>
    <dgm:cxn modelId="{EBEF2199-B20D-4F05-B34F-1217E7A3490F}" type="presParOf" srcId="{A71424E0-C034-4D62-A908-E4F59A4429A3}" destId="{6144F1FA-5FB3-4D9E-B65C-106D99864D01}" srcOrd="1" destOrd="0" presId="urn:microsoft.com/office/officeart/2005/8/layout/hierarchy6"/>
    <dgm:cxn modelId="{C233438F-A3DB-4962-A392-26153A52FB09}" type="presParOf" srcId="{6144F1FA-5FB3-4D9E-B65C-106D99864D01}" destId="{AAABD1AD-E797-4A83-B7DA-35D979A1386E}" srcOrd="0" destOrd="0" presId="urn:microsoft.com/office/officeart/2005/8/layout/hierarchy6"/>
    <dgm:cxn modelId="{CEE4CD99-72D9-48E0-9824-65E30686F340}" type="presParOf" srcId="{6144F1FA-5FB3-4D9E-B65C-106D99864D01}" destId="{23C9396F-FB0E-46B4-96BB-50D60C519EDE}" srcOrd="1" destOrd="0" presId="urn:microsoft.com/office/officeart/2005/8/layout/hierarchy6"/>
    <dgm:cxn modelId="{4696EBFA-4952-486E-8602-CCF5EC3F05BE}" type="presParOf" srcId="{79423122-E998-4DEA-BFD6-E7E24F6949EC}" destId="{460F5318-63BF-4766-AF04-89A088754AF6}" srcOrd="1" destOrd="0" presId="urn:microsoft.com/office/officeart/2005/8/layout/hierarchy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8C82F6-13B1-4187-A125-02E536560655}" type="doc">
      <dgm:prSet loTypeId="urn:microsoft.com/office/officeart/2005/8/layout/default#1" loCatId="list" qsTypeId="urn:microsoft.com/office/officeart/2005/8/quickstyle/simple5" qsCatId="simple" csTypeId="urn:microsoft.com/office/officeart/2005/8/colors/accent1_2" csCatId="accent1" phldr="1"/>
      <dgm:spPr/>
      <dgm:t>
        <a:bodyPr/>
        <a:lstStyle/>
        <a:p>
          <a:pPr rtl="1"/>
          <a:endParaRPr lang="ar-IQ"/>
        </a:p>
      </dgm:t>
    </dgm:pt>
    <dgm:pt modelId="{D4513980-7E40-493C-B6C5-244B15E9C1CB}">
      <dgm:prSet phldrT="[Text]" custT="1"/>
      <dgm:spPr/>
      <dgm:t>
        <a:bodyPr/>
        <a:lstStyle/>
        <a:p>
          <a:pPr rtl="1"/>
          <a:r>
            <a:rPr lang="ar-SA" sz="1800" b="1" dirty="0" smtClean="0">
              <a:solidFill>
                <a:schemeClr val="accent2"/>
              </a:solidFill>
              <a:latin typeface="Sakkal Majalla" panose="02000000000000000000" pitchFamily="2" charset="-78"/>
              <a:cs typeface="Sakkal Majalla" panose="02000000000000000000" pitchFamily="2" charset="-78"/>
            </a:rPr>
            <a:t>دورة الحمل المرحلية أو المتوسطة :</a:t>
          </a:r>
          <a:r>
            <a:rPr lang="ar-SA" sz="1800" b="1" dirty="0" smtClean="0"/>
            <a:t> </a:t>
          </a:r>
          <a:r>
            <a:rPr lang="ar-SA" sz="1300" b="1" dirty="0" smtClean="0">
              <a:latin typeface="Simplified Arabic" panose="02020603050405020304" pitchFamily="18" charset="-78"/>
              <a:cs typeface="Simplified Arabic" panose="02020603050405020304" pitchFamily="18" charset="-78"/>
            </a:rPr>
            <a:t>و هي تعتبر أيضا دورة قائمة بدأتها على أساس أنها تحقق هدفا أو أهدافا محددة خلال مرحلة أو عدد من الأسابيع التدريسية و هي تتركب من عدد من الدورات الأسبوعية</a:t>
          </a:r>
          <a:endParaRPr lang="ar-IQ" sz="1300" b="1" dirty="0">
            <a:latin typeface="Simplified Arabic" panose="02020603050405020304" pitchFamily="18" charset="-78"/>
            <a:cs typeface="Simplified Arabic" panose="02020603050405020304" pitchFamily="18" charset="-78"/>
          </a:endParaRPr>
        </a:p>
      </dgm:t>
    </dgm:pt>
    <dgm:pt modelId="{E3C7C33A-794E-4D8C-BCFF-FACB9A964BF7}" type="parTrans" cxnId="{BF189F54-7FE1-43CF-95F4-EC485647B87B}">
      <dgm:prSet/>
      <dgm:spPr/>
      <dgm:t>
        <a:bodyPr/>
        <a:lstStyle/>
        <a:p>
          <a:pPr rtl="1"/>
          <a:endParaRPr lang="ar-IQ"/>
        </a:p>
      </dgm:t>
    </dgm:pt>
    <dgm:pt modelId="{44BB21E7-8FE1-4A5F-90F5-23555E583373}" type="sibTrans" cxnId="{BF189F54-7FE1-43CF-95F4-EC485647B87B}">
      <dgm:prSet/>
      <dgm:spPr/>
      <dgm:t>
        <a:bodyPr/>
        <a:lstStyle/>
        <a:p>
          <a:pPr rtl="1"/>
          <a:endParaRPr lang="ar-IQ"/>
        </a:p>
      </dgm:t>
    </dgm:pt>
    <dgm:pt modelId="{44108E1F-9380-46EC-9FB1-8E18F4DF2205}">
      <dgm:prSet custT="1"/>
      <dgm:spPr/>
      <dgm:t>
        <a:bodyPr/>
        <a:lstStyle/>
        <a:p>
          <a:pPr rtl="1"/>
          <a:r>
            <a:rPr lang="ar-SA" sz="1600" b="1" dirty="0" smtClean="0">
              <a:solidFill>
                <a:schemeClr val="accent2"/>
              </a:solidFill>
              <a:latin typeface="Sakkal Majalla" panose="02000000000000000000" pitchFamily="2" charset="-78"/>
              <a:cs typeface="Sakkal Majalla" panose="02000000000000000000" pitchFamily="2" charset="-78"/>
            </a:rPr>
            <a:t>دورة حمل وحدة التدريب</a:t>
          </a:r>
          <a:r>
            <a:rPr lang="ar-SA" sz="1600" b="1" dirty="0" smtClean="0">
              <a:solidFill>
                <a:schemeClr val="accent2"/>
              </a:solidFill>
              <a:latin typeface="Simplified Arabic" panose="02020603050405020304" pitchFamily="18" charset="-78"/>
              <a:cs typeface="Simplified Arabic" panose="02020603050405020304" pitchFamily="18" charset="-78"/>
            </a:rPr>
            <a:t>: </a:t>
          </a:r>
          <a:r>
            <a:rPr lang="ar-SA" sz="1500" b="1" dirty="0" smtClean="0">
              <a:latin typeface="Simplified Arabic" panose="02020603050405020304" pitchFamily="18" charset="-78"/>
              <a:cs typeface="Simplified Arabic" panose="02020603050405020304" pitchFamily="18" charset="-78"/>
            </a:rPr>
            <a:t>وحدة التدريب يمكن اعتبارها قائمة بدأتها على اعتبار احتوائها على عدد من الأحمال التدريبية و التي تحقق مجتمعة داخلها هدفا معينا أو عدة أهداف</a:t>
          </a:r>
          <a:endParaRPr lang="ar-IQ" sz="1500" b="1" dirty="0">
            <a:latin typeface="Simplified Arabic" panose="02020603050405020304" pitchFamily="18" charset="-78"/>
            <a:cs typeface="Simplified Arabic" panose="02020603050405020304" pitchFamily="18" charset="-78"/>
          </a:endParaRPr>
        </a:p>
      </dgm:t>
    </dgm:pt>
    <dgm:pt modelId="{9F130C44-7D96-4C5C-9F80-AE9DEF9BD067}" type="parTrans" cxnId="{909F398A-2E5B-4E0F-A4AF-E75D2B6B1C18}">
      <dgm:prSet/>
      <dgm:spPr/>
      <dgm:t>
        <a:bodyPr/>
        <a:lstStyle/>
        <a:p>
          <a:pPr rtl="1"/>
          <a:endParaRPr lang="ar-IQ"/>
        </a:p>
      </dgm:t>
    </dgm:pt>
    <dgm:pt modelId="{0D0119B8-0D8A-42EF-BC12-2AFE91A2617C}" type="sibTrans" cxnId="{909F398A-2E5B-4E0F-A4AF-E75D2B6B1C18}">
      <dgm:prSet/>
      <dgm:spPr/>
      <dgm:t>
        <a:bodyPr/>
        <a:lstStyle/>
        <a:p>
          <a:pPr rtl="1"/>
          <a:endParaRPr lang="ar-IQ"/>
        </a:p>
      </dgm:t>
    </dgm:pt>
    <dgm:pt modelId="{0D168752-01C6-47B4-966A-67417FE5B9E5}">
      <dgm:prSet custT="1"/>
      <dgm:spPr/>
      <dgm:t>
        <a:bodyPr/>
        <a:lstStyle/>
        <a:p>
          <a:pPr rtl="1"/>
          <a:r>
            <a:rPr lang="ar-SA" sz="1300" b="1" dirty="0" smtClean="0">
              <a:solidFill>
                <a:schemeClr val="accent2"/>
              </a:solidFill>
              <a:latin typeface="Simplified Arabic" panose="02020603050405020304" pitchFamily="18" charset="-78"/>
              <a:cs typeface="Simplified Arabic" panose="02020603050405020304" pitchFamily="18" charset="-78"/>
            </a:rPr>
            <a:t>دورات الحمل الفترية الكبرى </a:t>
          </a:r>
          <a:r>
            <a:rPr lang="ar-SA" sz="1400" b="1" dirty="0" smtClean="0">
              <a:latin typeface="Simplified Arabic" panose="02020603050405020304" pitchFamily="18" charset="-78"/>
              <a:cs typeface="Simplified Arabic" panose="02020603050405020304" pitchFamily="18" charset="-78"/>
            </a:rPr>
            <a:t>: و هي تعتبر دورة قائمة بدأتها على أساسا أنها تحقق هدف أو أهدافا و هي تتركب من عدة مراحل عملية متوسطة</a:t>
          </a:r>
          <a:endParaRPr lang="ar-IQ" sz="1400" b="1" dirty="0">
            <a:latin typeface="Simplified Arabic" panose="02020603050405020304" pitchFamily="18" charset="-78"/>
            <a:cs typeface="Simplified Arabic" panose="02020603050405020304" pitchFamily="18" charset="-78"/>
          </a:endParaRPr>
        </a:p>
      </dgm:t>
    </dgm:pt>
    <dgm:pt modelId="{146FC3F3-946E-4E88-A7E8-BAE32055E54C}" type="parTrans" cxnId="{E7067067-421A-4870-A36F-466B37EBD027}">
      <dgm:prSet/>
      <dgm:spPr/>
      <dgm:t>
        <a:bodyPr/>
        <a:lstStyle/>
        <a:p>
          <a:pPr rtl="1"/>
          <a:endParaRPr lang="ar-IQ"/>
        </a:p>
      </dgm:t>
    </dgm:pt>
    <dgm:pt modelId="{0370C99E-D6D4-44A6-9171-80290284EAED}" type="sibTrans" cxnId="{E7067067-421A-4870-A36F-466B37EBD027}">
      <dgm:prSet/>
      <dgm:spPr/>
      <dgm:t>
        <a:bodyPr/>
        <a:lstStyle/>
        <a:p>
          <a:pPr rtl="1"/>
          <a:endParaRPr lang="ar-IQ"/>
        </a:p>
      </dgm:t>
    </dgm:pt>
    <dgm:pt modelId="{A1F733B2-656A-4B21-9F09-CB55C78066FE}">
      <dgm:prSet custT="1"/>
      <dgm:spPr/>
      <dgm:t>
        <a:bodyPr/>
        <a:lstStyle/>
        <a:p>
          <a:pPr rtl="1"/>
          <a:r>
            <a:rPr lang="ar-SA" sz="1600" b="1" dirty="0" smtClean="0">
              <a:solidFill>
                <a:schemeClr val="accent2"/>
              </a:solidFill>
              <a:latin typeface="Sakkal Majalla" panose="02000000000000000000" pitchFamily="2" charset="-78"/>
              <a:cs typeface="Sakkal Majalla" panose="02000000000000000000" pitchFamily="2" charset="-78"/>
            </a:rPr>
            <a:t>دورة الحمل الأسبوعية : </a:t>
          </a:r>
          <a:r>
            <a:rPr lang="ar-SA" sz="1400" b="1" dirty="0" smtClean="0">
              <a:latin typeface="Simplified Arabic" panose="02020603050405020304" pitchFamily="18" charset="-78"/>
              <a:cs typeface="Simplified Arabic" panose="02020603050405020304" pitchFamily="18" charset="-78"/>
            </a:rPr>
            <a:t>و يطلق عليها أيضا دورة الحمل الصغرى و هي تعتبر أيضا دورة قائمة بدأتها على أساس أنها تحقق هدفا أو أهدافا محددة في أسبوع تدريبي</a:t>
          </a:r>
          <a:endParaRPr lang="ar-IQ" sz="1400" b="1" dirty="0">
            <a:latin typeface="Simplified Arabic" panose="02020603050405020304" pitchFamily="18" charset="-78"/>
            <a:cs typeface="Simplified Arabic" panose="02020603050405020304" pitchFamily="18" charset="-78"/>
          </a:endParaRPr>
        </a:p>
      </dgm:t>
    </dgm:pt>
    <dgm:pt modelId="{C423A00F-7828-4A55-884C-3AF9DAC0CA5E}" type="sibTrans" cxnId="{F7D6B6C0-D835-4B19-A581-1BA2E3551314}">
      <dgm:prSet/>
      <dgm:spPr/>
      <dgm:t>
        <a:bodyPr/>
        <a:lstStyle/>
        <a:p>
          <a:pPr rtl="1"/>
          <a:endParaRPr lang="ar-IQ"/>
        </a:p>
      </dgm:t>
    </dgm:pt>
    <dgm:pt modelId="{00A2EC7F-1A88-4514-9B4E-A41B7BDB9F06}" type="parTrans" cxnId="{F7D6B6C0-D835-4B19-A581-1BA2E3551314}">
      <dgm:prSet/>
      <dgm:spPr/>
      <dgm:t>
        <a:bodyPr/>
        <a:lstStyle/>
        <a:p>
          <a:pPr rtl="1"/>
          <a:endParaRPr lang="ar-IQ"/>
        </a:p>
      </dgm:t>
    </dgm:pt>
    <dgm:pt modelId="{98F4D6B3-B609-48BA-8757-AC3F3BC71DB2}">
      <dgm:prSet phldrT="[Text]" custT="1"/>
      <dgm:spPr/>
      <dgm:t>
        <a:bodyPr/>
        <a:lstStyle/>
        <a:p>
          <a:pPr rtl="1"/>
          <a:r>
            <a:rPr lang="ar-SA" sz="1800" b="1" dirty="0" smtClean="0">
              <a:solidFill>
                <a:schemeClr val="accent2"/>
              </a:solidFill>
              <a:latin typeface="Sakkal Majalla" panose="02000000000000000000" pitchFamily="2" charset="-78"/>
              <a:cs typeface="Sakkal Majalla" panose="02000000000000000000" pitchFamily="2" charset="-78"/>
            </a:rPr>
            <a:t>دورة الحمل السنوية: </a:t>
          </a:r>
          <a:r>
            <a:rPr lang="ar-SA" sz="1600" b="1" dirty="0" smtClean="0">
              <a:latin typeface="Simplified Arabic" panose="02020603050405020304" pitchFamily="18" charset="-78"/>
              <a:cs typeface="Simplified Arabic" panose="02020603050405020304" pitchFamily="18" charset="-78"/>
            </a:rPr>
            <a:t>و هي دورة عملية مكونة من عدد من الدورات حيت تحقق فيها أهداف الموسم التدريبي</a:t>
          </a:r>
          <a:endParaRPr lang="ar-IQ" sz="1600" b="1" dirty="0">
            <a:latin typeface="Simplified Arabic" panose="02020603050405020304" pitchFamily="18" charset="-78"/>
            <a:cs typeface="Simplified Arabic" panose="02020603050405020304" pitchFamily="18" charset="-78"/>
          </a:endParaRPr>
        </a:p>
      </dgm:t>
    </dgm:pt>
    <dgm:pt modelId="{F7C9A912-5B47-4C65-9966-12D81A4EBE24}" type="sibTrans" cxnId="{7F01C60B-1172-48D9-AEEB-DCADCBE6A084}">
      <dgm:prSet/>
      <dgm:spPr/>
      <dgm:t>
        <a:bodyPr/>
        <a:lstStyle/>
        <a:p>
          <a:pPr rtl="1"/>
          <a:endParaRPr lang="ar-IQ"/>
        </a:p>
      </dgm:t>
    </dgm:pt>
    <dgm:pt modelId="{B2EE94CA-9AC4-4DF3-BAE6-5EE98A13007A}" type="parTrans" cxnId="{7F01C60B-1172-48D9-AEEB-DCADCBE6A084}">
      <dgm:prSet/>
      <dgm:spPr/>
      <dgm:t>
        <a:bodyPr/>
        <a:lstStyle/>
        <a:p>
          <a:pPr rtl="1"/>
          <a:endParaRPr lang="ar-IQ"/>
        </a:p>
      </dgm:t>
    </dgm:pt>
    <dgm:pt modelId="{D2C602D0-2B6B-42FA-94FD-BB1AF5543952}" type="pres">
      <dgm:prSet presAssocID="{DE8C82F6-13B1-4187-A125-02E536560655}" presName="diagram" presStyleCnt="0">
        <dgm:presLayoutVars>
          <dgm:dir/>
          <dgm:resizeHandles val="exact"/>
        </dgm:presLayoutVars>
      </dgm:prSet>
      <dgm:spPr/>
      <dgm:t>
        <a:bodyPr/>
        <a:lstStyle/>
        <a:p>
          <a:pPr rtl="1"/>
          <a:endParaRPr lang="ar-IQ"/>
        </a:p>
      </dgm:t>
    </dgm:pt>
    <dgm:pt modelId="{55ECC3B5-D8F0-4356-A22F-824B2294BA12}" type="pres">
      <dgm:prSet presAssocID="{98F4D6B3-B609-48BA-8757-AC3F3BC71DB2}" presName="node" presStyleLbl="node1" presStyleIdx="0" presStyleCnt="5" custLinFactY="18552" custLinFactNeighborX="43656" custLinFactNeighborY="100000">
        <dgm:presLayoutVars>
          <dgm:bulletEnabled val="1"/>
        </dgm:presLayoutVars>
      </dgm:prSet>
      <dgm:spPr/>
      <dgm:t>
        <a:bodyPr/>
        <a:lstStyle/>
        <a:p>
          <a:pPr rtl="1"/>
          <a:endParaRPr lang="ar-IQ"/>
        </a:p>
      </dgm:t>
    </dgm:pt>
    <dgm:pt modelId="{828DF4A5-1EB8-4D6F-9451-E77ABE8A6F00}" type="pres">
      <dgm:prSet presAssocID="{F7C9A912-5B47-4C65-9966-12D81A4EBE24}" presName="sibTrans" presStyleCnt="0"/>
      <dgm:spPr/>
    </dgm:pt>
    <dgm:pt modelId="{34B8984B-B5DC-4B3B-9783-C65934EE382D}" type="pres">
      <dgm:prSet presAssocID="{A1F733B2-656A-4B21-9F09-CB55C78066FE}" presName="node" presStyleLbl="node1" presStyleIdx="1" presStyleCnt="5">
        <dgm:presLayoutVars>
          <dgm:bulletEnabled val="1"/>
        </dgm:presLayoutVars>
      </dgm:prSet>
      <dgm:spPr/>
      <dgm:t>
        <a:bodyPr/>
        <a:lstStyle/>
        <a:p>
          <a:pPr rtl="1"/>
          <a:endParaRPr lang="ar-IQ"/>
        </a:p>
      </dgm:t>
    </dgm:pt>
    <dgm:pt modelId="{C032964F-232A-4273-BE41-557469970178}" type="pres">
      <dgm:prSet presAssocID="{C423A00F-7828-4A55-884C-3AF9DAC0CA5E}" presName="sibTrans" presStyleCnt="0"/>
      <dgm:spPr/>
    </dgm:pt>
    <dgm:pt modelId="{A4772CE0-8BF9-4673-ABAA-171B017D13EB}" type="pres">
      <dgm:prSet presAssocID="{44108E1F-9380-46EC-9FB1-8E18F4DF2205}" presName="node" presStyleLbl="node1" presStyleIdx="2" presStyleCnt="5" custLinFactNeighborX="-284" custLinFactNeighborY="1230">
        <dgm:presLayoutVars>
          <dgm:bulletEnabled val="1"/>
        </dgm:presLayoutVars>
      </dgm:prSet>
      <dgm:spPr/>
      <dgm:t>
        <a:bodyPr/>
        <a:lstStyle/>
        <a:p>
          <a:pPr rtl="1"/>
          <a:endParaRPr lang="ar-IQ"/>
        </a:p>
      </dgm:t>
    </dgm:pt>
    <dgm:pt modelId="{88EB0F0A-7890-4955-B381-CB96EF5DBAAF}" type="pres">
      <dgm:prSet presAssocID="{0D0119B8-0D8A-42EF-BC12-2AFE91A2617C}" presName="sibTrans" presStyleCnt="0"/>
      <dgm:spPr/>
    </dgm:pt>
    <dgm:pt modelId="{AFEC72FF-1CDE-4FF8-8288-D5CC1AD2844C}" type="pres">
      <dgm:prSet presAssocID="{D4513980-7E40-493C-B6C5-244B15E9C1CB}" presName="node" presStyleLbl="node1" presStyleIdx="3" presStyleCnt="5" custLinFactY="-15436" custLinFactNeighborX="-47949" custLinFactNeighborY="-100000">
        <dgm:presLayoutVars>
          <dgm:bulletEnabled val="1"/>
        </dgm:presLayoutVars>
      </dgm:prSet>
      <dgm:spPr/>
      <dgm:t>
        <a:bodyPr/>
        <a:lstStyle/>
        <a:p>
          <a:pPr rtl="1"/>
          <a:endParaRPr lang="ar-IQ"/>
        </a:p>
      </dgm:t>
    </dgm:pt>
    <dgm:pt modelId="{7D91EC8D-6CBA-4E01-B7F5-99385B33A74D}" type="pres">
      <dgm:prSet presAssocID="{44BB21E7-8FE1-4A5F-90F5-23555E583373}" presName="sibTrans" presStyleCnt="0"/>
      <dgm:spPr/>
    </dgm:pt>
    <dgm:pt modelId="{A4C93089-F46A-46C8-B152-6E8A6ABDABC9}" type="pres">
      <dgm:prSet presAssocID="{0D168752-01C6-47B4-966A-67417FE5B9E5}" presName="node" presStyleLbl="node1" presStyleIdx="4" presStyleCnt="5">
        <dgm:presLayoutVars>
          <dgm:bulletEnabled val="1"/>
        </dgm:presLayoutVars>
      </dgm:prSet>
      <dgm:spPr/>
      <dgm:t>
        <a:bodyPr/>
        <a:lstStyle/>
        <a:p>
          <a:pPr rtl="1"/>
          <a:endParaRPr lang="ar-IQ"/>
        </a:p>
      </dgm:t>
    </dgm:pt>
  </dgm:ptLst>
  <dgm:cxnLst>
    <dgm:cxn modelId="{BF189F54-7FE1-43CF-95F4-EC485647B87B}" srcId="{DE8C82F6-13B1-4187-A125-02E536560655}" destId="{D4513980-7E40-493C-B6C5-244B15E9C1CB}" srcOrd="3" destOrd="0" parTransId="{E3C7C33A-794E-4D8C-BCFF-FACB9A964BF7}" sibTransId="{44BB21E7-8FE1-4A5F-90F5-23555E583373}"/>
    <dgm:cxn modelId="{93069F80-4708-4AE1-AA76-02382A32A0C7}" type="presOf" srcId="{DE8C82F6-13B1-4187-A125-02E536560655}" destId="{D2C602D0-2B6B-42FA-94FD-BB1AF5543952}" srcOrd="0" destOrd="0" presId="urn:microsoft.com/office/officeart/2005/8/layout/default#1"/>
    <dgm:cxn modelId="{C85CCA1E-6673-4907-8C43-6DB83FE297FE}" type="presOf" srcId="{98F4D6B3-B609-48BA-8757-AC3F3BC71DB2}" destId="{55ECC3B5-D8F0-4356-A22F-824B2294BA12}" srcOrd="0" destOrd="0" presId="urn:microsoft.com/office/officeart/2005/8/layout/default#1"/>
    <dgm:cxn modelId="{E7067067-421A-4870-A36F-466B37EBD027}" srcId="{DE8C82F6-13B1-4187-A125-02E536560655}" destId="{0D168752-01C6-47B4-966A-67417FE5B9E5}" srcOrd="4" destOrd="0" parTransId="{146FC3F3-946E-4E88-A7E8-BAE32055E54C}" sibTransId="{0370C99E-D6D4-44A6-9171-80290284EAED}"/>
    <dgm:cxn modelId="{5A024D61-A050-4297-BB67-13A0326C9480}" type="presOf" srcId="{0D168752-01C6-47B4-966A-67417FE5B9E5}" destId="{A4C93089-F46A-46C8-B152-6E8A6ABDABC9}" srcOrd="0" destOrd="0" presId="urn:microsoft.com/office/officeart/2005/8/layout/default#1"/>
    <dgm:cxn modelId="{181E376A-244C-454D-B806-F29C182111C6}" type="presOf" srcId="{A1F733B2-656A-4B21-9F09-CB55C78066FE}" destId="{34B8984B-B5DC-4B3B-9783-C65934EE382D}" srcOrd="0" destOrd="0" presId="urn:microsoft.com/office/officeart/2005/8/layout/default#1"/>
    <dgm:cxn modelId="{669CBF17-42A6-4B03-96CF-B33F202D080D}" type="presOf" srcId="{44108E1F-9380-46EC-9FB1-8E18F4DF2205}" destId="{A4772CE0-8BF9-4673-ABAA-171B017D13EB}" srcOrd="0" destOrd="0" presId="urn:microsoft.com/office/officeart/2005/8/layout/default#1"/>
    <dgm:cxn modelId="{909F398A-2E5B-4E0F-A4AF-E75D2B6B1C18}" srcId="{DE8C82F6-13B1-4187-A125-02E536560655}" destId="{44108E1F-9380-46EC-9FB1-8E18F4DF2205}" srcOrd="2" destOrd="0" parTransId="{9F130C44-7D96-4C5C-9F80-AE9DEF9BD067}" sibTransId="{0D0119B8-0D8A-42EF-BC12-2AFE91A2617C}"/>
    <dgm:cxn modelId="{7F01C60B-1172-48D9-AEEB-DCADCBE6A084}" srcId="{DE8C82F6-13B1-4187-A125-02E536560655}" destId="{98F4D6B3-B609-48BA-8757-AC3F3BC71DB2}" srcOrd="0" destOrd="0" parTransId="{B2EE94CA-9AC4-4DF3-BAE6-5EE98A13007A}" sibTransId="{F7C9A912-5B47-4C65-9966-12D81A4EBE24}"/>
    <dgm:cxn modelId="{F7D6B6C0-D835-4B19-A581-1BA2E3551314}" srcId="{DE8C82F6-13B1-4187-A125-02E536560655}" destId="{A1F733B2-656A-4B21-9F09-CB55C78066FE}" srcOrd="1" destOrd="0" parTransId="{00A2EC7F-1A88-4514-9B4E-A41B7BDB9F06}" sibTransId="{C423A00F-7828-4A55-884C-3AF9DAC0CA5E}"/>
    <dgm:cxn modelId="{4F1E3FEB-4D2B-440F-8258-CA7A2C38A0CC}" type="presOf" srcId="{D4513980-7E40-493C-B6C5-244B15E9C1CB}" destId="{AFEC72FF-1CDE-4FF8-8288-D5CC1AD2844C}" srcOrd="0" destOrd="0" presId="urn:microsoft.com/office/officeart/2005/8/layout/default#1"/>
    <dgm:cxn modelId="{27DC96AC-49CF-4259-B97A-1A63E1A82E67}" type="presParOf" srcId="{D2C602D0-2B6B-42FA-94FD-BB1AF5543952}" destId="{55ECC3B5-D8F0-4356-A22F-824B2294BA12}" srcOrd="0" destOrd="0" presId="urn:microsoft.com/office/officeart/2005/8/layout/default#1"/>
    <dgm:cxn modelId="{70BC02B8-2D79-4698-BD93-5D3DD203002E}" type="presParOf" srcId="{D2C602D0-2B6B-42FA-94FD-BB1AF5543952}" destId="{828DF4A5-1EB8-4D6F-9451-E77ABE8A6F00}" srcOrd="1" destOrd="0" presId="urn:microsoft.com/office/officeart/2005/8/layout/default#1"/>
    <dgm:cxn modelId="{2D87321D-7473-4476-B5CC-F2AEFB5F59B6}" type="presParOf" srcId="{D2C602D0-2B6B-42FA-94FD-BB1AF5543952}" destId="{34B8984B-B5DC-4B3B-9783-C65934EE382D}" srcOrd="2" destOrd="0" presId="urn:microsoft.com/office/officeart/2005/8/layout/default#1"/>
    <dgm:cxn modelId="{7F9C19CF-81F9-43E4-BA89-5308EDD5F50D}" type="presParOf" srcId="{D2C602D0-2B6B-42FA-94FD-BB1AF5543952}" destId="{C032964F-232A-4273-BE41-557469970178}" srcOrd="3" destOrd="0" presId="urn:microsoft.com/office/officeart/2005/8/layout/default#1"/>
    <dgm:cxn modelId="{8193E712-DD45-4AFA-94D8-E2D73ED11AD3}" type="presParOf" srcId="{D2C602D0-2B6B-42FA-94FD-BB1AF5543952}" destId="{A4772CE0-8BF9-4673-ABAA-171B017D13EB}" srcOrd="4" destOrd="0" presId="urn:microsoft.com/office/officeart/2005/8/layout/default#1"/>
    <dgm:cxn modelId="{6A63140F-7D34-4B4B-9C7E-34AEFADEAF85}" type="presParOf" srcId="{D2C602D0-2B6B-42FA-94FD-BB1AF5543952}" destId="{88EB0F0A-7890-4955-B381-CB96EF5DBAAF}" srcOrd="5" destOrd="0" presId="urn:microsoft.com/office/officeart/2005/8/layout/default#1"/>
    <dgm:cxn modelId="{739189BD-0627-4B85-B85E-6E1EC8D7F379}" type="presParOf" srcId="{D2C602D0-2B6B-42FA-94FD-BB1AF5543952}" destId="{AFEC72FF-1CDE-4FF8-8288-D5CC1AD2844C}" srcOrd="6" destOrd="0" presId="urn:microsoft.com/office/officeart/2005/8/layout/default#1"/>
    <dgm:cxn modelId="{247FDD91-EDBB-42D3-90F2-9B5C213914AB}" type="presParOf" srcId="{D2C602D0-2B6B-42FA-94FD-BB1AF5543952}" destId="{7D91EC8D-6CBA-4E01-B7F5-99385B33A74D}" srcOrd="7" destOrd="0" presId="urn:microsoft.com/office/officeart/2005/8/layout/default#1"/>
    <dgm:cxn modelId="{947C1863-DB16-4DC7-BDF2-EBB2A1BE419B}" type="presParOf" srcId="{D2C602D0-2B6B-42FA-94FD-BB1AF5543952}" destId="{A4C93089-F46A-46C8-B152-6E8A6ABDABC9}" srcOrd="8"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5" name="مستطيل مستدير الزوايا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ستطيل مستدير الزوايا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وان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ar-SA" smtClean="0"/>
              <a:t>انقر لتحرير نمط العنوان الرئيسي</a:t>
            </a:r>
            <a:endParaRPr kumimoji="0" lang="en-US"/>
          </a:p>
        </p:txBody>
      </p:sp>
      <p:sp>
        <p:nvSpPr>
          <p:cNvPr id="20" name="عنوان فرعي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19" name="عنصر نائب للتاريخ 18"/>
          <p:cNvSpPr>
            <a:spLocks noGrp="1"/>
          </p:cNvSpPr>
          <p:nvPr>
            <p:ph type="dt" sz="half" idx="10"/>
          </p:nvPr>
        </p:nvSpPr>
        <p:spPr/>
        <p:txBody>
          <a:bodyPr/>
          <a:lstStyle>
            <a:extLst/>
          </a:lstStyle>
          <a:p>
            <a:fld id="{1B8ABB09-4A1D-463E-8065-109CC2B7EFAA}" type="datetimeFigureOut">
              <a:rPr lang="ar-SA" smtClean="0"/>
              <a:pPr/>
              <a:t>28/04/1441</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11" name="عنصر نائب لرقم الشريحة 10"/>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502920" y="530352"/>
            <a:ext cx="8183880" cy="4187952"/>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28/04/1441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533404"/>
            <a:ext cx="1981200" cy="5257799"/>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533400" y="533402"/>
            <a:ext cx="5943600" cy="525780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28/04/1441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502920" y="530352"/>
            <a:ext cx="8183880" cy="4187952"/>
          </a:xfrm>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28/04/1441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مستطيل مستدير الزوايا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مستدير الزوايا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28/04/1441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28/04/1441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nchor="b"/>
          <a:lstStyle>
            <a:lvl1pPr>
              <a:defRPr b="1"/>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28/04/1441</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pPr/>
              <a:t>28/04/1441</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مستدير الزوايا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pPr/>
              <a:t>28/04/1441</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28/04/1441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مستطيل مستدير الزوايا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ذو زاوية واحدة مستديرة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28/04/1441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3" name="عنصر نائب للصورة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ar-SA" smtClean="0"/>
              <a:t>انقر فوق الرمز لإضافة صورة</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مستطيل مستدير الزوايا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مستطيل مستدير الزوايا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عنصر نائب للعنوان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ar-SA" smtClean="0"/>
              <a:t>انقر لتحرير نمط العنوان الرئيسي</a:t>
            </a:r>
            <a:endParaRPr kumimoji="0" lang="en-US"/>
          </a:p>
        </p:txBody>
      </p:sp>
      <p:sp>
        <p:nvSpPr>
          <p:cNvPr id="4" name="عنصر نائب للنص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5" name="عنصر نائب للتاريخ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B8ABB09-4A1D-463E-8065-109CC2B7EFAA}" type="datetimeFigureOut">
              <a:rPr lang="ar-SA" smtClean="0"/>
              <a:pPr/>
              <a:t>28/04/1441</a:t>
            </a:fld>
            <a:endParaRPr lang="ar-SA"/>
          </a:p>
        </p:txBody>
      </p:sp>
      <p:sp>
        <p:nvSpPr>
          <p:cNvPr id="18" name="عنصر نائب للتذييل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ar-SA"/>
          </a:p>
        </p:txBody>
      </p:sp>
      <p:sp>
        <p:nvSpPr>
          <p:cNvPr id="5" name="عنصر نائب لرقم الشريحة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571481"/>
            <a:ext cx="7772400" cy="2571767"/>
          </a:xfrm>
        </p:spPr>
        <p:txBody>
          <a:bodyPr>
            <a:normAutofit/>
          </a:bodyPr>
          <a:lstStyle/>
          <a:p>
            <a:pPr algn="ctr"/>
            <a:r>
              <a:rPr lang="ar-IQ" sz="7200" dirty="0" smtClean="0">
                <a:solidFill>
                  <a:schemeClr val="tx1"/>
                </a:solidFill>
                <a:effectLst>
                  <a:glow rad="139700">
                    <a:schemeClr val="accent2">
                      <a:satMod val="175000"/>
                      <a:alpha val="40000"/>
                    </a:schemeClr>
                  </a:glow>
                  <a:outerShdw blurRad="53975" dist="22860" dir="5400000" algn="tl" rotWithShape="0">
                    <a:srgbClr val="000000">
                      <a:alpha val="55000"/>
                    </a:srgbClr>
                  </a:outerShdw>
                </a:effectLst>
                <a:cs typeface="Arabic Transparent" pitchFamily="2" charset="-78"/>
              </a:rPr>
              <a:t>حمل التدريب </a:t>
            </a:r>
            <a:r>
              <a:rPr lang="ar-IQ" sz="5400" dirty="0" smtClean="0">
                <a:effectLst>
                  <a:glow rad="139700">
                    <a:schemeClr val="accent2">
                      <a:satMod val="175000"/>
                      <a:alpha val="40000"/>
                    </a:schemeClr>
                  </a:glow>
                  <a:outerShdw blurRad="53975" dist="22860" dir="5400000" algn="tl" rotWithShape="0">
                    <a:srgbClr val="000000">
                      <a:alpha val="55000"/>
                    </a:srgbClr>
                  </a:outerShdw>
                </a:effectLst>
                <a:cs typeface="Arabic Transparent" pitchFamily="2" charset="-78"/>
              </a:rPr>
              <a:t/>
            </a:r>
            <a:br>
              <a:rPr lang="ar-IQ" sz="5400" dirty="0" smtClean="0">
                <a:effectLst>
                  <a:glow rad="139700">
                    <a:schemeClr val="accent2">
                      <a:satMod val="175000"/>
                      <a:alpha val="40000"/>
                    </a:schemeClr>
                  </a:glow>
                  <a:outerShdw blurRad="53975" dist="22860" dir="5400000" algn="tl" rotWithShape="0">
                    <a:srgbClr val="000000">
                      <a:alpha val="55000"/>
                    </a:srgbClr>
                  </a:outerShdw>
                </a:effectLst>
                <a:cs typeface="Arabic Transparent" pitchFamily="2" charset="-78"/>
              </a:rPr>
            </a:br>
            <a:r>
              <a:rPr lang="ar-IQ" sz="4000" dirty="0" err="1" smtClean="0">
                <a:solidFill>
                  <a:schemeClr val="tx1"/>
                </a:solidFill>
                <a:effectLst>
                  <a:glow rad="139700">
                    <a:schemeClr val="accent2">
                      <a:satMod val="175000"/>
                      <a:alpha val="40000"/>
                    </a:schemeClr>
                  </a:glow>
                  <a:outerShdw blurRad="53975" dist="22860" dir="5400000" algn="tl" rotWithShape="0">
                    <a:srgbClr val="000000">
                      <a:alpha val="55000"/>
                    </a:srgbClr>
                  </a:outerShdw>
                </a:effectLst>
                <a:cs typeface="Arabic Transparent" pitchFamily="2" charset="-78"/>
              </a:rPr>
              <a:t>اعداد</a:t>
            </a:r>
            <a:r>
              <a:rPr lang="ar-IQ" sz="4000" dirty="0" smtClean="0">
                <a:solidFill>
                  <a:schemeClr val="tx1"/>
                </a:solidFill>
                <a:effectLst>
                  <a:glow rad="139700">
                    <a:schemeClr val="accent2">
                      <a:satMod val="175000"/>
                      <a:alpha val="40000"/>
                    </a:schemeClr>
                  </a:glow>
                  <a:outerShdw blurRad="53975" dist="22860" dir="5400000" algn="tl" rotWithShape="0">
                    <a:srgbClr val="000000">
                      <a:alpha val="55000"/>
                    </a:srgbClr>
                  </a:outerShdw>
                </a:effectLst>
                <a:cs typeface="Arabic Transparent" pitchFamily="2" charset="-78"/>
              </a:rPr>
              <a:t> طالبات الدكتوراه لعام 2019-2020</a:t>
            </a:r>
            <a:br>
              <a:rPr lang="ar-IQ" sz="4000" dirty="0" smtClean="0">
                <a:solidFill>
                  <a:schemeClr val="tx1"/>
                </a:solidFill>
                <a:effectLst>
                  <a:glow rad="139700">
                    <a:schemeClr val="accent2">
                      <a:satMod val="175000"/>
                      <a:alpha val="40000"/>
                    </a:schemeClr>
                  </a:glow>
                  <a:outerShdw blurRad="53975" dist="22860" dir="5400000" algn="tl" rotWithShape="0">
                    <a:srgbClr val="000000">
                      <a:alpha val="55000"/>
                    </a:srgbClr>
                  </a:outerShdw>
                </a:effectLst>
                <a:cs typeface="Arabic Transparent" pitchFamily="2" charset="-78"/>
              </a:rPr>
            </a:br>
            <a:r>
              <a:rPr lang="ar-IQ" sz="4000" dirty="0" err="1" smtClean="0">
                <a:solidFill>
                  <a:schemeClr val="tx1"/>
                </a:solidFill>
                <a:effectLst>
                  <a:glow rad="139700">
                    <a:schemeClr val="accent2">
                      <a:satMod val="175000"/>
                      <a:alpha val="40000"/>
                    </a:schemeClr>
                  </a:glow>
                  <a:outerShdw blurRad="53975" dist="22860" dir="5400000" algn="tl" rotWithShape="0">
                    <a:srgbClr val="000000">
                      <a:alpha val="55000"/>
                    </a:srgbClr>
                  </a:outerShdw>
                </a:effectLst>
                <a:cs typeface="Arabic Transparent" pitchFamily="2" charset="-78"/>
              </a:rPr>
              <a:t>باشراف</a:t>
            </a:r>
            <a:r>
              <a:rPr lang="ar-IQ" sz="4000" dirty="0" smtClean="0">
                <a:solidFill>
                  <a:schemeClr val="tx1"/>
                </a:solidFill>
                <a:effectLst>
                  <a:glow rad="139700">
                    <a:schemeClr val="accent2">
                      <a:satMod val="175000"/>
                      <a:alpha val="40000"/>
                    </a:schemeClr>
                  </a:glow>
                  <a:outerShdw blurRad="53975" dist="22860" dir="5400000" algn="tl" rotWithShape="0">
                    <a:srgbClr val="000000">
                      <a:alpha val="55000"/>
                    </a:srgbClr>
                  </a:outerShdw>
                </a:effectLst>
                <a:cs typeface="Arabic Transparent" pitchFamily="2" charset="-78"/>
              </a:rPr>
              <a:t> </a:t>
            </a:r>
            <a:r>
              <a:rPr lang="ar-IQ" sz="4000" dirty="0" err="1" smtClean="0">
                <a:solidFill>
                  <a:schemeClr val="tx1"/>
                </a:solidFill>
                <a:effectLst>
                  <a:glow rad="139700">
                    <a:schemeClr val="accent2">
                      <a:satMod val="175000"/>
                      <a:alpha val="40000"/>
                    </a:schemeClr>
                  </a:glow>
                  <a:outerShdw blurRad="53975" dist="22860" dir="5400000" algn="tl" rotWithShape="0">
                    <a:srgbClr val="000000">
                      <a:alpha val="55000"/>
                    </a:srgbClr>
                  </a:outerShdw>
                </a:effectLst>
                <a:cs typeface="Arabic Transparent" pitchFamily="2" charset="-78"/>
              </a:rPr>
              <a:t>الاستاذ</a:t>
            </a:r>
            <a:r>
              <a:rPr lang="ar-IQ" sz="4000" dirty="0" smtClean="0">
                <a:solidFill>
                  <a:schemeClr val="tx1"/>
                </a:solidFill>
                <a:effectLst>
                  <a:glow rad="139700">
                    <a:schemeClr val="accent2">
                      <a:satMod val="175000"/>
                      <a:alpha val="40000"/>
                    </a:schemeClr>
                  </a:glow>
                  <a:outerShdw blurRad="53975" dist="22860" dir="5400000" algn="tl" rotWithShape="0">
                    <a:srgbClr val="000000">
                      <a:alpha val="55000"/>
                    </a:srgbClr>
                  </a:outerShdw>
                </a:effectLst>
                <a:cs typeface="Arabic Transparent" pitchFamily="2" charset="-78"/>
              </a:rPr>
              <a:t> الدكتور سهاد قاسم الموسوي</a:t>
            </a:r>
            <a:endParaRPr lang="ar-IQ" sz="4000" dirty="0">
              <a:solidFill>
                <a:schemeClr val="tx1"/>
              </a:solidFill>
              <a:effectLst>
                <a:glow rad="139700">
                  <a:schemeClr val="accent2">
                    <a:satMod val="175000"/>
                    <a:alpha val="40000"/>
                  </a:schemeClr>
                </a:glow>
                <a:outerShdw blurRad="53975" dist="22860" dir="5400000" algn="tl" rotWithShape="0">
                  <a:srgbClr val="000000">
                    <a:alpha val="55000"/>
                  </a:srgbClr>
                </a:outerShdw>
              </a:effectLst>
              <a:cs typeface="Arabic Transparent" pitchFamily="2" charset="-78"/>
            </a:endParaRPr>
          </a:p>
        </p:txBody>
      </p:sp>
      <p:sp>
        <p:nvSpPr>
          <p:cNvPr id="3" name="عنوان فرعي 2"/>
          <p:cNvSpPr>
            <a:spLocks noGrp="1"/>
          </p:cNvSpPr>
          <p:nvPr>
            <p:ph type="subTitle" idx="1"/>
          </p:nvPr>
        </p:nvSpPr>
        <p:spPr>
          <a:xfrm>
            <a:off x="1371600" y="3786190"/>
            <a:ext cx="5986482" cy="2357454"/>
          </a:xfrm>
        </p:spPr>
        <p:txBody>
          <a:bodyPr>
            <a:normAutofit/>
          </a:bodyPr>
          <a:lstStyle/>
          <a:p>
            <a:pPr algn="ctr"/>
            <a:endParaRPr lang="ar-IQ"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a:p>
            <a:pPr algn="ctr"/>
            <a:r>
              <a:rPr lang="ar-IQ"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 </a:t>
            </a:r>
          </a:p>
        </p:txBody>
      </p:sp>
      <p:pic>
        <p:nvPicPr>
          <p:cNvPr id="5" name="Picture 4"/>
          <p:cNvPicPr>
            <a:picLocks noChangeAspect="1"/>
          </p:cNvPicPr>
          <p:nvPr/>
        </p:nvPicPr>
        <p:blipFill>
          <a:blip r:embed="rId2"/>
          <a:stretch>
            <a:fillRect/>
          </a:stretch>
        </p:blipFill>
        <p:spPr>
          <a:xfrm>
            <a:off x="1619672" y="3645024"/>
            <a:ext cx="6552728" cy="273630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Text Placeholder 2"/>
          <p:cNvSpPr>
            <a:spLocks noGrp="1"/>
          </p:cNvSpPr>
          <p:nvPr>
            <p:ph type="body" idx="2"/>
          </p:nvPr>
        </p:nvSpPr>
        <p:spPr/>
        <p:txBody>
          <a:bodyPr>
            <a:normAutofit/>
          </a:bodyPr>
          <a:lstStyle/>
          <a:p>
            <a:endParaRPr lang="ar-SA" sz="3600" b="1" dirty="0" smtClean="0">
              <a:solidFill>
                <a:schemeClr val="accent1">
                  <a:lumMod val="7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SA" sz="3600" b="1" dirty="0">
              <a:solidFill>
                <a:schemeClr val="accent1">
                  <a:lumMod val="75000"/>
                </a:schemeClr>
              </a:solidFill>
              <a:latin typeface="Sakkal Majalla" panose="02000000000000000000" pitchFamily="2" charset="-78"/>
              <a:ea typeface="Calibri" panose="020F0502020204030204" pitchFamily="34" charset="0"/>
              <a:cs typeface="Sakkal Majalla" panose="02000000000000000000" pitchFamily="2" charset="-78"/>
            </a:endParaRPr>
          </a:p>
          <a:p>
            <a:endParaRPr lang="ar-SA" sz="3600" b="1" dirty="0" smtClean="0">
              <a:solidFill>
                <a:schemeClr val="accent1">
                  <a:lumMod val="75000"/>
                </a:schemeClr>
              </a:solidFill>
              <a:latin typeface="Sakkal Majalla" panose="02000000000000000000" pitchFamily="2" charset="-78"/>
              <a:ea typeface="Calibri" panose="020F0502020204030204" pitchFamily="34" charset="0"/>
              <a:cs typeface="Sakkal Majalla" panose="02000000000000000000" pitchFamily="2" charset="-78"/>
            </a:endParaRPr>
          </a:p>
          <a:p>
            <a:r>
              <a:rPr lang="ar-SA" sz="3600" b="1" dirty="0" smtClean="0">
                <a:solidFill>
                  <a:schemeClr val="accent1">
                    <a:lumMod val="75000"/>
                  </a:schemeClr>
                </a:solidFill>
                <a:latin typeface="Sakkal Majalla" panose="02000000000000000000" pitchFamily="2" charset="-78"/>
                <a:ea typeface="Calibri" panose="020F0502020204030204" pitchFamily="34" charset="0"/>
                <a:cs typeface="Sakkal Majalla" panose="02000000000000000000" pitchFamily="2" charset="-78"/>
              </a:rPr>
              <a:t>زيادة </a:t>
            </a:r>
            <a:r>
              <a:rPr lang="ar-SA" sz="3600" b="1" dirty="0">
                <a:solidFill>
                  <a:schemeClr val="accent1">
                    <a:lumMod val="75000"/>
                  </a:schemeClr>
                </a:solidFill>
                <a:latin typeface="Sakkal Majalla" panose="02000000000000000000" pitchFamily="2" charset="-78"/>
                <a:ea typeface="Calibri" panose="020F0502020204030204" pitchFamily="34" charset="0"/>
                <a:cs typeface="Sakkal Majalla" panose="02000000000000000000" pitchFamily="2" charset="-78"/>
              </a:rPr>
              <a:t>الشدة تكون</a:t>
            </a:r>
            <a:endParaRPr lang="ar-IQ" sz="3600" dirty="0">
              <a:solidFill>
                <a:schemeClr val="accent1">
                  <a:lumMod val="75000"/>
                </a:schemeClr>
              </a:solidFill>
              <a:latin typeface="Sakkal Majalla" panose="02000000000000000000" pitchFamily="2" charset="-78"/>
              <a:cs typeface="Sakkal Majalla" panose="02000000000000000000" pitchFamily="2" charset="-78"/>
            </a:endParaRPr>
          </a:p>
        </p:txBody>
      </p:sp>
      <p:sp>
        <p:nvSpPr>
          <p:cNvPr id="4" name="Content Placeholder 3"/>
          <p:cNvSpPr>
            <a:spLocks noGrp="1"/>
          </p:cNvSpPr>
          <p:nvPr>
            <p:ph sz="half" idx="1"/>
          </p:nvPr>
        </p:nvSpPr>
        <p:spPr>
          <a:xfrm>
            <a:off x="761372" y="533400"/>
            <a:ext cx="4626159" cy="5271864"/>
          </a:xfrm>
        </p:spPr>
        <p:txBody>
          <a:bodyPr>
            <a:normAutofit fontScale="70000" lnSpcReduction="20000"/>
          </a:bodyPr>
          <a:lstStyle/>
          <a:p>
            <a:pPr>
              <a:lnSpc>
                <a:spcPct val="115000"/>
              </a:lnSpc>
              <a:spcAft>
                <a:spcPts val="1000"/>
              </a:spcAft>
            </a:pPr>
            <a:r>
              <a:rPr lang="ar-SA" sz="3200" b="1" dirty="0" smtClean="0">
                <a:latin typeface="Calibri" panose="020F0502020204030204" pitchFamily="34" charset="0"/>
                <a:ea typeface="Calibri" panose="020F0502020204030204" pitchFamily="34" charset="0"/>
                <a:cs typeface="Simplified Arabic" panose="02020603050405020304" pitchFamily="18" charset="-78"/>
              </a:rPr>
              <a:t>زيادة </a:t>
            </a:r>
            <a:r>
              <a:rPr lang="ar-SA" sz="3200" b="1" dirty="0">
                <a:latin typeface="Calibri" panose="020F0502020204030204" pitchFamily="34" charset="0"/>
                <a:ea typeface="Calibri" panose="020F0502020204030204" pitchFamily="34" charset="0"/>
                <a:cs typeface="Simplified Arabic" panose="02020603050405020304" pitchFamily="18" charset="-78"/>
              </a:rPr>
              <a:t>السرعة الحركية في أداء المهارات .</a:t>
            </a:r>
            <a:endParaRPr lang="en-US" sz="1900" b="1"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3200" b="1" dirty="0" smtClean="0">
                <a:latin typeface="Calibri" panose="020F0502020204030204" pitchFamily="34" charset="0"/>
                <a:ea typeface="Calibri" panose="020F0502020204030204" pitchFamily="34" charset="0"/>
                <a:cs typeface="Simplified Arabic" panose="02020603050405020304" pitchFamily="18" charset="-78"/>
              </a:rPr>
              <a:t>زيادة السرعة الانتقالية لمسافات محددة .</a:t>
            </a:r>
            <a:endParaRPr lang="en-US" sz="1900" b="1" dirty="0" smtClean="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3200" b="1" dirty="0" smtClean="0">
                <a:latin typeface="Calibri" panose="020F0502020204030204" pitchFamily="34" charset="0"/>
                <a:ea typeface="Calibri" panose="020F0502020204030204" pitchFamily="34" charset="0"/>
                <a:cs typeface="Simplified Arabic" panose="02020603050405020304" pitchFamily="18" charset="-78"/>
              </a:rPr>
              <a:t>زيادة </a:t>
            </a:r>
            <a:r>
              <a:rPr lang="ar-SA" sz="3200" b="1" dirty="0">
                <a:latin typeface="Calibri" panose="020F0502020204030204" pitchFamily="34" charset="0"/>
                <a:ea typeface="Calibri" panose="020F0502020204030204" pitchFamily="34" charset="0"/>
                <a:cs typeface="Simplified Arabic" panose="02020603050405020304" pitchFamily="18" charset="-78"/>
              </a:rPr>
              <a:t>الكثافة التدريبية .</a:t>
            </a:r>
            <a:endParaRPr lang="en-US" sz="1900" b="1"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3200" b="1" dirty="0" smtClean="0">
                <a:latin typeface="Calibri" panose="020F0502020204030204" pitchFamily="34" charset="0"/>
                <a:ea typeface="Calibri" panose="020F0502020204030204" pitchFamily="34" charset="0"/>
                <a:cs typeface="Simplified Arabic" panose="02020603050405020304" pitchFamily="18" charset="-78"/>
              </a:rPr>
              <a:t>زيادة </a:t>
            </a:r>
            <a:r>
              <a:rPr lang="ar-SA" sz="3200" b="1" dirty="0">
                <a:latin typeface="Calibri" panose="020F0502020204030204" pitchFamily="34" charset="0"/>
                <a:ea typeface="Calibri" panose="020F0502020204030204" pitchFamily="34" charset="0"/>
                <a:cs typeface="Simplified Arabic" panose="02020603050405020304" pitchFamily="18" charset="-78"/>
              </a:rPr>
              <a:t>عدد البطولات .</a:t>
            </a:r>
            <a:endParaRPr lang="en-US" sz="1900" b="1"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3200" b="1" dirty="0" smtClean="0">
                <a:latin typeface="Calibri" panose="020F0502020204030204" pitchFamily="34" charset="0"/>
                <a:ea typeface="Calibri" panose="020F0502020204030204" pitchFamily="34" charset="0"/>
                <a:cs typeface="Simplified Arabic" panose="02020603050405020304" pitchFamily="18" charset="-78"/>
              </a:rPr>
              <a:t>زيادة </a:t>
            </a:r>
            <a:r>
              <a:rPr lang="ar-SA" sz="3200" b="1" dirty="0">
                <a:latin typeface="Calibri" panose="020F0502020204030204" pitchFamily="34" charset="0"/>
                <a:ea typeface="Calibri" panose="020F0502020204030204" pitchFamily="34" charset="0"/>
                <a:cs typeface="Simplified Arabic" panose="02020603050405020304" pitchFamily="18" charset="-78"/>
              </a:rPr>
              <a:t>النسبة المئوية بين الحجم والشدة وتكون على حساب الشدة المطلقة </a:t>
            </a:r>
            <a:endParaRPr lang="en-US" sz="1900" b="1"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3200" b="1" dirty="0" smtClean="0">
                <a:latin typeface="Calibri" panose="020F0502020204030204" pitchFamily="34" charset="0"/>
                <a:ea typeface="Calibri" panose="020F0502020204030204" pitchFamily="34" charset="0"/>
                <a:cs typeface="Simplified Arabic" panose="02020603050405020304" pitchFamily="18" charset="-78"/>
              </a:rPr>
              <a:t>زيادة </a:t>
            </a:r>
            <a:r>
              <a:rPr lang="ar-SA" sz="3200" b="1" dirty="0">
                <a:latin typeface="Calibri" panose="020F0502020204030204" pitchFamily="34" charset="0"/>
                <a:ea typeface="Calibri" panose="020F0502020204030204" pitchFamily="34" charset="0"/>
                <a:cs typeface="Simplified Arabic" panose="02020603050405020304" pitchFamily="18" charset="-78"/>
              </a:rPr>
              <a:t>صعوبة الأداء وذلك بتصغير مساحات الأداء .</a:t>
            </a:r>
            <a:endParaRPr lang="en-US" sz="1900" b="1"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3200" b="1" dirty="0" smtClean="0">
                <a:latin typeface="Calibri" panose="020F0502020204030204" pitchFamily="34" charset="0"/>
                <a:ea typeface="Calibri" panose="020F0502020204030204" pitchFamily="34" charset="0"/>
                <a:cs typeface="Simplified Arabic" panose="02020603050405020304" pitchFamily="18" charset="-78"/>
              </a:rPr>
              <a:t>زيادة </a:t>
            </a:r>
            <a:r>
              <a:rPr lang="ar-SA" sz="3200" b="1" dirty="0">
                <a:latin typeface="Calibri" panose="020F0502020204030204" pitchFamily="34" charset="0"/>
                <a:ea typeface="Calibri" panose="020F0502020204030204" pitchFamily="34" charset="0"/>
                <a:cs typeface="Simplified Arabic" panose="02020603050405020304" pitchFamily="18" charset="-78"/>
              </a:rPr>
              <a:t>صعوبة الأداء بزيادة عدد اللاعبين المشاركين بالتمرين </a:t>
            </a:r>
            <a:r>
              <a:rPr lang="ar-SA" sz="3200" b="1" dirty="0" smtClean="0">
                <a:latin typeface="Calibri" panose="020F0502020204030204" pitchFamily="34" charset="0"/>
                <a:ea typeface="Calibri" panose="020F0502020204030204" pitchFamily="34" charset="0"/>
                <a:cs typeface="Simplified Arabic" panose="02020603050405020304" pitchFamily="18" charset="-78"/>
              </a:rPr>
              <a:t>.</a:t>
            </a:r>
            <a:endParaRPr lang="ar-SA" sz="1900" b="1" dirty="0" smtClean="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3200" b="1" dirty="0" smtClean="0">
                <a:latin typeface="Calibri" panose="020F0502020204030204" pitchFamily="34" charset="0"/>
                <a:ea typeface="Calibri" panose="020F0502020204030204" pitchFamily="34" charset="0"/>
                <a:cs typeface="Simplified Arabic" panose="02020603050405020304" pitchFamily="18" charset="-78"/>
              </a:rPr>
              <a:t> </a:t>
            </a:r>
            <a:r>
              <a:rPr lang="ar-SA" sz="3200" b="1" dirty="0">
                <a:latin typeface="Calibri" panose="020F0502020204030204" pitchFamily="34" charset="0"/>
                <a:ea typeface="Calibri" panose="020F0502020204030204" pitchFamily="34" charset="0"/>
                <a:cs typeface="Simplified Arabic" panose="02020603050405020304" pitchFamily="18" charset="-78"/>
              </a:rPr>
              <a:t>تقليل فترة الراحة البينية أو الراحة بين المجموعات .</a:t>
            </a:r>
            <a:endParaRPr lang="en-US" sz="1900" b="1" dirty="0">
              <a:latin typeface="Calibri" panose="020F0502020204030204" pitchFamily="34" charset="0"/>
              <a:ea typeface="Calibri" panose="020F0502020204030204" pitchFamily="34" charset="0"/>
              <a:cs typeface="Arial" panose="020B0604020202020204" pitchFamily="34" charset="0"/>
            </a:endParaRPr>
          </a:p>
          <a:p>
            <a:endParaRPr lang="ar-IQ" dirty="0"/>
          </a:p>
        </p:txBody>
      </p:sp>
    </p:spTree>
    <p:extLst>
      <p:ext uri="{BB962C8B-B14F-4D97-AF65-F5344CB8AC3E}">
        <p14:creationId xmlns:p14="http://schemas.microsoft.com/office/powerpoint/2010/main" xmlns="" val="36742142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Text Placeholder 2"/>
          <p:cNvSpPr>
            <a:spLocks noGrp="1"/>
          </p:cNvSpPr>
          <p:nvPr>
            <p:ph type="body" idx="2"/>
          </p:nvPr>
        </p:nvSpPr>
        <p:spPr/>
        <p:txBody>
          <a:bodyPr>
            <a:normAutofit/>
          </a:bodyPr>
          <a:lstStyle/>
          <a:p>
            <a:r>
              <a:rPr lang="ar-SA" sz="3600" b="1" dirty="0">
                <a:solidFill>
                  <a:schemeClr val="accent2"/>
                </a:solidFill>
                <a:latin typeface="Sakkal Majalla" panose="02000000000000000000" pitchFamily="2" charset="-78"/>
                <a:cs typeface="Sakkal Majalla" panose="02000000000000000000" pitchFamily="2" charset="-78"/>
              </a:rPr>
              <a:t>تحديد شدة الحمل التدريبي في الحلقة التدريبية</a:t>
            </a:r>
            <a:endParaRPr lang="ar-IQ" sz="3600" b="1" dirty="0">
              <a:solidFill>
                <a:schemeClr val="accent2"/>
              </a:solidFill>
              <a:latin typeface="Sakkal Majalla" panose="02000000000000000000" pitchFamily="2" charset="-78"/>
              <a:cs typeface="Sakkal Majalla" panose="02000000000000000000" pitchFamily="2" charset="-78"/>
            </a:endParaRPr>
          </a:p>
        </p:txBody>
      </p:sp>
      <p:sp>
        <p:nvSpPr>
          <p:cNvPr id="4" name="Content Placeholder 3"/>
          <p:cNvSpPr>
            <a:spLocks noGrp="1"/>
          </p:cNvSpPr>
          <p:nvPr>
            <p:ph sz="half" idx="1"/>
          </p:nvPr>
        </p:nvSpPr>
        <p:spPr/>
        <p:txBody>
          <a:bodyPr>
            <a:normAutofit fontScale="70000" lnSpcReduction="20000"/>
          </a:bodyPr>
          <a:lstStyle/>
          <a:p>
            <a:pPr>
              <a:lnSpc>
                <a:spcPct val="115000"/>
              </a:lnSpc>
              <a:spcAft>
                <a:spcPts val="1000"/>
              </a:spcAft>
            </a:pPr>
            <a:r>
              <a:rPr lang="ar-SA" b="1" dirty="0" smtClean="0">
                <a:latin typeface="Calibri" panose="020F0502020204030204" pitchFamily="34" charset="0"/>
                <a:ea typeface="Calibri" panose="020F0502020204030204" pitchFamily="34" charset="0"/>
                <a:cs typeface="Simplified Arabic" panose="02020603050405020304" pitchFamily="18" charset="-78"/>
              </a:rPr>
              <a:t>سرعة </a:t>
            </a:r>
            <a:r>
              <a:rPr lang="ar-SA" b="1" dirty="0">
                <a:latin typeface="Calibri" panose="020F0502020204030204" pitchFamily="34" charset="0"/>
                <a:ea typeface="Calibri" panose="020F0502020204030204" pitchFamily="34" charset="0"/>
                <a:cs typeface="Simplified Arabic" panose="02020603050405020304" pitchFamily="18" charset="-78"/>
              </a:rPr>
              <a:t>الأداء في التمرين :ــ </a:t>
            </a:r>
            <a:r>
              <a:rPr lang="ar-SA" dirty="0">
                <a:latin typeface="Calibri" panose="020F0502020204030204" pitchFamily="34" charset="0"/>
                <a:ea typeface="Calibri" panose="020F0502020204030204" pitchFamily="34" charset="0"/>
                <a:cs typeface="Simplified Arabic" panose="02020603050405020304" pitchFamily="18" charset="-78"/>
              </a:rPr>
              <a:t>وتقاس سرعة الأداء بالثانية أو الدقيقة أو النبض وفيما يأتي </a:t>
            </a:r>
            <a:r>
              <a:rPr lang="ar-SA" b="1" dirty="0">
                <a:latin typeface="Calibri" panose="020F0502020204030204" pitchFamily="34" charset="0"/>
                <a:ea typeface="Calibri" panose="020F0502020204030204" pitchFamily="34" charset="0"/>
                <a:cs typeface="Simplified Arabic" panose="02020603050405020304" pitchFamily="18" charset="-78"/>
              </a:rPr>
              <a:t>مثال يوضح ذلك :</a:t>
            </a:r>
            <a:endParaRPr lang="en-US" sz="18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dirty="0">
                <a:latin typeface="Calibri" panose="020F0502020204030204" pitchFamily="34" charset="0"/>
                <a:ea typeface="Calibri" panose="020F0502020204030204" pitchFamily="34" charset="0"/>
                <a:cs typeface="Simplified Arabic" panose="02020603050405020304" pitchFamily="18" charset="-78"/>
              </a:rPr>
              <a:t>قطع مسافة ((100متر)) في زمن ((13ثانية )) .</a:t>
            </a:r>
            <a:endParaRPr lang="en-US" sz="18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b="1" dirty="0" smtClean="0">
                <a:latin typeface="Calibri" panose="020F0502020204030204" pitchFamily="34" charset="0"/>
                <a:ea typeface="Calibri" panose="020F0502020204030204" pitchFamily="34" charset="0"/>
                <a:cs typeface="Simplified Arabic" panose="02020603050405020304" pitchFamily="18" charset="-78"/>
              </a:rPr>
              <a:t>مقدار </a:t>
            </a:r>
            <a:r>
              <a:rPr lang="ar-SA" b="1" dirty="0">
                <a:latin typeface="Calibri" panose="020F0502020204030204" pitchFamily="34" charset="0"/>
                <a:ea typeface="Calibri" panose="020F0502020204030204" pitchFamily="34" charset="0"/>
                <a:cs typeface="Simplified Arabic" panose="02020603050405020304" pitchFamily="18" charset="-78"/>
              </a:rPr>
              <a:t>المقاومة : </a:t>
            </a:r>
            <a:r>
              <a:rPr lang="ar-SA" dirty="0">
                <a:latin typeface="Calibri" panose="020F0502020204030204" pitchFamily="34" charset="0"/>
                <a:ea typeface="Calibri" panose="020F0502020204030204" pitchFamily="34" charset="0"/>
                <a:cs typeface="Simplified Arabic" panose="02020603050405020304" pitchFamily="18" charset="-78"/>
              </a:rPr>
              <a:t>تقاس المقاومة بال كغم في الفعاليات التي تحتاج إلى القوة العضلية كما هو الحال في رفع </a:t>
            </a:r>
            <a:r>
              <a:rPr lang="ar-SA" dirty="0" smtClean="0">
                <a:latin typeface="Calibri" panose="020F0502020204030204" pitchFamily="34" charset="0"/>
                <a:ea typeface="Calibri" panose="020F0502020204030204" pitchFamily="34" charset="0"/>
                <a:cs typeface="Simplified Arabic" panose="02020603050405020304" pitchFamily="18" charset="-78"/>
              </a:rPr>
              <a:t>الأثقال</a:t>
            </a:r>
          </a:p>
          <a:p>
            <a:pPr>
              <a:lnSpc>
                <a:spcPct val="115000"/>
              </a:lnSpc>
              <a:spcAft>
                <a:spcPts val="1000"/>
              </a:spcAft>
            </a:pPr>
            <a:r>
              <a:rPr lang="ar-SA" b="1" dirty="0" smtClean="0">
                <a:latin typeface="Calibri" panose="020F0502020204030204" pitchFamily="34" charset="0"/>
                <a:ea typeface="Calibri" panose="020F0502020204030204" pitchFamily="34" charset="0"/>
                <a:cs typeface="Simplified Arabic" panose="02020603050405020304" pitchFamily="18" charset="-78"/>
              </a:rPr>
              <a:t>ــالمسافة </a:t>
            </a:r>
            <a:r>
              <a:rPr lang="ar-SA" b="1" dirty="0">
                <a:latin typeface="Calibri" panose="020F0502020204030204" pitchFamily="34" charset="0"/>
                <a:ea typeface="Calibri" panose="020F0502020204030204" pitchFamily="34" charset="0"/>
                <a:cs typeface="Simplified Arabic" panose="02020603050405020304" pitchFamily="18" charset="-78"/>
              </a:rPr>
              <a:t>المسجلة : </a:t>
            </a:r>
            <a:r>
              <a:rPr lang="ar-SA" dirty="0">
                <a:latin typeface="Calibri" panose="020F0502020204030204" pitchFamily="34" charset="0"/>
                <a:ea typeface="Calibri" panose="020F0502020204030204" pitchFamily="34" charset="0"/>
                <a:cs typeface="Simplified Arabic" panose="02020603050405020304" pitchFamily="18" charset="-78"/>
              </a:rPr>
              <a:t>(( 75 % )) القوة القصوى يعني مقدار الثقل الذي يعمل الرياضي على مقاومته .</a:t>
            </a:r>
            <a:endParaRPr lang="en-US" sz="18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dirty="0">
                <a:latin typeface="Calibri" panose="020F0502020204030204" pitchFamily="34" charset="0"/>
                <a:ea typeface="Calibri" panose="020F0502020204030204" pitchFamily="34" charset="0"/>
                <a:cs typeface="Simplified Arabic" panose="02020603050405020304" pitchFamily="18" charset="-78"/>
              </a:rPr>
              <a:t>تقاس بالسنتيمتر أو المتر مثل ركل الكرة لأبعد مسافة رمي الثقل بالوثب الطويل .</a:t>
            </a:r>
            <a:endParaRPr lang="en-US" sz="1800" dirty="0">
              <a:latin typeface="Calibri" panose="020F0502020204030204" pitchFamily="34" charset="0"/>
              <a:ea typeface="Calibri" panose="020F0502020204030204" pitchFamily="34" charset="0"/>
              <a:cs typeface="Arial" panose="020B0604020202020204" pitchFamily="34" charset="0"/>
            </a:endParaRPr>
          </a:p>
          <a:p>
            <a:endParaRPr lang="ar-IQ" dirty="0"/>
          </a:p>
        </p:txBody>
      </p:sp>
    </p:spTree>
    <p:extLst>
      <p:ext uri="{BB962C8B-B14F-4D97-AF65-F5344CB8AC3E}">
        <p14:creationId xmlns:p14="http://schemas.microsoft.com/office/powerpoint/2010/main" xmlns="" val="25375255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81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CCCCFF"/>
              </a:gs>
              <a:gs pos="17999">
                <a:srgbClr val="99CCFF"/>
              </a:gs>
              <a:gs pos="36000">
                <a:srgbClr val="9966FF"/>
              </a:gs>
              <a:gs pos="61000">
                <a:srgbClr val="CC99FF"/>
              </a:gs>
              <a:gs pos="82001">
                <a:srgbClr val="99CCFF"/>
              </a:gs>
              <a:gs pos="100000">
                <a:srgbClr val="CCCCFF"/>
              </a:gs>
            </a:gsLst>
            <a:lin ang="8100000" scaled="0"/>
          </a:gradFill>
        </p:spPr>
        <p:txBody>
          <a:bodyPr>
            <a:normAutofit/>
          </a:bodyPr>
          <a:lstStyle/>
          <a:p>
            <a:pPr algn="ctr"/>
            <a:r>
              <a:rPr lang="ar-IQ" sz="6000" dirty="0" smtClean="0">
                <a:solidFill>
                  <a:schemeClr val="accent2"/>
                </a:solidFill>
                <a:latin typeface="Sakkal Majalla" panose="02000000000000000000" pitchFamily="2" charset="-78"/>
                <a:cs typeface="Sakkal Majalla" panose="02000000000000000000" pitchFamily="2" charset="-78"/>
              </a:rPr>
              <a:t>حجم الحمل </a:t>
            </a:r>
            <a:endParaRPr lang="ar-IQ" sz="6000" dirty="0">
              <a:solidFill>
                <a:schemeClr val="accent2"/>
              </a:solidFill>
              <a:latin typeface="Sakkal Majalla" panose="02000000000000000000" pitchFamily="2" charset="-78"/>
              <a:cs typeface="Sakkal Majalla" panose="02000000000000000000" pitchFamily="2" charset="-78"/>
            </a:endParaRPr>
          </a:p>
        </p:txBody>
      </p:sp>
      <p:pic>
        <p:nvPicPr>
          <p:cNvPr id="5" name="عنصر نائب للمحتوى 4" descr="JSXCAP3RULJCA6OKUHYCA0T4U8ACAAO68T0CAG8Z18FCAN3EANRCAJM6VXSCABUQEDHCABVYT9DCAEWP0CDCA0MMMPPCAQD447ZCAKC9ELDCAJME4KPCAVL6HUVCAJBSITSCAC02ND1CAA7RYTFCA3W0EUE.jpg"/>
          <p:cNvPicPr>
            <a:picLocks noGrp="1" noChangeAspect="1"/>
          </p:cNvPicPr>
          <p:nvPr>
            <p:ph sz="half" idx="1"/>
          </p:nvPr>
        </p:nvPicPr>
        <p:blipFill>
          <a:blip r:embed="rId2"/>
          <a:stretch>
            <a:fillRect/>
          </a:stretch>
        </p:blipFill>
        <p:spPr>
          <a:xfrm>
            <a:off x="714348" y="571480"/>
            <a:ext cx="3000396" cy="364333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4" name="عنصر نائب للمحتوى 3"/>
          <p:cNvSpPr>
            <a:spLocks noGrp="1"/>
          </p:cNvSpPr>
          <p:nvPr>
            <p:ph sz="half" idx="2"/>
          </p:nvPr>
        </p:nvSpPr>
        <p:spPr>
          <a:gradFill>
            <a:gsLst>
              <a:gs pos="0">
                <a:srgbClr val="03D4A8"/>
              </a:gs>
              <a:gs pos="25000">
                <a:srgbClr val="21D6E0"/>
              </a:gs>
              <a:gs pos="75000">
                <a:srgbClr val="0087E6"/>
              </a:gs>
              <a:gs pos="100000">
                <a:srgbClr val="005CBF"/>
              </a:gs>
            </a:gsLst>
            <a:lin ang="8100000" scaled="0"/>
          </a:gradFill>
        </p:spPr>
        <p:txBody>
          <a:bodyPr>
            <a:normAutofit lnSpcReduction="10000"/>
          </a:bodyPr>
          <a:lstStyle/>
          <a:p>
            <a:pPr>
              <a:lnSpc>
                <a:spcPct val="115000"/>
              </a:lnSpc>
              <a:spcAft>
                <a:spcPts val="1000"/>
              </a:spcAft>
            </a:pPr>
            <a:r>
              <a:rPr lang="ar-SA" sz="2800" dirty="0">
                <a:solidFill>
                  <a:schemeClr val="accent2"/>
                </a:solidFill>
                <a:latin typeface="Sakkal Majalla" panose="02000000000000000000" pitchFamily="2" charset="-78"/>
                <a:ea typeface="Calibri" panose="020F0502020204030204" pitchFamily="34" charset="0"/>
                <a:cs typeface="Sakkal Majalla" panose="02000000000000000000" pitchFamily="2" charset="-78"/>
              </a:rPr>
              <a:t>الحجم</a:t>
            </a:r>
            <a:r>
              <a:rPr lang="ar-SA" sz="2800" dirty="0">
                <a:latin typeface="Calibri" panose="020F0502020204030204" pitchFamily="34" charset="0"/>
                <a:ea typeface="Calibri" panose="020F0502020204030204" pitchFamily="34" charset="0"/>
                <a:cs typeface="Simplified Arabic" panose="02020603050405020304" pitchFamily="18" charset="-78"/>
              </a:rPr>
              <a:t> هو المكون الاساس او الرئيس في التدريب وهو المكون او العنصر الكمي لتحقيق الاداء وتحسين القدرات البدنية</a:t>
            </a:r>
            <a:r>
              <a:rPr lang="en-US" sz="2800" dirty="0">
                <a:latin typeface="Simplified Arabic" panose="02020603050405020304" pitchFamily="18" charset="-78"/>
                <a:ea typeface="Calibri" panose="020F0502020204030204" pitchFamily="34" charset="0"/>
                <a:cs typeface="Arial" panose="020B0604020202020204" pitchFamily="34" charset="0"/>
              </a:rPr>
              <a:t> .     </a:t>
            </a:r>
            <a:r>
              <a:rPr lang="en-US" sz="2800" dirty="0" smtClean="0">
                <a:latin typeface="Simplified Arabic" panose="02020603050405020304" pitchFamily="18" charset="-78"/>
                <a:ea typeface="Calibri" panose="020F0502020204030204" pitchFamily="34" charset="0"/>
                <a:cs typeface="Arial" panose="020B0604020202020204" pitchFamily="34" charset="0"/>
              </a:rPr>
              <a:t>  </a:t>
            </a:r>
            <a:endParaRPr lang="en-US" sz="1800" dirty="0">
              <a:latin typeface="Calibri" panose="020F0502020204030204" pitchFamily="34" charset="0"/>
              <a:ea typeface="Calibri" panose="020F0502020204030204" pitchFamily="34" charset="0"/>
              <a:cs typeface="Arial" panose="020B0604020202020204" pitchFamily="34" charset="0"/>
            </a:endParaRPr>
          </a:p>
          <a:p>
            <a:r>
              <a:rPr lang="ar-SA" sz="2800" dirty="0">
                <a:ea typeface="Calibri" panose="020F0502020204030204" pitchFamily="34" charset="0"/>
                <a:cs typeface="Simplified Arabic" panose="02020603050405020304" pitchFamily="18" charset="-78"/>
              </a:rPr>
              <a:t>والحجم يتكون من فترة دوام التمرين الواحد وعدد مرات تكرار التمرين الواحد </a:t>
            </a:r>
            <a:r>
              <a:rPr lang="ar-IQ" dirty="0" smtClean="0">
                <a:latin typeface="Arial" pitchFamily="34" charset="0"/>
                <a:cs typeface="Arial" pitchFamily="34" charset="0"/>
              </a:rPr>
              <a:t>أو مجموع الأزمنة المستغرقة تنفيذها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to="" calcmode="lin" valueType="num">
                                      <p:cBhvr>
                                        <p:cTn id="7" dur="1" fill="hold"/>
                                        <p:tgtEl>
                                          <p:spTgt spid="4">
                                            <p:bg/>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to="" calcmode="lin" valueType="num">
                                      <p:cBhvr>
                                        <p:cTn id="12" dur="1" fill="hold"/>
                                        <p:tgtEl>
                                          <p:spTgt spid="4">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to="" calcmode="lin" valueType="num">
                                      <p:cBhvr>
                                        <p:cTn id="17" dur="1" fill="hold"/>
                                        <p:tgtEl>
                                          <p:spTgt spid="4">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514352" y="530352"/>
            <a:ext cx="3771896" cy="4541722"/>
          </a:xfrm>
          <a:gradFill>
            <a:gsLst>
              <a:gs pos="0">
                <a:srgbClr val="FFEFD1"/>
              </a:gs>
              <a:gs pos="64999">
                <a:srgbClr val="F0EBD5"/>
              </a:gs>
              <a:gs pos="100000">
                <a:srgbClr val="D1C39F"/>
              </a:gs>
            </a:gsLst>
            <a:lin ang="5400000" scaled="0"/>
          </a:gradFill>
        </p:spPr>
        <p:txBody>
          <a:bodyPr>
            <a:normAutofit/>
          </a:bodyPr>
          <a:lstStyle/>
          <a:p>
            <a:pPr algn="justLow"/>
            <a:endParaRPr lang="ar-IQ" dirty="0">
              <a:latin typeface="Arial" pitchFamily="34" charset="0"/>
              <a:cs typeface="Arial" pitchFamily="34" charset="0"/>
            </a:endParaRPr>
          </a:p>
        </p:txBody>
      </p:sp>
      <p:sp>
        <p:nvSpPr>
          <p:cNvPr id="4" name="عنصر نائب للمحتوى 3"/>
          <p:cNvSpPr>
            <a:spLocks noGrp="1"/>
          </p:cNvSpPr>
          <p:nvPr>
            <p:ph sz="half" idx="2"/>
          </p:nvPr>
        </p:nvSpPr>
        <p:spPr>
          <a:xfrm>
            <a:off x="4755360" y="530352"/>
            <a:ext cx="3931920" cy="5562944"/>
          </a:xfrm>
          <a:solidFill>
            <a:schemeClr val="bg1"/>
          </a:solidFill>
        </p:spPr>
        <p:txBody>
          <a:bodyPr>
            <a:normAutofit/>
          </a:bodyPr>
          <a:lstStyle/>
          <a:p>
            <a:pPr algn="justLow"/>
            <a:r>
              <a:rPr lang="ar-IQ" sz="3100" b="1" dirty="0" smtClean="0">
                <a:solidFill>
                  <a:schemeClr val="accent2"/>
                </a:solidFill>
                <a:latin typeface="Sakkal Majalla" panose="02000000000000000000" pitchFamily="2" charset="-78"/>
                <a:cs typeface="Sakkal Majalla" panose="02000000000000000000" pitchFamily="2" charset="-78"/>
              </a:rPr>
              <a:t>كثافة الحمل  :</a:t>
            </a:r>
            <a:r>
              <a:rPr lang="ar-SA" sz="3100" dirty="0">
                <a:solidFill>
                  <a:schemeClr val="accent2"/>
                </a:solidFill>
                <a:latin typeface="Sakkal Majalla" panose="02000000000000000000" pitchFamily="2" charset="-78"/>
                <a:ea typeface="Calibri" panose="020F0502020204030204" pitchFamily="34" charset="0"/>
                <a:cs typeface="Sakkal Majalla" panose="02000000000000000000" pitchFamily="2" charset="-78"/>
              </a:rPr>
              <a:t> </a:t>
            </a:r>
            <a:r>
              <a:rPr lang="ar-SA" sz="2800" dirty="0">
                <a:ea typeface="Calibri" panose="020F0502020204030204" pitchFamily="34" charset="0"/>
                <a:cs typeface="Simplified Arabic" panose="02020603050405020304" pitchFamily="18" charset="-78"/>
              </a:rPr>
              <a:t>وهى العلاقة الزمنية بين فترتى الحمل والراحة أثناء الوحدة التدريبية الواحدة وهذه العلاقة من الأسس الهامة لضمان عودة أعضاء وأجهزة الجسم إلى حالتها الطبيعية نسبيا ( استعادة الشفاء ) بعد المجهود البدني وبالتالي استمرارية الفرد في تقبل المزيد من الأحمال التدريبية مع القدرة على العمل والأداء </a:t>
            </a:r>
            <a:endParaRPr lang="ar-IQ" dirty="0" smtClean="0">
              <a:latin typeface="Arial" pitchFamily="34" charset="0"/>
              <a:cs typeface="Arial" pitchFamily="34" charset="0"/>
            </a:endParaRPr>
          </a:p>
        </p:txBody>
      </p:sp>
      <p:pic>
        <p:nvPicPr>
          <p:cNvPr id="1026" name="Picture 2" descr="C:\Documents and Settings\Administrator\Desktop\صور رياضية\imagesCAZWZ17K.jpg"/>
          <p:cNvPicPr>
            <a:picLocks noChangeAspect="1" noChangeArrowheads="1"/>
          </p:cNvPicPr>
          <p:nvPr/>
        </p:nvPicPr>
        <p:blipFill>
          <a:blip r:embed="rId2"/>
          <a:srcRect/>
          <a:stretch>
            <a:fillRect/>
          </a:stretch>
        </p:blipFill>
        <p:spPr bwMode="auto">
          <a:xfrm>
            <a:off x="514352" y="1556792"/>
            <a:ext cx="3771896" cy="316835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arn(inHorizontal)">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Effect transition="in" filter="barn(inHorizontal)">
                                      <p:cBhvr>
                                        <p:cTn id="12" dur="500"/>
                                        <p:tgtEl>
                                          <p:spTgt spid="4">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arn(inHorizontal)">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blinds(horizontal)">
                                      <p:cBhvr>
                                        <p:cTn id="22" dur="500"/>
                                        <p:tgtEl>
                                          <p:spTgt spid="3">
                                            <p:bg/>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nodePh="1">
                                  <p:stCondLst>
                                    <p:cond delay="0"/>
                                  </p:stCondLst>
                                  <p:endCondLst>
                                    <p:cond evt="begin" delay="0">
                                      <p:tn val="25"/>
                                    </p:cond>
                                  </p:end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blinds(horizontal)">
                                      <p:cBhvr>
                                        <p:cTn id="2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sz="8000" dirty="0" smtClean="0">
                <a:solidFill>
                  <a:schemeClr val="accent2"/>
                </a:solidFill>
                <a:latin typeface="Sakkal Majalla" panose="02000000000000000000" pitchFamily="2" charset="-78"/>
                <a:cs typeface="Sakkal Majalla" panose="02000000000000000000" pitchFamily="2" charset="-78"/>
              </a:rPr>
              <a:t>الراحة</a:t>
            </a:r>
            <a:endParaRPr lang="ar-IQ" sz="8000" dirty="0">
              <a:solidFill>
                <a:schemeClr val="accent2"/>
              </a:solidFill>
              <a:latin typeface="Sakkal Majalla" panose="02000000000000000000" pitchFamily="2" charset="-78"/>
              <a:cs typeface="Sakkal Majalla" panose="02000000000000000000" pitchFamily="2" charset="-78"/>
            </a:endParaRPr>
          </a:p>
        </p:txBody>
      </p:sp>
      <p:sp>
        <p:nvSpPr>
          <p:cNvPr id="3" name="Text Placeholder 2"/>
          <p:cNvSpPr>
            <a:spLocks noGrp="1"/>
          </p:cNvSpPr>
          <p:nvPr>
            <p:ph type="body" idx="1"/>
          </p:nvPr>
        </p:nvSpPr>
        <p:spPr/>
        <p:txBody>
          <a:bodyPr>
            <a:normAutofit/>
          </a:bodyPr>
          <a:lstStyle/>
          <a:p>
            <a:pPr algn="ctr"/>
            <a:r>
              <a:rPr lang="ar-SA" sz="3200" dirty="0">
                <a:solidFill>
                  <a:schemeClr val="accent2"/>
                </a:solidFill>
                <a:latin typeface="Sakkal Majalla" panose="02000000000000000000" pitchFamily="2" charset="-78"/>
                <a:ea typeface="Calibri" panose="020F0502020204030204" pitchFamily="34" charset="0"/>
                <a:cs typeface="Sakkal Majalla" panose="02000000000000000000" pitchFamily="2" charset="-78"/>
              </a:rPr>
              <a:t>الراحة السلبية</a:t>
            </a:r>
            <a:endParaRPr lang="ar-IQ" sz="3200" dirty="0">
              <a:solidFill>
                <a:schemeClr val="accent2"/>
              </a:solidFill>
              <a:latin typeface="Sakkal Majalla" panose="02000000000000000000" pitchFamily="2" charset="-78"/>
              <a:cs typeface="Sakkal Majalla" panose="02000000000000000000" pitchFamily="2" charset="-78"/>
            </a:endParaRPr>
          </a:p>
        </p:txBody>
      </p:sp>
      <p:sp>
        <p:nvSpPr>
          <p:cNvPr id="4" name="Text Placeholder 3"/>
          <p:cNvSpPr>
            <a:spLocks noGrp="1"/>
          </p:cNvSpPr>
          <p:nvPr>
            <p:ph type="body" sz="half" idx="3"/>
          </p:nvPr>
        </p:nvSpPr>
        <p:spPr/>
        <p:txBody>
          <a:bodyPr>
            <a:normAutofit/>
          </a:bodyPr>
          <a:lstStyle/>
          <a:p>
            <a:pPr algn="ctr"/>
            <a:r>
              <a:rPr lang="ar-SA" sz="3200" dirty="0">
                <a:solidFill>
                  <a:schemeClr val="accent2"/>
                </a:solidFill>
                <a:latin typeface="Sakkal Majalla" panose="02000000000000000000" pitchFamily="2" charset="-78"/>
                <a:ea typeface="Calibri" panose="020F0502020204030204" pitchFamily="34" charset="0"/>
                <a:cs typeface="Sakkal Majalla" panose="02000000000000000000" pitchFamily="2" charset="-78"/>
              </a:rPr>
              <a:t>الراحة الايجابية</a:t>
            </a:r>
            <a:endParaRPr lang="ar-IQ" sz="3200" dirty="0">
              <a:solidFill>
                <a:schemeClr val="accent2"/>
              </a:solidFill>
              <a:latin typeface="Sakkal Majalla" panose="02000000000000000000" pitchFamily="2" charset="-78"/>
              <a:cs typeface="Sakkal Majalla" panose="02000000000000000000" pitchFamily="2" charset="-78"/>
            </a:endParaRPr>
          </a:p>
        </p:txBody>
      </p:sp>
      <p:sp>
        <p:nvSpPr>
          <p:cNvPr id="5" name="Content Placeholder 4"/>
          <p:cNvSpPr>
            <a:spLocks noGrp="1"/>
          </p:cNvSpPr>
          <p:nvPr>
            <p:ph sz="quarter" idx="2"/>
          </p:nvPr>
        </p:nvSpPr>
        <p:spPr/>
        <p:txBody>
          <a:bodyPr>
            <a:normAutofit lnSpcReduction="10000"/>
          </a:bodyPr>
          <a:lstStyle/>
          <a:p>
            <a:pPr algn="r">
              <a:lnSpc>
                <a:spcPct val="115000"/>
              </a:lnSpc>
              <a:spcAft>
                <a:spcPts val="1000"/>
              </a:spcAft>
            </a:pPr>
            <a:r>
              <a:rPr lang="ar-SA" sz="2800" dirty="0">
                <a:latin typeface="Simplified Arabic" panose="02020603050405020304" pitchFamily="18" charset="-78"/>
                <a:ea typeface="Calibri" panose="020F0502020204030204" pitchFamily="34" charset="0"/>
                <a:cs typeface="Simplified Arabic" panose="02020603050405020304" pitchFamily="18" charset="-78"/>
              </a:rPr>
              <a:t>هو عدم قيام اللاعب بأي نشاط ، وتظهر عند مغادرة الرياضي مكان التمرين اي عند ذهابه الى المنزل او الى حياته الخاصة فهو لا يزاول اي تمرينات وهذه هي الراحة السلبية.</a:t>
            </a:r>
            <a:endParaRPr lang="en-US" sz="1800" dirty="0">
              <a:latin typeface="Simplified Arabic" panose="02020603050405020304" pitchFamily="18" charset="-78"/>
              <a:ea typeface="Calibri" panose="020F0502020204030204" pitchFamily="34" charset="0"/>
              <a:cs typeface="Simplified Arabic" panose="02020603050405020304" pitchFamily="18" charset="-78"/>
            </a:endParaRPr>
          </a:p>
          <a:p>
            <a:endParaRPr lang="ar-IQ" dirty="0"/>
          </a:p>
        </p:txBody>
      </p:sp>
      <p:sp>
        <p:nvSpPr>
          <p:cNvPr id="6" name="Content Placeholder 5"/>
          <p:cNvSpPr>
            <a:spLocks noGrp="1"/>
          </p:cNvSpPr>
          <p:nvPr>
            <p:ph sz="quarter" idx="4"/>
          </p:nvPr>
        </p:nvSpPr>
        <p:spPr/>
        <p:txBody>
          <a:bodyPr>
            <a:noAutofit/>
          </a:bodyPr>
          <a:lstStyle/>
          <a:p>
            <a:pPr algn="r"/>
            <a:r>
              <a:rPr lang="ar-SA" sz="2800" dirty="0">
                <a:latin typeface="Simplified Arabic" panose="02020603050405020304" pitchFamily="18" charset="-78"/>
                <a:ea typeface="Calibri" panose="020F0502020204030204" pitchFamily="34" charset="0"/>
                <a:cs typeface="Simplified Arabic" panose="02020603050405020304" pitchFamily="18" charset="-78"/>
              </a:rPr>
              <a:t>هي قيام الرياضي بحركات بسيطة بين تمرين واخر مثل تمارين التمطية وتمارين الهرولة ، ويفضل اعطاء تمرينات المرونة والاسترخاء بعد تمارين القوة ،واعطاء تمارين الهرولة والمشي بعد تمارين السرعة</a:t>
            </a:r>
            <a:endParaRPr lang="ar-IQ"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30680621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500034" y="5286388"/>
            <a:ext cx="8186766" cy="748652"/>
          </a:xfrm>
          <a:solidFill>
            <a:srgbClr val="FFFF00"/>
          </a:solidFill>
        </p:spPr>
        <p:txBody>
          <a:bodyPr>
            <a:noAutofit/>
          </a:bodyPr>
          <a:lstStyle/>
          <a:p>
            <a:pPr algn="ctr"/>
            <a:r>
              <a:rPr lang="ar-IQ" sz="32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4">
                      <a:satMod val="175000"/>
                      <a:alpha val="40000"/>
                    </a:schemeClr>
                  </a:glow>
                  <a:reflection blurRad="12700" stA="28000" endPos="45000" dist="1000" dir="5400000" sy="-100000" algn="bl" rotWithShape="0"/>
                </a:effectLst>
                <a:latin typeface="Arial" pitchFamily="34" charset="0"/>
                <a:cs typeface="Arial" pitchFamily="34" charset="0"/>
              </a:rPr>
              <a:t>كيفية استخدام مكونات الحمل الثلاث لضبط الحمل والتحكم فيه</a:t>
            </a:r>
            <a:endParaRPr lang="ar-IQ" sz="32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4">
                    <a:satMod val="175000"/>
                    <a:alpha val="40000"/>
                  </a:schemeClr>
                </a:glow>
                <a:reflection blurRad="12700" stA="28000" endPos="45000" dist="1000" dir="5400000" sy="-100000" algn="bl" rotWithShape="0"/>
              </a:effectLst>
              <a:latin typeface="Arial" pitchFamily="34" charset="0"/>
              <a:cs typeface="Arial" pitchFamily="34" charset="0"/>
            </a:endParaRPr>
          </a:p>
        </p:txBody>
      </p:sp>
      <p:graphicFrame>
        <p:nvGraphicFramePr>
          <p:cNvPr id="7" name="عنصر نائب للمحتوى 6"/>
          <p:cNvGraphicFramePr>
            <a:graphicFrameLocks noGrp="1"/>
          </p:cNvGraphicFramePr>
          <p:nvPr>
            <p:ph idx="1"/>
          </p:nvPr>
        </p:nvGraphicFramePr>
        <p:xfrm>
          <a:off x="503238" y="530225"/>
          <a:ext cx="8183562" cy="4613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Text Placeholder 2"/>
          <p:cNvSpPr>
            <a:spLocks noGrp="1"/>
          </p:cNvSpPr>
          <p:nvPr>
            <p:ph type="body" idx="2"/>
          </p:nvPr>
        </p:nvSpPr>
        <p:spPr/>
        <p:txBody>
          <a:bodyPr>
            <a:normAutofit/>
          </a:bodyPr>
          <a:lstStyle/>
          <a:p>
            <a:r>
              <a:rPr lang="ar-SA" sz="6000" b="1" dirty="0">
                <a:solidFill>
                  <a:schemeClr val="accent2"/>
                </a:solidFill>
                <a:latin typeface="Sakkal Majalla" panose="02000000000000000000" pitchFamily="2" charset="-78"/>
                <a:ea typeface="Calibri" panose="020F0502020204030204" pitchFamily="34" charset="0"/>
                <a:cs typeface="Sakkal Majalla" panose="02000000000000000000" pitchFamily="2" charset="-78"/>
              </a:rPr>
              <a:t>انواع احمال التدريب</a:t>
            </a:r>
            <a:endParaRPr lang="ar-IQ" sz="6000" dirty="0">
              <a:solidFill>
                <a:schemeClr val="accent2"/>
              </a:solidFill>
              <a:latin typeface="Sakkal Majalla" panose="02000000000000000000" pitchFamily="2" charset="-78"/>
              <a:cs typeface="Sakkal Majalla" panose="02000000000000000000" pitchFamily="2" charset="-78"/>
            </a:endParaRPr>
          </a:p>
        </p:txBody>
      </p:sp>
      <p:sp>
        <p:nvSpPr>
          <p:cNvPr id="4" name="Content Placeholder 3"/>
          <p:cNvSpPr>
            <a:spLocks noGrp="1"/>
          </p:cNvSpPr>
          <p:nvPr>
            <p:ph sz="half" idx="1"/>
          </p:nvPr>
        </p:nvSpPr>
        <p:spPr/>
        <p:txBody>
          <a:bodyPr>
            <a:normAutofit/>
          </a:bodyPr>
          <a:lstStyle/>
          <a:p>
            <a:r>
              <a:rPr lang="ar-SA" sz="3200" dirty="0">
                <a:latin typeface="Simplified Arabic" panose="02020603050405020304" pitchFamily="18" charset="-78"/>
                <a:ea typeface="Calibri" panose="020F0502020204030204" pitchFamily="34" charset="0"/>
                <a:cs typeface="Simplified Arabic" panose="02020603050405020304" pitchFamily="18" charset="-78"/>
              </a:rPr>
              <a:t>حمل التدريب الخاص وحمل التدريب العام غير </a:t>
            </a:r>
            <a:r>
              <a:rPr lang="ar-SA" sz="3200" dirty="0" smtClean="0">
                <a:latin typeface="Simplified Arabic" panose="02020603050405020304" pitchFamily="18" charset="-78"/>
                <a:ea typeface="Calibri" panose="020F0502020204030204" pitchFamily="34" charset="0"/>
                <a:cs typeface="Simplified Arabic" panose="02020603050405020304" pitchFamily="18" charset="-78"/>
              </a:rPr>
              <a:t>المتخصص</a:t>
            </a:r>
          </a:p>
          <a:p>
            <a:pPr marL="0" indent="0">
              <a:buNone/>
            </a:pPr>
            <a:endParaRPr lang="ar-SA" sz="3200" dirty="0" smtClean="0">
              <a:latin typeface="Simplified Arabic" panose="02020603050405020304" pitchFamily="18" charset="-78"/>
              <a:ea typeface="Calibri" panose="020F0502020204030204" pitchFamily="34" charset="0"/>
              <a:cs typeface="Simplified Arabic" panose="02020603050405020304" pitchFamily="18" charset="-78"/>
            </a:endParaRPr>
          </a:p>
          <a:p>
            <a:r>
              <a:rPr lang="ar-SA" sz="3200" dirty="0">
                <a:latin typeface="Simplified Arabic" panose="02020603050405020304" pitchFamily="18" charset="-78"/>
                <a:ea typeface="Calibri" panose="020F0502020204030204" pitchFamily="34" charset="0"/>
                <a:cs typeface="Simplified Arabic" panose="02020603050405020304" pitchFamily="18" charset="-78"/>
              </a:rPr>
              <a:t>حمل التدريب الموضعي والجزئي والكلي</a:t>
            </a:r>
            <a:endParaRPr lang="ar-IQ"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36010838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Text Placeholder 2"/>
          <p:cNvSpPr>
            <a:spLocks noGrp="1"/>
          </p:cNvSpPr>
          <p:nvPr>
            <p:ph type="body" idx="2"/>
          </p:nvPr>
        </p:nvSpPr>
        <p:spPr/>
        <p:txBody>
          <a:bodyPr>
            <a:normAutofit/>
          </a:bodyPr>
          <a:lstStyle/>
          <a:p>
            <a:r>
              <a:rPr lang="ar-SA" sz="3600" b="1" dirty="0">
                <a:solidFill>
                  <a:schemeClr val="accent2"/>
                </a:solidFill>
                <a:latin typeface="Sakkal Majalla" panose="02000000000000000000" pitchFamily="2" charset="-78"/>
                <a:ea typeface="Calibri" panose="020F0502020204030204" pitchFamily="34" charset="0"/>
                <a:cs typeface="Sakkal Majalla" panose="02000000000000000000" pitchFamily="2" charset="-78"/>
              </a:rPr>
              <a:t>اتجاه تأثير الحمل</a:t>
            </a:r>
            <a:endParaRPr lang="ar-IQ" sz="3600" dirty="0">
              <a:solidFill>
                <a:schemeClr val="accent2"/>
              </a:solidFill>
              <a:latin typeface="Sakkal Majalla" panose="02000000000000000000" pitchFamily="2" charset="-78"/>
              <a:cs typeface="Sakkal Majalla" panose="02000000000000000000" pitchFamily="2" charset="-78"/>
            </a:endParaRPr>
          </a:p>
        </p:txBody>
      </p:sp>
      <p:sp>
        <p:nvSpPr>
          <p:cNvPr id="4" name="Content Placeholder 3"/>
          <p:cNvSpPr>
            <a:spLocks noGrp="1"/>
          </p:cNvSpPr>
          <p:nvPr>
            <p:ph sz="half" idx="1"/>
          </p:nvPr>
        </p:nvSpPr>
        <p:spPr>
          <a:xfrm>
            <a:off x="761372" y="533400"/>
            <a:ext cx="4626159" cy="5703912"/>
          </a:xfrm>
        </p:spPr>
        <p:txBody>
          <a:bodyPr>
            <a:noAutofit/>
          </a:bodyPr>
          <a:lstStyle/>
          <a:p>
            <a:pPr>
              <a:lnSpc>
                <a:spcPct val="115000"/>
              </a:lnSpc>
              <a:spcAft>
                <a:spcPts val="1000"/>
              </a:spcAft>
            </a:pPr>
            <a:r>
              <a:rPr lang="ar-SA" sz="1600" b="1" dirty="0" smtClean="0">
                <a:latin typeface="Simplified Arabic" panose="02020603050405020304" pitchFamily="18" charset="-78"/>
                <a:ea typeface="Calibri" panose="020F0502020204030204" pitchFamily="34" charset="0"/>
                <a:cs typeface="Simplified Arabic" panose="02020603050405020304" pitchFamily="18" charset="-78"/>
              </a:rPr>
              <a:t>حمل </a:t>
            </a:r>
            <a:r>
              <a:rPr lang="ar-SA" sz="1600" b="1" dirty="0">
                <a:latin typeface="Simplified Arabic" panose="02020603050405020304" pitchFamily="18" charset="-78"/>
                <a:ea typeface="Calibri" panose="020F0502020204030204" pitchFamily="34" charset="0"/>
                <a:cs typeface="Simplified Arabic" panose="02020603050405020304" pitchFamily="18" charset="-78"/>
              </a:rPr>
              <a:t>تنمية  صفة بدنية مفردة (سرعة _ قوة_ تحمل_ توافق_ مرونة) </a:t>
            </a:r>
            <a:endParaRPr lang="en-US" sz="1100" b="1" dirty="0">
              <a:latin typeface="Simplified Arabic" panose="02020603050405020304" pitchFamily="18" charset="-78"/>
              <a:ea typeface="Calibri" panose="020F0502020204030204" pitchFamily="34" charset="0"/>
              <a:cs typeface="Simplified Arabic" panose="02020603050405020304" pitchFamily="18" charset="-78"/>
            </a:endParaRPr>
          </a:p>
          <a:p>
            <a:pPr>
              <a:lnSpc>
                <a:spcPct val="115000"/>
              </a:lnSpc>
              <a:spcAft>
                <a:spcPts val="1000"/>
              </a:spcAft>
            </a:pPr>
            <a:r>
              <a:rPr lang="ar-SA" sz="1600" b="1"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1600" b="1" dirty="0">
                <a:latin typeface="Simplified Arabic" panose="02020603050405020304" pitchFamily="18" charset="-78"/>
                <a:ea typeface="Calibri" panose="020F0502020204030204" pitchFamily="34" charset="0"/>
                <a:cs typeface="Simplified Arabic" panose="02020603050405020304" pitchFamily="18" charset="-78"/>
              </a:rPr>
              <a:t>حمل لتنمية مركب صفات مثل (بدون اللاكتيك اللاهوائي_ حمل اللاكتيك اللاهوائي_ حمل مكونات العمل الهوائي) .</a:t>
            </a:r>
            <a:endParaRPr lang="en-US" sz="1100" b="1" dirty="0">
              <a:latin typeface="Simplified Arabic" panose="02020603050405020304" pitchFamily="18" charset="-78"/>
              <a:ea typeface="Calibri" panose="020F0502020204030204" pitchFamily="34" charset="0"/>
              <a:cs typeface="Simplified Arabic" panose="02020603050405020304" pitchFamily="18" charset="-78"/>
            </a:endParaRPr>
          </a:p>
          <a:p>
            <a:pPr>
              <a:lnSpc>
                <a:spcPct val="115000"/>
              </a:lnSpc>
              <a:spcAft>
                <a:spcPts val="1000"/>
              </a:spcAft>
            </a:pPr>
            <a:r>
              <a:rPr lang="ar-SA" sz="1600" b="1" dirty="0" smtClean="0">
                <a:latin typeface="Simplified Arabic" panose="02020603050405020304" pitchFamily="18" charset="-78"/>
                <a:ea typeface="Calibri" panose="020F0502020204030204" pitchFamily="34" charset="0"/>
                <a:cs typeface="Simplified Arabic" panose="02020603050405020304" pitchFamily="18" charset="-78"/>
              </a:rPr>
              <a:t>حمل </a:t>
            </a:r>
            <a:r>
              <a:rPr lang="ar-SA" sz="1600" b="1" dirty="0">
                <a:latin typeface="Simplified Arabic" panose="02020603050405020304" pitchFamily="18" charset="-78"/>
                <a:ea typeface="Calibri" panose="020F0502020204030204" pitchFamily="34" charset="0"/>
                <a:cs typeface="Simplified Arabic" panose="02020603050405020304" pitchFamily="18" charset="-78"/>
              </a:rPr>
              <a:t>للتحسن (تحسين بناء مكونات التوافق الحركي_ مكونات الاعداد النفسي_ تحسين الاداء المهاري) </a:t>
            </a:r>
            <a:endParaRPr lang="en-US" sz="1100" b="1" dirty="0">
              <a:latin typeface="Simplified Arabic" panose="02020603050405020304" pitchFamily="18" charset="-78"/>
              <a:ea typeface="Calibri" panose="020F0502020204030204" pitchFamily="34" charset="0"/>
              <a:cs typeface="Simplified Arabic" panose="02020603050405020304" pitchFamily="18" charset="-78"/>
            </a:endParaRPr>
          </a:p>
          <a:p>
            <a:pPr>
              <a:lnSpc>
                <a:spcPct val="115000"/>
              </a:lnSpc>
              <a:spcAft>
                <a:spcPts val="1000"/>
              </a:spcAft>
            </a:pPr>
            <a:r>
              <a:rPr lang="ar-SA" sz="1600" b="1" dirty="0" smtClean="0">
                <a:latin typeface="Simplified Arabic" panose="02020603050405020304" pitchFamily="18" charset="-78"/>
                <a:ea typeface="Calibri" panose="020F0502020204030204" pitchFamily="34" charset="0"/>
                <a:cs typeface="Simplified Arabic" panose="02020603050405020304" pitchFamily="18" charset="-78"/>
              </a:rPr>
              <a:t>حمل </a:t>
            </a:r>
            <a:r>
              <a:rPr lang="ar-SA" sz="1600" b="1" dirty="0">
                <a:latin typeface="Simplified Arabic" panose="02020603050405020304" pitchFamily="18" charset="-78"/>
                <a:ea typeface="Calibri" panose="020F0502020204030204" pitchFamily="34" charset="0"/>
                <a:cs typeface="Simplified Arabic" panose="02020603050405020304" pitchFamily="18" charset="-78"/>
              </a:rPr>
              <a:t>الضغط النفسي .</a:t>
            </a:r>
            <a:endParaRPr lang="en-US" sz="1100" b="1" dirty="0">
              <a:latin typeface="Simplified Arabic" panose="02020603050405020304" pitchFamily="18" charset="-78"/>
              <a:ea typeface="Calibri" panose="020F0502020204030204" pitchFamily="34" charset="0"/>
              <a:cs typeface="Simplified Arabic" panose="02020603050405020304" pitchFamily="18" charset="-78"/>
            </a:endParaRPr>
          </a:p>
          <a:p>
            <a:pPr>
              <a:lnSpc>
                <a:spcPct val="115000"/>
              </a:lnSpc>
              <a:spcAft>
                <a:spcPts val="1000"/>
              </a:spcAft>
            </a:pPr>
            <a:r>
              <a:rPr lang="ar-SA" sz="1600" b="1" dirty="0" smtClean="0">
                <a:latin typeface="Simplified Arabic" panose="02020603050405020304" pitchFamily="18" charset="-78"/>
                <a:ea typeface="Calibri" panose="020F0502020204030204" pitchFamily="34" charset="0"/>
                <a:cs typeface="Simplified Arabic" panose="02020603050405020304" pitchFamily="18" charset="-78"/>
              </a:rPr>
              <a:t>حمل </a:t>
            </a:r>
            <a:r>
              <a:rPr lang="ar-SA" sz="1600" b="1" dirty="0">
                <a:latin typeface="Simplified Arabic" panose="02020603050405020304" pitchFamily="18" charset="-78"/>
                <a:ea typeface="Calibri" panose="020F0502020204030204" pitchFamily="34" charset="0"/>
                <a:cs typeface="Simplified Arabic" panose="02020603050405020304" pitchFamily="18" charset="-78"/>
              </a:rPr>
              <a:t>التدريب لتنمية صفات نفسية معينة .</a:t>
            </a:r>
            <a:endParaRPr lang="en-US" sz="1100" b="1" dirty="0">
              <a:latin typeface="Simplified Arabic" panose="02020603050405020304" pitchFamily="18" charset="-78"/>
              <a:ea typeface="Calibri" panose="020F0502020204030204" pitchFamily="34" charset="0"/>
              <a:cs typeface="Simplified Arabic" panose="02020603050405020304" pitchFamily="18" charset="-78"/>
            </a:endParaRPr>
          </a:p>
          <a:p>
            <a:pPr>
              <a:lnSpc>
                <a:spcPct val="115000"/>
              </a:lnSpc>
              <a:spcAft>
                <a:spcPts val="1000"/>
              </a:spcAft>
            </a:pPr>
            <a:r>
              <a:rPr lang="ar-SA" sz="1600" b="1" dirty="0" smtClean="0">
                <a:latin typeface="Simplified Arabic" panose="02020603050405020304" pitchFamily="18" charset="-78"/>
                <a:ea typeface="Calibri" panose="020F0502020204030204" pitchFamily="34" charset="0"/>
                <a:cs typeface="Simplified Arabic" panose="02020603050405020304" pitchFamily="18" charset="-78"/>
              </a:rPr>
              <a:t>حمل </a:t>
            </a:r>
            <a:r>
              <a:rPr lang="ar-SA" sz="1600" b="1" dirty="0">
                <a:latin typeface="Simplified Arabic" panose="02020603050405020304" pitchFamily="18" charset="-78"/>
                <a:ea typeface="Calibri" panose="020F0502020204030204" pitchFamily="34" charset="0"/>
                <a:cs typeface="Simplified Arabic" panose="02020603050405020304" pitchFamily="18" charset="-78"/>
              </a:rPr>
              <a:t>التدريب وفقاً للزمن .</a:t>
            </a:r>
            <a:endParaRPr lang="en-US" sz="1100" b="1" dirty="0">
              <a:latin typeface="Simplified Arabic" panose="02020603050405020304" pitchFamily="18" charset="-78"/>
              <a:ea typeface="Calibri" panose="020F0502020204030204" pitchFamily="34" charset="0"/>
              <a:cs typeface="Simplified Arabic" panose="02020603050405020304" pitchFamily="18" charset="-78"/>
            </a:endParaRPr>
          </a:p>
          <a:p>
            <a:pPr>
              <a:lnSpc>
                <a:spcPct val="115000"/>
              </a:lnSpc>
              <a:spcAft>
                <a:spcPts val="1000"/>
              </a:spcAft>
            </a:pPr>
            <a:r>
              <a:rPr lang="ar-SA" sz="1600" b="1" dirty="0" smtClean="0">
                <a:latin typeface="Simplified Arabic" panose="02020603050405020304" pitchFamily="18" charset="-78"/>
                <a:ea typeface="Calibri" panose="020F0502020204030204" pitchFamily="34" charset="0"/>
                <a:cs typeface="Simplified Arabic" panose="02020603050405020304" pitchFamily="18" charset="-78"/>
              </a:rPr>
              <a:t>حمل </a:t>
            </a:r>
            <a:r>
              <a:rPr lang="ar-SA" sz="1600" b="1" dirty="0">
                <a:latin typeface="Simplified Arabic" panose="02020603050405020304" pitchFamily="18" charset="-78"/>
                <a:ea typeface="Calibri" panose="020F0502020204030204" pitchFamily="34" charset="0"/>
                <a:cs typeface="Simplified Arabic" panose="02020603050405020304" pitchFamily="18" charset="-78"/>
              </a:rPr>
              <a:t>التدريب للجرعات التدريبية .</a:t>
            </a:r>
            <a:endParaRPr lang="en-US" sz="1100" b="1" dirty="0">
              <a:latin typeface="Simplified Arabic" panose="02020603050405020304" pitchFamily="18" charset="-78"/>
              <a:ea typeface="Calibri" panose="020F0502020204030204" pitchFamily="34" charset="0"/>
              <a:cs typeface="Simplified Arabic" panose="02020603050405020304" pitchFamily="18" charset="-78"/>
            </a:endParaRPr>
          </a:p>
          <a:p>
            <a:pPr>
              <a:lnSpc>
                <a:spcPct val="115000"/>
              </a:lnSpc>
              <a:spcAft>
                <a:spcPts val="1000"/>
              </a:spcAft>
            </a:pPr>
            <a:r>
              <a:rPr lang="ar-SA" sz="1600" b="1" dirty="0" smtClean="0">
                <a:latin typeface="Simplified Arabic" panose="02020603050405020304" pitchFamily="18" charset="-78"/>
                <a:ea typeface="Calibri" panose="020F0502020204030204" pitchFamily="34" charset="0"/>
                <a:cs typeface="Simplified Arabic" panose="02020603050405020304" pitchFamily="18" charset="-78"/>
              </a:rPr>
              <a:t>حمل </a:t>
            </a:r>
            <a:r>
              <a:rPr lang="ar-SA" sz="1600" b="1" dirty="0">
                <a:latin typeface="Simplified Arabic" panose="02020603050405020304" pitchFamily="18" charset="-78"/>
                <a:ea typeface="Calibri" panose="020F0502020204030204" pitchFamily="34" charset="0"/>
                <a:cs typeface="Simplified Arabic" panose="02020603050405020304" pitchFamily="18" charset="-78"/>
              </a:rPr>
              <a:t>التدريب للأيام التدريبية .</a:t>
            </a:r>
            <a:endParaRPr lang="en-US" sz="1100" b="1" dirty="0">
              <a:latin typeface="Simplified Arabic" panose="02020603050405020304" pitchFamily="18" charset="-78"/>
              <a:ea typeface="Calibri" panose="020F0502020204030204" pitchFamily="34" charset="0"/>
              <a:cs typeface="Simplified Arabic" panose="02020603050405020304" pitchFamily="18" charset="-78"/>
            </a:endParaRPr>
          </a:p>
          <a:p>
            <a:r>
              <a:rPr lang="ar-SA" sz="1600" b="1" dirty="0" smtClean="0">
                <a:latin typeface="Simplified Arabic" panose="02020603050405020304" pitchFamily="18" charset="-78"/>
                <a:ea typeface="Calibri" panose="020F0502020204030204" pitchFamily="34" charset="0"/>
                <a:cs typeface="Simplified Arabic" panose="02020603050405020304" pitchFamily="18" charset="-78"/>
              </a:rPr>
              <a:t>حمل </a:t>
            </a:r>
            <a:r>
              <a:rPr lang="ar-SA" sz="1600" b="1" dirty="0">
                <a:latin typeface="Simplified Arabic" panose="02020603050405020304" pitchFamily="18" charset="-78"/>
                <a:ea typeface="Calibri" panose="020F0502020204030204" pitchFamily="34" charset="0"/>
                <a:cs typeface="Simplified Arabic" panose="02020603050405020304" pitchFamily="18" charset="-78"/>
              </a:rPr>
              <a:t>التدريب للدورات الصغيرة والمتوسطة والكبرى والموسم التدريبي والسنة التدريبية .</a:t>
            </a:r>
            <a:endParaRPr lang="ar-IQ" sz="16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19481430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000000"/>
            </a:gs>
            <a:gs pos="39999">
              <a:srgbClr val="0A128C"/>
            </a:gs>
            <a:gs pos="70000">
              <a:srgbClr val="181CC7"/>
            </a:gs>
            <a:gs pos="88000">
              <a:srgbClr val="7005D4"/>
            </a:gs>
            <a:gs pos="100000">
              <a:srgbClr val="8C3D91"/>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FFF200"/>
              </a:gs>
              <a:gs pos="45000">
                <a:srgbClr val="FF7A00"/>
              </a:gs>
              <a:gs pos="70000">
                <a:srgbClr val="FF0300"/>
              </a:gs>
              <a:gs pos="100000">
                <a:srgbClr val="4D0808"/>
              </a:gs>
            </a:gsLst>
            <a:lin ang="5400000" scaled="0"/>
          </a:gradFill>
        </p:spPr>
        <p:txBody>
          <a:bodyPr>
            <a:normAutofit/>
          </a:bodyPr>
          <a:lstStyle/>
          <a:p>
            <a:r>
              <a:rPr lang="ar-IQ" sz="6000" dirty="0" smtClean="0">
                <a:solidFill>
                  <a:schemeClr val="bg1">
                    <a:lumMod val="95000"/>
                  </a:schemeClr>
                </a:solidFill>
                <a:latin typeface="Sakkal Majalla" panose="02000000000000000000" pitchFamily="2" charset="-78"/>
                <a:cs typeface="Sakkal Majalla" panose="02000000000000000000" pitchFamily="2" charset="-78"/>
              </a:rPr>
              <a:t>درجات حمل التدريب</a:t>
            </a:r>
            <a:endParaRPr lang="ar-IQ" sz="6000" dirty="0">
              <a:solidFill>
                <a:schemeClr val="bg1">
                  <a:lumMod val="95000"/>
                </a:schemeClr>
              </a:solidFill>
              <a:latin typeface="Sakkal Majalla" panose="02000000000000000000" pitchFamily="2" charset="-78"/>
              <a:cs typeface="Sakkal Majalla" panose="02000000000000000000" pitchFamily="2" charset="-78"/>
            </a:endParaRPr>
          </a:p>
        </p:txBody>
      </p:sp>
      <p:graphicFrame>
        <p:nvGraphicFramePr>
          <p:cNvPr id="5" name="عنصر نائب للمحتوى 4"/>
          <p:cNvGraphicFramePr>
            <a:graphicFrameLocks noGrp="1"/>
          </p:cNvGraphicFramePr>
          <p:nvPr>
            <p:ph sz="half" idx="1"/>
          </p:nvPr>
        </p:nvGraphicFramePr>
        <p:xfrm>
          <a:off x="514350" y="530225"/>
          <a:ext cx="3932238" cy="4389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عنصر نائب للمحتوى 3"/>
          <p:cNvSpPr>
            <a:spLocks noGrp="1"/>
          </p:cNvSpPr>
          <p:nvPr>
            <p:ph sz="half" idx="2"/>
          </p:nvPr>
        </p:nvSpPr>
        <p:spPr/>
        <p:txBody>
          <a:bodyPr>
            <a:normAutofit/>
          </a:bodyPr>
          <a:lstStyle/>
          <a:p>
            <a:pPr algn="justLow"/>
            <a:r>
              <a:rPr lang="ar-IQ" dirty="0" smtClean="0">
                <a:latin typeface="Arial" pitchFamily="34" charset="0"/>
                <a:cs typeface="Arial" pitchFamily="34" charset="0"/>
              </a:rPr>
              <a:t>تعرف درجات حمل التدريب بأنها درجة تشير إلى تأثير مكونات حمل التدريب ( الشدة والحجم والكثافة ) في الفرد الرياضي وتمثل بنسبة مئوية من أقصى ما يستطيع تحمله </a:t>
            </a:r>
          </a:p>
          <a:p>
            <a:pPr algn="justLow">
              <a:buNone/>
            </a:pPr>
            <a:endParaRPr lang="ar-IQ" dirty="0" smtClean="0">
              <a:latin typeface="Arial" pitchFamily="34" charset="0"/>
              <a:cs typeface="Arial" pitchFamily="34" charset="0"/>
            </a:endParaRPr>
          </a:p>
          <a:p>
            <a:pPr algn="justLow"/>
            <a:endParaRPr lang="ar-IQ" dirty="0">
              <a:latin typeface="Arial" pitchFamily="34" charset="0"/>
              <a:cs typeface="Arial" pitchFamily="34" charset="0"/>
            </a:endParaRPr>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085184"/>
            <a:ext cx="8183880" cy="763528"/>
          </a:xfrm>
        </p:spPr>
        <p:txBody>
          <a:bodyPr>
            <a:normAutofit/>
          </a:bodyPr>
          <a:lstStyle/>
          <a:p>
            <a:pPr algn="ctr">
              <a:lnSpc>
                <a:spcPct val="115000"/>
              </a:lnSpc>
            </a:pPr>
            <a:r>
              <a:rPr lang="ar-EG" dirty="0">
                <a:solidFill>
                  <a:schemeClr val="accent2"/>
                </a:solidFill>
                <a:effectLst/>
                <a:latin typeface="Sakkal Majalla" panose="02000000000000000000" pitchFamily="2" charset="-78"/>
                <a:ea typeface="Calibri" panose="020F0502020204030204" pitchFamily="34" charset="0"/>
                <a:cs typeface="Sakkal Majalla" panose="02000000000000000000" pitchFamily="2" charset="-78"/>
              </a:rPr>
              <a:t>جدول يوضح درجات </a:t>
            </a:r>
            <a:r>
              <a:rPr lang="ar-EG" dirty="0" smtClean="0">
                <a:solidFill>
                  <a:schemeClr val="accent2"/>
                </a:solidFill>
                <a:effectLst/>
                <a:latin typeface="Sakkal Majalla" panose="02000000000000000000" pitchFamily="2" charset="-78"/>
                <a:ea typeface="Calibri" panose="020F0502020204030204" pitchFamily="34" charset="0"/>
                <a:cs typeface="Sakkal Majalla" panose="02000000000000000000" pitchFamily="2" charset="-78"/>
              </a:rPr>
              <a:t>الحمل</a:t>
            </a:r>
            <a:endParaRPr lang="ar-IQ" dirty="0">
              <a:solidFill>
                <a:schemeClr val="accent2"/>
              </a:solidFill>
              <a:latin typeface="Sakkal Majalla" panose="02000000000000000000" pitchFamily="2" charset="-78"/>
              <a:cs typeface="Sakkal Majalla" panose="020000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532525164"/>
              </p:ext>
            </p:extLst>
          </p:nvPr>
        </p:nvGraphicFramePr>
        <p:xfrm>
          <a:off x="611562" y="548681"/>
          <a:ext cx="7704855" cy="4326154"/>
        </p:xfrm>
        <a:graphic>
          <a:graphicData uri="http://schemas.openxmlformats.org/drawingml/2006/table">
            <a:tbl>
              <a:tblPr rtl="1" firstRow="1" firstCol="1" bandRow="1">
                <a:tableStyleId>{21E4AEA4-8DFA-4A89-87EB-49C32662AFE0}</a:tableStyleId>
              </a:tblPr>
              <a:tblGrid>
                <a:gridCol w="2568285"/>
                <a:gridCol w="2568285"/>
                <a:gridCol w="2568285"/>
              </a:tblGrid>
              <a:tr h="321983">
                <a:tc>
                  <a:txBody>
                    <a:bodyPr/>
                    <a:lstStyle/>
                    <a:p>
                      <a:pPr algn="r" rtl="1">
                        <a:lnSpc>
                          <a:spcPct val="115000"/>
                        </a:lnSpc>
                        <a:spcAft>
                          <a:spcPts val="0"/>
                        </a:spcAft>
                      </a:pPr>
                      <a:r>
                        <a:rPr lang="ar-SA" sz="1600" b="1">
                          <a:effectLst/>
                        </a:rPr>
                        <a:t>درجات الحمل</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15000"/>
                        </a:lnSpc>
                        <a:spcAft>
                          <a:spcPts val="0"/>
                        </a:spcAft>
                      </a:pPr>
                      <a:r>
                        <a:rPr lang="ar-SA" sz="1600" b="1">
                          <a:effectLst/>
                        </a:rPr>
                        <a:t>شدته</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15000"/>
                        </a:lnSpc>
                        <a:spcAft>
                          <a:spcPts val="0"/>
                        </a:spcAft>
                      </a:pPr>
                      <a:r>
                        <a:rPr lang="ar-SA" sz="1600" b="1">
                          <a:effectLst/>
                        </a:rPr>
                        <a:t>حجم (تكرار)</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1012715">
                <a:tc>
                  <a:txBody>
                    <a:bodyPr/>
                    <a:lstStyle/>
                    <a:p>
                      <a:pPr algn="r" rtl="1">
                        <a:lnSpc>
                          <a:spcPct val="115000"/>
                        </a:lnSpc>
                        <a:spcAft>
                          <a:spcPts val="0"/>
                        </a:spcAft>
                      </a:pPr>
                      <a:r>
                        <a:rPr lang="ar-SA" sz="1600" b="1">
                          <a:effectLst/>
                        </a:rPr>
                        <a:t>حمل أقصى</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15000"/>
                        </a:lnSpc>
                        <a:spcAft>
                          <a:spcPts val="0"/>
                        </a:spcAft>
                      </a:pPr>
                      <a:r>
                        <a:rPr lang="ar-SA" sz="1600" b="1">
                          <a:effectLst/>
                        </a:rPr>
                        <a:t>الشدة 100%</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15000"/>
                        </a:lnSpc>
                        <a:spcAft>
                          <a:spcPts val="0"/>
                        </a:spcAft>
                      </a:pPr>
                      <a:r>
                        <a:rPr lang="ar-SA" sz="1600" b="1">
                          <a:effectLst/>
                        </a:rPr>
                        <a:t>يكرر من 1-3 مرات </a:t>
                      </a:r>
                      <a:br>
                        <a:rPr lang="ar-SA" sz="1600" b="1">
                          <a:effectLst/>
                        </a:rPr>
                      </a:br>
                      <a:r>
                        <a:rPr lang="ar-SA" sz="1600" b="1">
                          <a:effectLst/>
                        </a:rPr>
                        <a:t>وبعض المراجع من 1-5 مرات</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667349">
                <a:tc>
                  <a:txBody>
                    <a:bodyPr/>
                    <a:lstStyle/>
                    <a:p>
                      <a:pPr algn="r" rtl="1">
                        <a:lnSpc>
                          <a:spcPct val="115000"/>
                        </a:lnSpc>
                        <a:spcAft>
                          <a:spcPts val="0"/>
                        </a:spcAft>
                      </a:pPr>
                      <a:r>
                        <a:rPr lang="ar-SA" sz="1600" b="1">
                          <a:effectLst/>
                        </a:rPr>
                        <a:t>حمل أقل من الأقصى </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15000"/>
                        </a:lnSpc>
                        <a:spcAft>
                          <a:spcPts val="0"/>
                        </a:spcAft>
                      </a:pPr>
                      <a:r>
                        <a:rPr lang="ar-SA" sz="1600" b="1">
                          <a:effectLst/>
                        </a:rPr>
                        <a:t>الشدة من 90-100%</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15000"/>
                        </a:lnSpc>
                        <a:spcAft>
                          <a:spcPts val="0"/>
                        </a:spcAft>
                      </a:pPr>
                      <a:r>
                        <a:rPr lang="ar-SA" sz="1600" b="1">
                          <a:effectLst/>
                        </a:rPr>
                        <a:t>يكرر من 6: 10 مرات</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667349">
                <a:tc>
                  <a:txBody>
                    <a:bodyPr/>
                    <a:lstStyle/>
                    <a:p>
                      <a:pPr algn="r" rtl="1">
                        <a:lnSpc>
                          <a:spcPct val="115000"/>
                        </a:lnSpc>
                        <a:spcAft>
                          <a:spcPts val="0"/>
                        </a:spcAft>
                      </a:pPr>
                      <a:r>
                        <a:rPr lang="ar-SA" sz="1600" b="1">
                          <a:effectLst/>
                        </a:rPr>
                        <a:t>حمل متوسط</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15000"/>
                        </a:lnSpc>
                        <a:spcAft>
                          <a:spcPts val="0"/>
                        </a:spcAft>
                      </a:pPr>
                      <a:r>
                        <a:rPr lang="ar-SA" sz="1600" b="1" dirty="0">
                          <a:effectLst/>
                        </a:rPr>
                        <a:t>الشدة من 75-90%</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15000"/>
                        </a:lnSpc>
                        <a:spcAft>
                          <a:spcPts val="0"/>
                        </a:spcAft>
                      </a:pPr>
                      <a:r>
                        <a:rPr lang="ar-SA" sz="1600" b="1">
                          <a:effectLst/>
                        </a:rPr>
                        <a:t>يكرر من 11: 15 مرة</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667349">
                <a:tc>
                  <a:txBody>
                    <a:bodyPr/>
                    <a:lstStyle/>
                    <a:p>
                      <a:pPr algn="r" rtl="1">
                        <a:lnSpc>
                          <a:spcPct val="115000"/>
                        </a:lnSpc>
                        <a:spcAft>
                          <a:spcPts val="0"/>
                        </a:spcAft>
                      </a:pPr>
                      <a:r>
                        <a:rPr lang="ar-SA" sz="1600" b="1">
                          <a:effectLst/>
                        </a:rPr>
                        <a:t>حمل أقل من المتوسط</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15000"/>
                        </a:lnSpc>
                        <a:spcAft>
                          <a:spcPts val="0"/>
                        </a:spcAft>
                      </a:pPr>
                      <a:r>
                        <a:rPr lang="ar-SA" sz="1600" b="1">
                          <a:effectLst/>
                        </a:rPr>
                        <a:t>الشدة من 50-75%</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15000"/>
                        </a:lnSpc>
                        <a:spcAft>
                          <a:spcPts val="0"/>
                        </a:spcAft>
                      </a:pPr>
                      <a:r>
                        <a:rPr lang="ar-SA" sz="1600" b="1">
                          <a:effectLst/>
                        </a:rPr>
                        <a:t>يكرر من 16: 20 مرة</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667349">
                <a:tc>
                  <a:txBody>
                    <a:bodyPr/>
                    <a:lstStyle/>
                    <a:p>
                      <a:pPr algn="r" rtl="1">
                        <a:lnSpc>
                          <a:spcPct val="115000"/>
                        </a:lnSpc>
                        <a:spcAft>
                          <a:spcPts val="0"/>
                        </a:spcAft>
                      </a:pPr>
                      <a:r>
                        <a:rPr lang="ar-SA" sz="1600" b="1">
                          <a:effectLst/>
                        </a:rPr>
                        <a:t>حمل بسيط </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15000"/>
                        </a:lnSpc>
                        <a:spcAft>
                          <a:spcPts val="0"/>
                        </a:spcAft>
                      </a:pPr>
                      <a:r>
                        <a:rPr lang="ar-SA" sz="1600" b="1">
                          <a:effectLst/>
                        </a:rPr>
                        <a:t>الشدة من 35-50%</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15000"/>
                        </a:lnSpc>
                        <a:spcAft>
                          <a:spcPts val="0"/>
                        </a:spcAft>
                      </a:pPr>
                      <a:r>
                        <a:rPr lang="ar-SA" sz="1600" b="1">
                          <a:effectLst/>
                        </a:rPr>
                        <a:t>يكرر من 21: 25 مرة</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22060">
                <a:tc>
                  <a:txBody>
                    <a:bodyPr/>
                    <a:lstStyle/>
                    <a:p>
                      <a:pPr algn="r" rtl="1">
                        <a:lnSpc>
                          <a:spcPct val="115000"/>
                        </a:lnSpc>
                        <a:spcAft>
                          <a:spcPts val="0"/>
                        </a:spcAft>
                      </a:pPr>
                      <a:r>
                        <a:rPr lang="ar-SA" sz="1600" b="1">
                          <a:effectLst/>
                        </a:rPr>
                        <a:t>راحة إيجابية </a:t>
                      </a:r>
                      <a:endParaRPr lang="en-US" sz="11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15000"/>
                        </a:lnSpc>
                        <a:spcAft>
                          <a:spcPts val="0"/>
                        </a:spcAft>
                      </a:pPr>
                      <a:r>
                        <a:rPr lang="ar-SA" sz="1600" b="1" dirty="0">
                          <a:effectLst/>
                        </a:rPr>
                        <a:t>أقل من 35%</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15000"/>
                        </a:lnSpc>
                        <a:spcAft>
                          <a:spcPts val="0"/>
                        </a:spcAft>
                      </a:pPr>
                      <a:r>
                        <a:rPr lang="en-US" sz="1600" b="1" dirty="0">
                          <a:effectLst/>
                        </a:rPr>
                        <a:t> </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bl>
          </a:graphicData>
        </a:graphic>
      </p:graphicFrame>
    </p:spTree>
    <p:extLst>
      <p:ext uri="{BB962C8B-B14F-4D97-AF65-F5344CB8AC3E}">
        <p14:creationId xmlns:p14="http://schemas.microsoft.com/office/powerpoint/2010/main" xmlns="" val="3922359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gradFill>
            <a:gsLst>
              <a:gs pos="0">
                <a:srgbClr val="FFFF00"/>
              </a:gs>
              <a:gs pos="39999">
                <a:srgbClr val="85C2FF"/>
              </a:gs>
              <a:gs pos="70000">
                <a:srgbClr val="C4D6EB"/>
              </a:gs>
              <a:gs pos="100000">
                <a:srgbClr val="FFEBFA"/>
              </a:gs>
            </a:gsLst>
            <a:lin ang="5400000" scaled="0"/>
          </a:gradFill>
        </p:spPr>
        <p:txBody>
          <a:bodyPr/>
          <a:lstStyle/>
          <a:p>
            <a:r>
              <a:rPr lang="ar-IQ" dirty="0" smtClean="0">
                <a:solidFill>
                  <a:srgbClr val="FF0000"/>
                </a:solidFill>
                <a:latin typeface="Arial" pitchFamily="34" charset="0"/>
                <a:cs typeface="Arial" pitchFamily="34" charset="0"/>
              </a:rPr>
              <a:t>الحمل التدريبي </a:t>
            </a:r>
            <a:endParaRPr lang="ar-IQ" dirty="0">
              <a:solidFill>
                <a:srgbClr val="FF0000"/>
              </a:solidFill>
              <a:latin typeface="Arial" pitchFamily="34" charset="0"/>
              <a:cs typeface="Arial" pitchFamily="34" charset="0"/>
            </a:endParaRPr>
          </a:p>
        </p:txBody>
      </p:sp>
      <p:pic>
        <p:nvPicPr>
          <p:cNvPr id="7" name="عنصر نائب للمحتوى 6" descr="61PCAVSABCZCA14592VCA365ZOLCA0F84UICANEFMONCAN6QLBVCA2MI57VCAPTKD2VCAHCZK9LCAO21O3KCAW957FQCA5OQBZLCALWNFMICA4K9FBDCAIYAQLMCA00CEGWCAP5PT01CANSEZSLCAY9UT7R.jpg"/>
          <p:cNvPicPr>
            <a:picLocks noGrp="1" noChangeAspect="1"/>
          </p:cNvPicPr>
          <p:nvPr>
            <p:ph sz="half" idx="1"/>
          </p:nvPr>
        </p:nvPicPr>
        <p:blipFill>
          <a:blip r:embed="rId2"/>
          <a:stretch>
            <a:fillRect/>
          </a:stretch>
        </p:blipFill>
        <p:spPr>
          <a:xfrm>
            <a:off x="928662" y="818336"/>
            <a:ext cx="3000397" cy="382511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6" name="عنصر نائب للمحتوى 5"/>
          <p:cNvSpPr>
            <a:spLocks noGrp="1"/>
          </p:cNvSpPr>
          <p:nvPr>
            <p:ph sz="half" idx="2"/>
          </p:nvPr>
        </p:nvSpPr>
        <p:spPr/>
        <p:txBody>
          <a:bodyPr>
            <a:normAutofit fontScale="92500" lnSpcReduction="10000"/>
          </a:bodyPr>
          <a:lstStyle/>
          <a:p>
            <a:pPr algn="just"/>
            <a:r>
              <a:rPr lang="ar-IQ" dirty="0" smtClean="0">
                <a:latin typeface="Arial" pitchFamily="34" charset="0"/>
                <a:cs typeface="Arial" pitchFamily="34" charset="0"/>
              </a:rPr>
              <a:t>إذا ما أدى الفرد الرياضي أداءا سواء كان بدنيا أم مهاريا أم خططيا فأن هذا الأداء سوف يؤثر بصورة وبدرجة معينة على الأجهزة الوظيفية المختلفة بجسمه ، فعلى سبيل ( تحدث تأثيرات الجهاز العضلي حيث تزداد توتر العضلات بدرجة تتناسب مع الشدة المؤدى بها التمرين وفي ذات الوقت يزداد معدل ضربات القلب ويزداد تنبيه الجهاز العصبي بدرجة تتناسب أداء التمرين  .</a:t>
            </a:r>
            <a:endParaRPr lang="ar-IQ"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strips(downLeft)">
                                      <p:cBhvr>
                                        <p:cTn id="1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lnSpc>
                <a:spcPct val="115000"/>
              </a:lnSpc>
            </a:pPr>
            <a:r>
              <a:rPr lang="ar-EG" sz="4000" dirty="0">
                <a:solidFill>
                  <a:schemeClr val="accent2"/>
                </a:solidFill>
                <a:effectLst/>
                <a:latin typeface="Sakkal Majalla" panose="02000000000000000000" pitchFamily="2" charset="-78"/>
                <a:ea typeface="Calibri" panose="020F0502020204030204" pitchFamily="34" charset="0"/>
                <a:cs typeface="Sakkal Majalla" panose="02000000000000000000" pitchFamily="2" charset="-78"/>
              </a:rPr>
              <a:t>جدول يوضح طرق </a:t>
            </a:r>
            <a:r>
              <a:rPr lang="ar-EG" sz="4000" dirty="0" smtClean="0">
                <a:solidFill>
                  <a:schemeClr val="accent2"/>
                </a:solidFill>
                <a:effectLst/>
                <a:latin typeface="Sakkal Majalla" panose="02000000000000000000" pitchFamily="2" charset="-78"/>
                <a:ea typeface="Calibri" panose="020F0502020204030204" pitchFamily="34" charset="0"/>
                <a:cs typeface="Sakkal Majalla" panose="02000000000000000000" pitchFamily="2" charset="-78"/>
              </a:rPr>
              <a:t>التدريب</a:t>
            </a:r>
            <a:endParaRPr lang="ar-IQ" sz="4000" dirty="0">
              <a:solidFill>
                <a:schemeClr val="accent2"/>
              </a:solidFill>
              <a:latin typeface="Sakkal Majalla" panose="02000000000000000000" pitchFamily="2" charset="-78"/>
              <a:cs typeface="Sakkal Majalla" panose="020000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500172353"/>
              </p:ext>
            </p:extLst>
          </p:nvPr>
        </p:nvGraphicFramePr>
        <p:xfrm>
          <a:off x="755574" y="459677"/>
          <a:ext cx="7704858" cy="4556760"/>
        </p:xfrm>
        <a:graphic>
          <a:graphicData uri="http://schemas.openxmlformats.org/drawingml/2006/table">
            <a:tbl>
              <a:tblPr rtl="1" firstRow="1" firstCol="1" bandRow="1">
                <a:tableStyleId>{21E4AEA4-8DFA-4A89-87EB-49C32662AFE0}</a:tableStyleId>
              </a:tblPr>
              <a:tblGrid>
                <a:gridCol w="1154608"/>
                <a:gridCol w="841213"/>
                <a:gridCol w="655157"/>
                <a:gridCol w="934901"/>
                <a:gridCol w="934901"/>
                <a:gridCol w="1592039"/>
                <a:gridCol w="1592039"/>
              </a:tblGrid>
              <a:tr h="220412">
                <a:tc rowSpan="2" gridSpan="2">
                  <a:txBody>
                    <a:bodyPr/>
                    <a:lstStyle/>
                    <a:p>
                      <a:pPr algn="r" rtl="1">
                        <a:lnSpc>
                          <a:spcPct val="115000"/>
                        </a:lnSpc>
                        <a:spcAft>
                          <a:spcPts val="0"/>
                        </a:spcAft>
                      </a:pPr>
                      <a:r>
                        <a:rPr lang="ar-SA" sz="1300" b="1">
                          <a:effectLst/>
                        </a:rPr>
                        <a:t>طرق التدريب</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rowSpan="2" hMerge="1">
                  <a:txBody>
                    <a:bodyPr/>
                    <a:lstStyle/>
                    <a:p>
                      <a:pPr rtl="1"/>
                      <a:endParaRPr lang="ar-IQ"/>
                    </a:p>
                  </a:txBody>
                  <a:tcPr/>
                </a:tc>
                <a:tc rowSpan="2">
                  <a:txBody>
                    <a:bodyPr/>
                    <a:lstStyle/>
                    <a:p>
                      <a:pPr algn="r" rtl="1">
                        <a:lnSpc>
                          <a:spcPct val="115000"/>
                        </a:lnSpc>
                        <a:spcAft>
                          <a:spcPts val="0"/>
                        </a:spcAft>
                      </a:pPr>
                      <a:r>
                        <a:rPr lang="ar-SA" sz="1300" b="1">
                          <a:effectLst/>
                        </a:rPr>
                        <a:t>شدة الحمل</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gridSpan="2">
                  <a:txBody>
                    <a:bodyPr/>
                    <a:lstStyle/>
                    <a:p>
                      <a:pPr algn="r" rtl="1">
                        <a:lnSpc>
                          <a:spcPct val="115000"/>
                        </a:lnSpc>
                        <a:spcAft>
                          <a:spcPts val="0"/>
                        </a:spcAft>
                      </a:pPr>
                      <a:r>
                        <a:rPr lang="ar-SA" sz="1300">
                          <a:effectLst/>
                        </a:rPr>
                        <a:t>حجم الحمل</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hMerge="1">
                  <a:txBody>
                    <a:bodyPr/>
                    <a:lstStyle/>
                    <a:p>
                      <a:pPr rtl="1"/>
                      <a:endParaRPr lang="ar-IQ"/>
                    </a:p>
                  </a:txBody>
                  <a:tcPr/>
                </a:tc>
                <a:tc rowSpan="2">
                  <a:txBody>
                    <a:bodyPr/>
                    <a:lstStyle/>
                    <a:p>
                      <a:pPr algn="r" rtl="1">
                        <a:lnSpc>
                          <a:spcPct val="115000"/>
                        </a:lnSpc>
                        <a:spcAft>
                          <a:spcPts val="0"/>
                        </a:spcAft>
                      </a:pPr>
                      <a:r>
                        <a:rPr lang="ar-SA" sz="1300" b="1">
                          <a:effectLst/>
                        </a:rPr>
                        <a:t>فترات الراحة (كثافة)</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rowSpan="2">
                  <a:txBody>
                    <a:bodyPr/>
                    <a:lstStyle/>
                    <a:p>
                      <a:pPr algn="r" rtl="1">
                        <a:lnSpc>
                          <a:spcPct val="115000"/>
                        </a:lnSpc>
                        <a:spcAft>
                          <a:spcPts val="0"/>
                        </a:spcAft>
                      </a:pPr>
                      <a:r>
                        <a:rPr lang="ar-SA" sz="1300" b="1">
                          <a:effectLst/>
                        </a:rPr>
                        <a:t>التأثير التدريبي</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r>
              <a:tr h="220412">
                <a:tc gridSpan="2" vMerge="1">
                  <a:txBody>
                    <a:bodyPr/>
                    <a:lstStyle/>
                    <a:p>
                      <a:pPr rtl="1"/>
                      <a:endParaRPr lang="ar-IQ"/>
                    </a:p>
                  </a:txBody>
                  <a:tcPr/>
                </a:tc>
                <a:tc hMerge="1" vMerge="1">
                  <a:txBody>
                    <a:bodyPr/>
                    <a:lstStyle/>
                    <a:p>
                      <a:pPr rtl="1"/>
                      <a:endParaRPr lang="ar-IQ"/>
                    </a:p>
                  </a:txBody>
                  <a:tcPr/>
                </a:tc>
                <a:tc vMerge="1">
                  <a:txBody>
                    <a:bodyPr/>
                    <a:lstStyle/>
                    <a:p>
                      <a:pPr rtl="1"/>
                      <a:endParaRPr lang="ar-IQ"/>
                    </a:p>
                  </a:txBody>
                  <a:tcPr/>
                </a:tc>
                <a:tc>
                  <a:txBody>
                    <a:bodyPr/>
                    <a:lstStyle/>
                    <a:p>
                      <a:pPr algn="r" rtl="1">
                        <a:lnSpc>
                          <a:spcPct val="115000"/>
                        </a:lnSpc>
                        <a:spcAft>
                          <a:spcPts val="0"/>
                        </a:spcAft>
                      </a:pPr>
                      <a:r>
                        <a:rPr lang="ar-SA" sz="1300" b="1">
                          <a:effectLst/>
                        </a:rPr>
                        <a:t>تكرار المثير</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algn="r" rtl="1">
                        <a:lnSpc>
                          <a:spcPct val="115000"/>
                        </a:lnSpc>
                        <a:spcAft>
                          <a:spcPts val="0"/>
                        </a:spcAft>
                      </a:pPr>
                      <a:r>
                        <a:rPr lang="ar-SA" sz="1300" b="1">
                          <a:effectLst/>
                        </a:rPr>
                        <a:t>دوام المثير</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vMerge="1">
                  <a:txBody>
                    <a:bodyPr/>
                    <a:lstStyle/>
                    <a:p>
                      <a:pPr rtl="1"/>
                      <a:endParaRPr lang="ar-IQ"/>
                    </a:p>
                  </a:txBody>
                  <a:tcPr/>
                </a:tc>
                <a:tc vMerge="1">
                  <a:txBody>
                    <a:bodyPr/>
                    <a:lstStyle/>
                    <a:p>
                      <a:pPr rtl="1"/>
                      <a:endParaRPr lang="ar-IQ"/>
                    </a:p>
                  </a:txBody>
                  <a:tcPr/>
                </a:tc>
              </a:tr>
              <a:tr h="881647">
                <a:tc gridSpan="2">
                  <a:txBody>
                    <a:bodyPr/>
                    <a:lstStyle/>
                    <a:p>
                      <a:pPr algn="r" rtl="1">
                        <a:lnSpc>
                          <a:spcPct val="115000"/>
                        </a:lnSpc>
                        <a:spcAft>
                          <a:spcPts val="0"/>
                        </a:spcAft>
                      </a:pPr>
                      <a:r>
                        <a:rPr lang="ar-SA" sz="1300" b="1">
                          <a:effectLst/>
                        </a:rPr>
                        <a:t>أسلوب استمرار دوام الحمل (الحمل المستمر)</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hMerge="1">
                  <a:txBody>
                    <a:bodyPr/>
                    <a:lstStyle/>
                    <a:p>
                      <a:pPr rtl="1"/>
                      <a:endParaRPr lang="ar-IQ"/>
                    </a:p>
                  </a:txBody>
                  <a:tcPr/>
                </a:tc>
                <a:tc>
                  <a:txBody>
                    <a:bodyPr/>
                    <a:lstStyle/>
                    <a:p>
                      <a:pPr algn="r" rtl="1">
                        <a:lnSpc>
                          <a:spcPct val="115000"/>
                        </a:lnSpc>
                        <a:spcAft>
                          <a:spcPts val="0"/>
                        </a:spcAft>
                      </a:pPr>
                      <a:r>
                        <a:rPr lang="ar-SA" sz="1300" b="1">
                          <a:effectLst/>
                        </a:rPr>
                        <a:t>25-75%</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algn="r" rtl="1">
                        <a:lnSpc>
                          <a:spcPct val="115000"/>
                        </a:lnSpc>
                        <a:spcAft>
                          <a:spcPts val="0"/>
                        </a:spcAft>
                      </a:pPr>
                      <a:r>
                        <a:rPr lang="ar-SA" sz="1300" b="1">
                          <a:effectLst/>
                        </a:rPr>
                        <a:t>أكثر من 30</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algn="r" rtl="1">
                        <a:lnSpc>
                          <a:spcPct val="115000"/>
                        </a:lnSpc>
                        <a:spcAft>
                          <a:spcPts val="0"/>
                        </a:spcAft>
                      </a:pPr>
                      <a:r>
                        <a:rPr lang="ar-SA" sz="1300" b="1">
                          <a:effectLst/>
                        </a:rPr>
                        <a:t>كبيرة</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algn="r" rtl="1">
                        <a:lnSpc>
                          <a:spcPct val="115000"/>
                        </a:lnSpc>
                        <a:spcAft>
                          <a:spcPts val="0"/>
                        </a:spcAft>
                      </a:pPr>
                      <a:r>
                        <a:rPr lang="ar-SA" sz="1300" b="1">
                          <a:effectLst/>
                        </a:rPr>
                        <a:t>بدون </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marL="342900" lvl="0" indent="-342900" algn="r" rtl="1">
                        <a:lnSpc>
                          <a:spcPct val="115000"/>
                        </a:lnSpc>
                        <a:spcAft>
                          <a:spcPts val="0"/>
                        </a:spcAft>
                        <a:buSzPts val="1400"/>
                        <a:buFont typeface="Symbol" panose="05050102010706020507" pitchFamily="18" charset="2"/>
                        <a:buChar char="-"/>
                        <a:tabLst>
                          <a:tab pos="228600" algn="l"/>
                        </a:tabLst>
                      </a:pPr>
                      <a:r>
                        <a:rPr lang="ar-SA" sz="1300" b="1">
                          <a:effectLst/>
                        </a:rPr>
                        <a:t>تحمل عام.</a:t>
                      </a:r>
                      <a:endParaRPr lang="en-US" sz="900" b="1">
                        <a:effectLst/>
                      </a:endParaRPr>
                    </a:p>
                    <a:p>
                      <a:pPr marL="342900" lvl="0" indent="-342900" algn="r" rtl="1">
                        <a:lnSpc>
                          <a:spcPct val="115000"/>
                        </a:lnSpc>
                        <a:spcAft>
                          <a:spcPts val="0"/>
                        </a:spcAft>
                        <a:buSzPts val="1400"/>
                        <a:buFont typeface="Symbol" panose="05050102010706020507" pitchFamily="18" charset="2"/>
                        <a:buChar char="-"/>
                        <a:tabLst>
                          <a:tab pos="228600" algn="l"/>
                        </a:tabLst>
                      </a:pPr>
                      <a:r>
                        <a:rPr lang="ar-SA" sz="1300" b="1">
                          <a:effectLst/>
                        </a:rPr>
                        <a:t>تحمل خاص.</a:t>
                      </a:r>
                      <a:endParaRPr lang="en-US" sz="900" b="1">
                        <a:effectLst/>
                      </a:endParaRPr>
                    </a:p>
                    <a:p>
                      <a:pPr marL="342900" lvl="0" indent="-342900" algn="r" rtl="1">
                        <a:lnSpc>
                          <a:spcPct val="115000"/>
                        </a:lnSpc>
                        <a:spcAft>
                          <a:spcPts val="0"/>
                        </a:spcAft>
                        <a:buSzPts val="1400"/>
                        <a:buFont typeface="Symbol" panose="05050102010706020507" pitchFamily="18" charset="2"/>
                        <a:buChar char="-"/>
                        <a:tabLst>
                          <a:tab pos="228600" algn="l"/>
                        </a:tabLst>
                      </a:pPr>
                      <a:r>
                        <a:rPr lang="ar-SA" sz="1300" b="1">
                          <a:effectLst/>
                        </a:rPr>
                        <a:t>قدرة على استعادة الشفاء.</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13975" marR="13975" marT="0" marB="0" anchor="ctr"/>
                </a:tc>
              </a:tr>
              <a:tr h="881647">
                <a:tc rowSpan="2">
                  <a:txBody>
                    <a:bodyPr/>
                    <a:lstStyle/>
                    <a:p>
                      <a:pPr algn="r" rtl="1">
                        <a:lnSpc>
                          <a:spcPct val="115000"/>
                        </a:lnSpc>
                        <a:spcAft>
                          <a:spcPts val="0"/>
                        </a:spcAft>
                      </a:pPr>
                      <a:r>
                        <a:rPr lang="ar-SA" sz="1300" b="1">
                          <a:effectLst/>
                        </a:rPr>
                        <a:t>الفترى</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algn="r" rtl="1">
                        <a:lnSpc>
                          <a:spcPct val="115000"/>
                        </a:lnSpc>
                        <a:spcAft>
                          <a:spcPts val="0"/>
                        </a:spcAft>
                      </a:pPr>
                      <a:r>
                        <a:rPr lang="ar-SA" sz="1300" b="1">
                          <a:effectLst/>
                        </a:rPr>
                        <a:t>منخفض الشدة</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algn="r" rtl="1">
                        <a:lnSpc>
                          <a:spcPct val="115000"/>
                        </a:lnSpc>
                        <a:spcAft>
                          <a:spcPts val="0"/>
                        </a:spcAft>
                      </a:pPr>
                      <a:r>
                        <a:rPr lang="ar-SA" sz="1300" b="1">
                          <a:effectLst/>
                        </a:rPr>
                        <a:t>60-80%</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algn="r" rtl="1">
                        <a:lnSpc>
                          <a:spcPct val="115000"/>
                        </a:lnSpc>
                        <a:spcAft>
                          <a:spcPts val="0"/>
                        </a:spcAft>
                      </a:pPr>
                      <a:r>
                        <a:rPr lang="ar-SA" sz="1300" b="1">
                          <a:effectLst/>
                        </a:rPr>
                        <a:t>20-30</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algn="r" rtl="1">
                        <a:lnSpc>
                          <a:spcPct val="115000"/>
                        </a:lnSpc>
                        <a:spcAft>
                          <a:spcPts val="0"/>
                        </a:spcAft>
                      </a:pPr>
                      <a:r>
                        <a:rPr lang="ar-SA" sz="1300" b="1">
                          <a:effectLst/>
                        </a:rPr>
                        <a:t>45-90ث أقل من نصف السباق</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algn="r" rtl="1">
                        <a:lnSpc>
                          <a:spcPct val="115000"/>
                        </a:lnSpc>
                        <a:spcAft>
                          <a:spcPts val="0"/>
                        </a:spcAft>
                      </a:pPr>
                      <a:r>
                        <a:rPr lang="ar-SA" sz="1300" b="1">
                          <a:effectLst/>
                        </a:rPr>
                        <a:t>45-90ث</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marL="342900" lvl="0" indent="-342900" algn="r" rtl="1">
                        <a:lnSpc>
                          <a:spcPct val="115000"/>
                        </a:lnSpc>
                        <a:spcAft>
                          <a:spcPts val="0"/>
                        </a:spcAft>
                        <a:buSzPts val="1400"/>
                        <a:buFont typeface="Symbol" panose="05050102010706020507" pitchFamily="18" charset="2"/>
                        <a:buChar char="-"/>
                        <a:tabLst>
                          <a:tab pos="228600" algn="l"/>
                        </a:tabLst>
                      </a:pPr>
                      <a:r>
                        <a:rPr lang="ar-SA" sz="1300" b="1">
                          <a:effectLst/>
                        </a:rPr>
                        <a:t>قوة مميزة بالسرعة.</a:t>
                      </a:r>
                      <a:endParaRPr lang="en-US" sz="900" b="1">
                        <a:effectLst/>
                      </a:endParaRPr>
                    </a:p>
                    <a:p>
                      <a:pPr marL="342900" lvl="0" indent="-342900" algn="r" rtl="1">
                        <a:lnSpc>
                          <a:spcPct val="115000"/>
                        </a:lnSpc>
                        <a:spcAft>
                          <a:spcPts val="0"/>
                        </a:spcAft>
                        <a:buSzPts val="1400"/>
                        <a:buFont typeface="Symbol" panose="05050102010706020507" pitchFamily="18" charset="2"/>
                        <a:buChar char="-"/>
                        <a:tabLst>
                          <a:tab pos="228600" algn="l"/>
                        </a:tabLst>
                      </a:pPr>
                      <a:r>
                        <a:rPr lang="ar-SA" sz="1300" b="1">
                          <a:effectLst/>
                        </a:rPr>
                        <a:t>تحمل سرعة.</a:t>
                      </a:r>
                      <a:endParaRPr lang="en-US" sz="900" b="1">
                        <a:effectLst/>
                      </a:endParaRPr>
                    </a:p>
                    <a:p>
                      <a:pPr marL="342900" lvl="0" indent="-342900" algn="r" rtl="1">
                        <a:lnSpc>
                          <a:spcPct val="115000"/>
                        </a:lnSpc>
                        <a:spcAft>
                          <a:spcPts val="0"/>
                        </a:spcAft>
                        <a:buSzPts val="1400"/>
                        <a:buFont typeface="Symbol" panose="05050102010706020507" pitchFamily="18" charset="2"/>
                        <a:buChar char="-"/>
                        <a:tabLst>
                          <a:tab pos="228600" algn="l"/>
                        </a:tabLst>
                      </a:pPr>
                      <a:r>
                        <a:rPr lang="ar-SA" sz="1300" b="1">
                          <a:effectLst/>
                        </a:rPr>
                        <a:t>تحمل قوة.</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13975" marR="13975" marT="0" marB="0" anchor="ctr"/>
                </a:tc>
              </a:tr>
              <a:tr h="1102059">
                <a:tc vMerge="1">
                  <a:txBody>
                    <a:bodyPr/>
                    <a:lstStyle/>
                    <a:p>
                      <a:pPr rtl="1"/>
                      <a:endParaRPr lang="ar-IQ"/>
                    </a:p>
                  </a:txBody>
                  <a:tcPr/>
                </a:tc>
                <a:tc>
                  <a:txBody>
                    <a:bodyPr/>
                    <a:lstStyle/>
                    <a:p>
                      <a:pPr algn="r" rtl="1">
                        <a:lnSpc>
                          <a:spcPct val="115000"/>
                        </a:lnSpc>
                        <a:spcAft>
                          <a:spcPts val="0"/>
                        </a:spcAft>
                      </a:pPr>
                      <a:r>
                        <a:rPr lang="ar-SA" sz="1300" b="1">
                          <a:effectLst/>
                        </a:rPr>
                        <a:t>مرتفع الشدة</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algn="r" rtl="1">
                        <a:lnSpc>
                          <a:spcPct val="115000"/>
                        </a:lnSpc>
                        <a:spcAft>
                          <a:spcPts val="0"/>
                        </a:spcAft>
                      </a:pPr>
                      <a:r>
                        <a:rPr lang="ar-SA" sz="1300" b="1">
                          <a:effectLst/>
                        </a:rPr>
                        <a:t>75-90%</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algn="r" rtl="1">
                        <a:lnSpc>
                          <a:spcPct val="115000"/>
                        </a:lnSpc>
                        <a:spcAft>
                          <a:spcPts val="0"/>
                        </a:spcAft>
                      </a:pPr>
                      <a:r>
                        <a:rPr lang="ar-SA" sz="1300" b="1">
                          <a:effectLst/>
                        </a:rPr>
                        <a:t>10-15</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algn="r" rtl="1">
                        <a:lnSpc>
                          <a:spcPct val="115000"/>
                        </a:lnSpc>
                        <a:spcAft>
                          <a:spcPts val="0"/>
                        </a:spcAft>
                      </a:pPr>
                      <a:r>
                        <a:rPr lang="ar-SA" sz="1300" b="1">
                          <a:effectLst/>
                        </a:rPr>
                        <a:t>10-30ث أكبر من نصف السباق</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algn="r" rtl="1">
                        <a:lnSpc>
                          <a:spcPct val="115000"/>
                        </a:lnSpc>
                        <a:spcAft>
                          <a:spcPts val="0"/>
                        </a:spcAft>
                      </a:pPr>
                      <a:r>
                        <a:rPr lang="ar-SA" sz="1300" b="1">
                          <a:effectLst/>
                        </a:rPr>
                        <a:t>90-180ث</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marL="342900" lvl="0" indent="-342900" algn="r" rtl="1">
                        <a:lnSpc>
                          <a:spcPct val="115000"/>
                        </a:lnSpc>
                        <a:spcAft>
                          <a:spcPts val="0"/>
                        </a:spcAft>
                        <a:buSzPts val="1400"/>
                        <a:buFont typeface="Symbol" panose="05050102010706020507" pitchFamily="18" charset="2"/>
                        <a:buChar char="-"/>
                        <a:tabLst>
                          <a:tab pos="228600" algn="l"/>
                        </a:tabLst>
                      </a:pPr>
                      <a:r>
                        <a:rPr lang="ar-SA" sz="1300" b="1">
                          <a:effectLst/>
                        </a:rPr>
                        <a:t>قوة مميزة بالسرعة.</a:t>
                      </a:r>
                      <a:endParaRPr lang="en-US" sz="900" b="1">
                        <a:effectLst/>
                      </a:endParaRPr>
                    </a:p>
                    <a:p>
                      <a:pPr marL="342900" lvl="0" indent="-342900" algn="r" rtl="1">
                        <a:lnSpc>
                          <a:spcPct val="115000"/>
                        </a:lnSpc>
                        <a:spcAft>
                          <a:spcPts val="0"/>
                        </a:spcAft>
                        <a:buSzPts val="1400"/>
                        <a:buFont typeface="Symbol" panose="05050102010706020507" pitchFamily="18" charset="2"/>
                        <a:buChar char="-"/>
                        <a:tabLst>
                          <a:tab pos="228600" algn="l"/>
                        </a:tabLst>
                      </a:pPr>
                      <a:r>
                        <a:rPr lang="ar-SA" sz="1300" b="1">
                          <a:effectLst/>
                        </a:rPr>
                        <a:t>قوة قصوى.</a:t>
                      </a:r>
                      <a:endParaRPr lang="en-US" sz="900" b="1">
                        <a:effectLst/>
                      </a:endParaRPr>
                    </a:p>
                    <a:p>
                      <a:pPr marL="342900" lvl="0" indent="-342900" algn="r" rtl="1">
                        <a:lnSpc>
                          <a:spcPct val="115000"/>
                        </a:lnSpc>
                        <a:spcAft>
                          <a:spcPts val="0"/>
                        </a:spcAft>
                        <a:buSzPts val="1400"/>
                        <a:buFont typeface="Symbol" panose="05050102010706020507" pitchFamily="18" charset="2"/>
                        <a:buChar char="-"/>
                        <a:tabLst>
                          <a:tab pos="228600" algn="l"/>
                        </a:tabLst>
                      </a:pPr>
                      <a:r>
                        <a:rPr lang="ar-SA" sz="1300" b="1">
                          <a:effectLst/>
                        </a:rPr>
                        <a:t>تحمل سرعة.</a:t>
                      </a:r>
                      <a:endParaRPr lang="en-US" sz="900" b="1">
                        <a:effectLst/>
                      </a:endParaRPr>
                    </a:p>
                    <a:p>
                      <a:pPr marL="342900" lvl="0" indent="-342900" algn="r" rtl="1">
                        <a:lnSpc>
                          <a:spcPct val="115000"/>
                        </a:lnSpc>
                        <a:spcAft>
                          <a:spcPts val="0"/>
                        </a:spcAft>
                        <a:buSzPts val="1400"/>
                        <a:buFont typeface="Symbol" panose="05050102010706020507" pitchFamily="18" charset="2"/>
                        <a:buChar char="-"/>
                        <a:tabLst>
                          <a:tab pos="228600" algn="l"/>
                        </a:tabLst>
                      </a:pPr>
                      <a:r>
                        <a:rPr lang="ar-SA" sz="1300" b="1">
                          <a:effectLst/>
                        </a:rPr>
                        <a:t>تحمل قوة.</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13975" marR="13975" marT="0" marB="0" anchor="ctr"/>
                </a:tc>
              </a:tr>
              <a:tr h="881647">
                <a:tc gridSpan="2">
                  <a:txBody>
                    <a:bodyPr/>
                    <a:lstStyle/>
                    <a:p>
                      <a:pPr algn="r" rtl="1">
                        <a:lnSpc>
                          <a:spcPct val="115000"/>
                        </a:lnSpc>
                        <a:spcAft>
                          <a:spcPts val="0"/>
                        </a:spcAft>
                      </a:pPr>
                      <a:r>
                        <a:rPr lang="ar-SA" sz="1300" b="1" dirty="0">
                          <a:effectLst/>
                        </a:rPr>
                        <a:t>التكراري</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hMerge="1">
                  <a:txBody>
                    <a:bodyPr/>
                    <a:lstStyle/>
                    <a:p>
                      <a:pPr rtl="1"/>
                      <a:endParaRPr lang="ar-IQ"/>
                    </a:p>
                  </a:txBody>
                  <a:tcPr/>
                </a:tc>
                <a:tc>
                  <a:txBody>
                    <a:bodyPr/>
                    <a:lstStyle/>
                    <a:p>
                      <a:pPr algn="r" rtl="1">
                        <a:lnSpc>
                          <a:spcPct val="115000"/>
                        </a:lnSpc>
                        <a:spcAft>
                          <a:spcPts val="0"/>
                        </a:spcAft>
                      </a:pPr>
                      <a:r>
                        <a:rPr lang="ar-SA" sz="1300" b="1">
                          <a:effectLst/>
                        </a:rPr>
                        <a:t>90-100%</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algn="r" rtl="1">
                        <a:lnSpc>
                          <a:spcPct val="115000"/>
                        </a:lnSpc>
                        <a:spcAft>
                          <a:spcPts val="0"/>
                        </a:spcAft>
                      </a:pPr>
                      <a:r>
                        <a:rPr lang="ar-SA" sz="1300" b="1">
                          <a:effectLst/>
                        </a:rPr>
                        <a:t>1-6</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algn="r" rtl="1">
                        <a:lnSpc>
                          <a:spcPct val="115000"/>
                        </a:lnSpc>
                        <a:spcAft>
                          <a:spcPts val="0"/>
                        </a:spcAft>
                      </a:pPr>
                      <a:r>
                        <a:rPr lang="ar-SA" sz="1300" b="1">
                          <a:effectLst/>
                        </a:rPr>
                        <a:t>من 1-15ث أكبر من ثلثى السباق</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algn="r" rtl="1">
                        <a:lnSpc>
                          <a:spcPct val="115000"/>
                        </a:lnSpc>
                        <a:spcAft>
                          <a:spcPts val="0"/>
                        </a:spcAft>
                      </a:pPr>
                      <a:r>
                        <a:rPr lang="ar-SA" sz="1300" b="1">
                          <a:effectLst/>
                        </a:rPr>
                        <a:t>3-4دقائق</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13975" marR="13975" marT="0" marB="0" anchor="ctr"/>
                </a:tc>
                <a:tc>
                  <a:txBody>
                    <a:bodyPr/>
                    <a:lstStyle/>
                    <a:p>
                      <a:pPr marL="342900" lvl="0" indent="-342900" algn="r" rtl="1">
                        <a:lnSpc>
                          <a:spcPct val="115000"/>
                        </a:lnSpc>
                        <a:spcAft>
                          <a:spcPts val="0"/>
                        </a:spcAft>
                        <a:buSzPts val="1400"/>
                        <a:buFont typeface="Symbol" panose="05050102010706020507" pitchFamily="18" charset="2"/>
                        <a:buChar char="-"/>
                        <a:tabLst>
                          <a:tab pos="228600" algn="l"/>
                        </a:tabLst>
                      </a:pPr>
                      <a:r>
                        <a:rPr lang="ar-SA" sz="1300" b="1" dirty="0">
                          <a:effectLst/>
                        </a:rPr>
                        <a:t>قوة قصوى.</a:t>
                      </a:r>
                      <a:endParaRPr lang="en-US" sz="900" b="1" dirty="0">
                        <a:effectLst/>
                      </a:endParaRPr>
                    </a:p>
                    <a:p>
                      <a:pPr marL="342900" lvl="0" indent="-342900" algn="r" rtl="1">
                        <a:lnSpc>
                          <a:spcPct val="115000"/>
                        </a:lnSpc>
                        <a:spcAft>
                          <a:spcPts val="0"/>
                        </a:spcAft>
                        <a:buSzPts val="1400"/>
                        <a:buFont typeface="Symbol" panose="05050102010706020507" pitchFamily="18" charset="2"/>
                        <a:buChar char="-"/>
                        <a:tabLst>
                          <a:tab pos="228600" algn="l"/>
                        </a:tabLst>
                      </a:pPr>
                      <a:r>
                        <a:rPr lang="ar-SA" sz="1300" b="1" dirty="0">
                          <a:effectLst/>
                        </a:rPr>
                        <a:t>سرعة قصوى.</a:t>
                      </a:r>
                      <a:endParaRPr lang="en-US" sz="900" b="1" dirty="0">
                        <a:effectLst/>
                      </a:endParaRPr>
                    </a:p>
                    <a:p>
                      <a:pPr marL="342900" lvl="0" indent="-342900" algn="r" rtl="1">
                        <a:lnSpc>
                          <a:spcPct val="115000"/>
                        </a:lnSpc>
                        <a:spcAft>
                          <a:spcPts val="0"/>
                        </a:spcAft>
                        <a:buSzPts val="1400"/>
                        <a:buFont typeface="Symbol" panose="05050102010706020507" pitchFamily="18" charset="2"/>
                        <a:buChar char="-"/>
                        <a:tabLst>
                          <a:tab pos="228600" algn="l"/>
                        </a:tabLst>
                      </a:pPr>
                      <a:r>
                        <a:rPr lang="ar-SA" sz="1300" b="1" dirty="0">
                          <a:effectLst/>
                        </a:rPr>
                        <a:t>قوة مميزة بالسرعة.</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13975" marR="13975" marT="0" marB="0" anchor="ctr"/>
                </a:tc>
              </a:tr>
            </a:tbl>
          </a:graphicData>
        </a:graphic>
      </p:graphicFrame>
    </p:spTree>
    <p:extLst>
      <p:ext uri="{BB962C8B-B14F-4D97-AF65-F5344CB8AC3E}">
        <p14:creationId xmlns:p14="http://schemas.microsoft.com/office/powerpoint/2010/main" xmlns="" val="17100262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15000"/>
              </a:lnSpc>
            </a:pPr>
            <a:r>
              <a:rPr lang="ar-SA" dirty="0">
                <a:solidFill>
                  <a:schemeClr val="accent2"/>
                </a:solidFill>
                <a:effectLst/>
                <a:latin typeface="Sakkal Majalla" panose="02000000000000000000" pitchFamily="2" charset="-78"/>
                <a:ea typeface="Calibri" panose="020F0502020204030204" pitchFamily="34" charset="0"/>
                <a:cs typeface="Sakkal Majalla" panose="02000000000000000000" pitchFamily="2" charset="-78"/>
              </a:rPr>
              <a:t>جدول يوضح اتجاه الحمل ونظام الطاقة والنبض المستهدف ونسبة العمل الى الراحة للصفات </a:t>
            </a:r>
            <a:r>
              <a:rPr lang="ar-SA" dirty="0" smtClean="0">
                <a:solidFill>
                  <a:schemeClr val="accent2"/>
                </a:solidFill>
                <a:effectLst/>
                <a:latin typeface="Sakkal Majalla" panose="02000000000000000000" pitchFamily="2" charset="-78"/>
                <a:ea typeface="Calibri" panose="020F0502020204030204" pitchFamily="34" charset="0"/>
                <a:cs typeface="Sakkal Majalla" panose="02000000000000000000" pitchFamily="2" charset="-78"/>
              </a:rPr>
              <a:t>البدنية</a:t>
            </a:r>
            <a:endParaRPr lang="ar-IQ" dirty="0">
              <a:solidFill>
                <a:schemeClr val="accent2"/>
              </a:solidFill>
              <a:latin typeface="Sakkal Majalla" panose="02000000000000000000" pitchFamily="2" charset="-78"/>
              <a:cs typeface="Sakkal Majalla" panose="020000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122276791"/>
              </p:ext>
            </p:extLst>
          </p:nvPr>
        </p:nvGraphicFramePr>
        <p:xfrm>
          <a:off x="827584" y="-6076056"/>
          <a:ext cx="5688632" cy="3882697"/>
        </p:xfrm>
        <a:graphic>
          <a:graphicData uri="http://schemas.openxmlformats.org/drawingml/2006/table">
            <a:tbl>
              <a:tblPr rtl="1" firstRow="1" firstCol="1" bandRow="1">
                <a:tableStyleId>{5C22544A-7EE6-4342-B048-85BDC9FD1C3A}</a:tableStyleId>
              </a:tblPr>
              <a:tblGrid>
                <a:gridCol w="1153673"/>
                <a:gridCol w="819982"/>
                <a:gridCol w="819982"/>
                <a:gridCol w="819982"/>
                <a:gridCol w="1152531"/>
                <a:gridCol w="922482"/>
              </a:tblGrid>
              <a:tr h="140304">
                <a:tc>
                  <a:txBody>
                    <a:bodyPr/>
                    <a:lstStyle/>
                    <a:p>
                      <a:pPr algn="ctr" rtl="0">
                        <a:lnSpc>
                          <a:spcPct val="115000"/>
                        </a:lnSpc>
                        <a:spcAft>
                          <a:spcPts val="0"/>
                        </a:spcAft>
                      </a:pPr>
                      <a:r>
                        <a:rPr lang="ar-IQ" sz="500" dirty="0">
                          <a:effectLst/>
                        </a:rPr>
                        <a:t>اتجاه العمل</a:t>
                      </a:r>
                      <a:endParaRPr lang="en-US" sz="500" dirty="0">
                        <a:effectLst/>
                      </a:endParaRPr>
                    </a:p>
                    <a:p>
                      <a:pPr algn="ctr" rtl="0">
                        <a:lnSpc>
                          <a:spcPct val="115000"/>
                        </a:lnSpc>
                        <a:spcAft>
                          <a:spcPts val="0"/>
                        </a:spcAft>
                      </a:pPr>
                      <a:r>
                        <a:rPr lang="ar-IQ" sz="500" dirty="0">
                          <a:effectLst/>
                        </a:rPr>
                        <a:t>(الحمل)</a:t>
                      </a:r>
                      <a:endParaRPr lang="en-US" sz="500" dirty="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algn="ctr" rtl="0">
                        <a:lnSpc>
                          <a:spcPct val="115000"/>
                        </a:lnSpc>
                        <a:spcAft>
                          <a:spcPts val="0"/>
                        </a:spcAft>
                      </a:pPr>
                      <a:r>
                        <a:rPr lang="ar-IQ" sz="500">
                          <a:effectLst/>
                        </a:rPr>
                        <a:t>هدف التدريب</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algn="ctr" rtl="0">
                        <a:lnSpc>
                          <a:spcPct val="115000"/>
                        </a:lnSpc>
                        <a:spcAft>
                          <a:spcPts val="0"/>
                        </a:spcAft>
                      </a:pPr>
                      <a:r>
                        <a:rPr lang="ar-IQ" sz="500">
                          <a:effectLst/>
                        </a:rPr>
                        <a:t>زمن الاداء</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algn="ctr" rtl="0">
                        <a:lnSpc>
                          <a:spcPct val="115000"/>
                        </a:lnSpc>
                        <a:spcAft>
                          <a:spcPts val="0"/>
                        </a:spcAft>
                      </a:pPr>
                      <a:r>
                        <a:rPr lang="ar-IQ" sz="500">
                          <a:effectLst/>
                        </a:rPr>
                        <a:t>النبض المؤثر فسيلوجياً على الاتجاه</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algn="ctr" rtl="1">
                        <a:spcAft>
                          <a:spcPts val="0"/>
                        </a:spcAft>
                      </a:pPr>
                      <a:r>
                        <a:rPr lang="ar-IQ" sz="500">
                          <a:effectLst/>
                        </a:rPr>
                        <a:t>نسبة  زمن العمل الى الراحة</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algn="ctr" rtl="0">
                        <a:lnSpc>
                          <a:spcPct val="115000"/>
                        </a:lnSpc>
                        <a:spcAft>
                          <a:spcPts val="0"/>
                        </a:spcAft>
                      </a:pPr>
                      <a:r>
                        <a:rPr lang="ar-IQ" sz="500">
                          <a:effectLst/>
                        </a:rPr>
                        <a:t>طريقة التدريب المناسبة</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r>
              <a:tr h="849621">
                <a:tc>
                  <a:txBody>
                    <a:bodyPr/>
                    <a:lstStyle/>
                    <a:p>
                      <a:pPr algn="ctr" rtl="0">
                        <a:lnSpc>
                          <a:spcPct val="115000"/>
                        </a:lnSpc>
                        <a:spcAft>
                          <a:spcPts val="0"/>
                        </a:spcAft>
                      </a:pPr>
                      <a:r>
                        <a:rPr lang="ar-IQ" sz="500" dirty="0">
                          <a:effectLst/>
                        </a:rPr>
                        <a:t>لا هوائي الفوسفاتي</a:t>
                      </a:r>
                      <a:endParaRPr lang="en-US" sz="500" dirty="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marL="342900" lvl="0" indent="-342900" rtl="0">
                        <a:lnSpc>
                          <a:spcPct val="115000"/>
                        </a:lnSpc>
                        <a:spcAft>
                          <a:spcPts val="0"/>
                        </a:spcAft>
                        <a:buFont typeface="Arial" panose="020B0604020202020204" pitchFamily="34" charset="0"/>
                        <a:buChar char="-"/>
                      </a:pPr>
                      <a:r>
                        <a:rPr lang="ar-IQ" sz="500">
                          <a:effectLst/>
                        </a:rPr>
                        <a:t>السرعة الانتقالية</a:t>
                      </a:r>
                      <a:endParaRPr lang="en-US" sz="500">
                        <a:effectLst/>
                      </a:endParaRPr>
                    </a:p>
                    <a:p>
                      <a:pPr marL="342900" lvl="0" indent="-342900" rtl="0">
                        <a:lnSpc>
                          <a:spcPct val="115000"/>
                        </a:lnSpc>
                        <a:spcAft>
                          <a:spcPts val="0"/>
                        </a:spcAft>
                        <a:buFont typeface="Arial" panose="020B0604020202020204" pitchFamily="34" charset="0"/>
                        <a:buChar char="-"/>
                      </a:pPr>
                      <a:r>
                        <a:rPr lang="ar-IQ" sz="500">
                          <a:effectLst/>
                        </a:rPr>
                        <a:t>القوة القصوى</a:t>
                      </a:r>
                      <a:endParaRPr lang="en-US" sz="500">
                        <a:effectLst/>
                      </a:endParaRPr>
                    </a:p>
                    <a:p>
                      <a:pPr marL="342900" lvl="0" indent="-342900" rtl="0">
                        <a:lnSpc>
                          <a:spcPct val="115000"/>
                        </a:lnSpc>
                        <a:spcAft>
                          <a:spcPts val="0"/>
                        </a:spcAft>
                        <a:buFont typeface="Arial" panose="020B0604020202020204" pitchFamily="34" charset="0"/>
                        <a:buChar char="-"/>
                      </a:pPr>
                      <a:r>
                        <a:rPr lang="ar-IQ" sz="500">
                          <a:effectLst/>
                        </a:rPr>
                        <a:t>القوة المميزة بالسرعة</a:t>
                      </a:r>
                      <a:endParaRPr lang="en-US" sz="500">
                        <a:effectLst/>
                      </a:endParaRPr>
                    </a:p>
                    <a:p>
                      <a:pPr marL="342900" lvl="0" indent="-342900" rtl="0">
                        <a:lnSpc>
                          <a:spcPct val="115000"/>
                        </a:lnSpc>
                        <a:spcAft>
                          <a:spcPts val="0"/>
                        </a:spcAft>
                        <a:buFont typeface="Arial" panose="020B0604020202020204" pitchFamily="34" charset="0"/>
                        <a:buChar char="-"/>
                      </a:pPr>
                      <a:r>
                        <a:rPr lang="ar-IQ" sz="500">
                          <a:effectLst/>
                        </a:rPr>
                        <a:t>الرشاقة</a:t>
                      </a:r>
                      <a:endParaRPr lang="en-US" sz="500">
                        <a:effectLst/>
                      </a:endParaRPr>
                    </a:p>
                    <a:p>
                      <a:pPr marL="342900" lvl="0" indent="-342900" rtl="0">
                        <a:lnSpc>
                          <a:spcPct val="115000"/>
                        </a:lnSpc>
                        <a:spcAft>
                          <a:spcPts val="0"/>
                        </a:spcAft>
                        <a:buFont typeface="Arial" panose="020B0604020202020204" pitchFamily="34" charset="0"/>
                        <a:buChar char="-"/>
                      </a:pPr>
                      <a:r>
                        <a:rPr lang="ar-IQ" sz="500">
                          <a:effectLst/>
                        </a:rPr>
                        <a:t>سرعة الاداء المهاري والخططي</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algn="ctr" rtl="0">
                        <a:lnSpc>
                          <a:spcPct val="115000"/>
                        </a:lnSpc>
                        <a:spcAft>
                          <a:spcPts val="0"/>
                        </a:spcAft>
                      </a:pPr>
                      <a:r>
                        <a:rPr lang="ar-IQ" sz="500">
                          <a:effectLst/>
                        </a:rPr>
                        <a:t>من 10 ثا وحتى 25 ثا</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algn="ctr" rtl="0">
                        <a:lnSpc>
                          <a:spcPct val="115000"/>
                        </a:lnSpc>
                        <a:spcAft>
                          <a:spcPts val="0"/>
                        </a:spcAft>
                      </a:pPr>
                      <a:r>
                        <a:rPr lang="ar-IQ" sz="500">
                          <a:effectLst/>
                        </a:rPr>
                        <a:t>نبض العمل اعلى من 190 ن/ق</a:t>
                      </a:r>
                      <a:endParaRPr lang="en-US" sz="500">
                        <a:effectLst/>
                      </a:endParaRPr>
                    </a:p>
                    <a:p>
                      <a:pPr algn="ctr" rtl="0">
                        <a:lnSpc>
                          <a:spcPct val="115000"/>
                        </a:lnSpc>
                        <a:spcAft>
                          <a:spcPts val="0"/>
                        </a:spcAft>
                      </a:pPr>
                      <a:r>
                        <a:rPr lang="ar-IQ" sz="500">
                          <a:effectLst/>
                        </a:rPr>
                        <a:t>نبض الرحة من 110:90 ن/ق</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algn="ctr" rtl="0">
                        <a:lnSpc>
                          <a:spcPct val="115000"/>
                        </a:lnSpc>
                        <a:spcAft>
                          <a:spcPts val="0"/>
                        </a:spcAft>
                      </a:pPr>
                      <a:r>
                        <a:rPr lang="ar-IQ" sz="500">
                          <a:effectLst/>
                        </a:rPr>
                        <a:t>3:1</a:t>
                      </a:r>
                      <a:endParaRPr lang="en-US" sz="500">
                        <a:effectLst/>
                      </a:endParaRPr>
                    </a:p>
                    <a:p>
                      <a:pPr algn="ctr" rtl="0">
                        <a:lnSpc>
                          <a:spcPct val="115000"/>
                        </a:lnSpc>
                        <a:spcAft>
                          <a:spcPts val="0"/>
                        </a:spcAft>
                      </a:pPr>
                      <a:r>
                        <a:rPr lang="ar-IQ" sz="500">
                          <a:effectLst/>
                        </a:rPr>
                        <a:t>4:1</a:t>
                      </a:r>
                      <a:endParaRPr lang="en-US" sz="500">
                        <a:effectLst/>
                      </a:endParaRPr>
                    </a:p>
                    <a:p>
                      <a:pPr algn="ctr" rtl="0">
                        <a:lnSpc>
                          <a:spcPct val="115000"/>
                        </a:lnSpc>
                        <a:spcAft>
                          <a:spcPts val="0"/>
                        </a:spcAft>
                      </a:pPr>
                      <a:r>
                        <a:rPr lang="ar-IQ" sz="500">
                          <a:effectLst/>
                        </a:rPr>
                        <a:t>5:1</a:t>
                      </a:r>
                      <a:endParaRPr lang="en-US" sz="500">
                        <a:effectLst/>
                      </a:endParaRPr>
                    </a:p>
                    <a:p>
                      <a:pPr algn="ctr" rtl="0">
                        <a:lnSpc>
                          <a:spcPct val="115000"/>
                        </a:lnSpc>
                        <a:spcAft>
                          <a:spcPts val="0"/>
                        </a:spcAft>
                      </a:pPr>
                      <a:r>
                        <a:rPr lang="ar-IQ" sz="500">
                          <a:effectLst/>
                        </a:rPr>
                        <a:t>6:1</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marL="228600" rtl="0">
                        <a:lnSpc>
                          <a:spcPct val="115000"/>
                        </a:lnSpc>
                        <a:spcAft>
                          <a:spcPts val="0"/>
                        </a:spcAft>
                      </a:pPr>
                      <a:r>
                        <a:rPr lang="ar-IQ" sz="500">
                          <a:effectLst/>
                        </a:rPr>
                        <a:t> </a:t>
                      </a:r>
                      <a:endParaRPr lang="en-US" sz="500">
                        <a:effectLst/>
                      </a:endParaRPr>
                    </a:p>
                    <a:p>
                      <a:pPr marL="228600" rtl="0">
                        <a:lnSpc>
                          <a:spcPct val="115000"/>
                        </a:lnSpc>
                        <a:spcAft>
                          <a:spcPts val="0"/>
                        </a:spcAft>
                      </a:pPr>
                      <a:r>
                        <a:rPr lang="ar-IQ" sz="500">
                          <a:effectLst/>
                        </a:rPr>
                        <a:t> </a:t>
                      </a:r>
                      <a:endParaRPr lang="en-US" sz="500">
                        <a:effectLst/>
                      </a:endParaRPr>
                    </a:p>
                    <a:p>
                      <a:pPr marL="228600" rtl="0">
                        <a:lnSpc>
                          <a:spcPct val="115000"/>
                        </a:lnSpc>
                        <a:spcAft>
                          <a:spcPts val="0"/>
                        </a:spcAft>
                      </a:pPr>
                      <a:r>
                        <a:rPr lang="ar-IQ" sz="500">
                          <a:effectLst/>
                        </a:rPr>
                        <a:t> </a:t>
                      </a:r>
                      <a:endParaRPr lang="en-US" sz="500">
                        <a:effectLst/>
                      </a:endParaRPr>
                    </a:p>
                    <a:p>
                      <a:pPr marL="228600" rtl="0">
                        <a:lnSpc>
                          <a:spcPct val="115000"/>
                        </a:lnSpc>
                        <a:spcAft>
                          <a:spcPts val="0"/>
                        </a:spcAft>
                      </a:pPr>
                      <a:r>
                        <a:rPr lang="ar-IQ" sz="500">
                          <a:effectLst/>
                        </a:rPr>
                        <a:t>التكراري-</a:t>
                      </a:r>
                      <a:endParaRPr lang="en-US" sz="500">
                        <a:effectLst/>
                      </a:endParaRPr>
                    </a:p>
                    <a:p>
                      <a:pPr marL="342900" lvl="0" indent="-342900" rtl="0">
                        <a:lnSpc>
                          <a:spcPct val="115000"/>
                        </a:lnSpc>
                        <a:spcAft>
                          <a:spcPts val="0"/>
                        </a:spcAft>
                        <a:buFont typeface="Arial" panose="020B0604020202020204" pitchFamily="34" charset="0"/>
                        <a:buChar char="-"/>
                      </a:pPr>
                      <a:r>
                        <a:rPr lang="ar-IQ" sz="500">
                          <a:effectLst/>
                        </a:rPr>
                        <a:t>الفتري السريع</a:t>
                      </a:r>
                      <a:endParaRPr lang="en-US" sz="500">
                        <a:effectLst/>
                      </a:endParaRPr>
                    </a:p>
                    <a:p>
                      <a:pPr marL="342900" lvl="0" indent="-342900" rtl="0">
                        <a:lnSpc>
                          <a:spcPct val="115000"/>
                        </a:lnSpc>
                        <a:spcAft>
                          <a:spcPts val="0"/>
                        </a:spcAft>
                        <a:buFont typeface="Arial" panose="020B0604020202020204" pitchFamily="34" charset="0"/>
                        <a:buChar char="-"/>
                      </a:pPr>
                      <a:r>
                        <a:rPr lang="ar-IQ" sz="500">
                          <a:effectLst/>
                        </a:rPr>
                        <a:t>الفتري المرتفع الشدة</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tc>
              </a:tr>
              <a:tr h="1969576">
                <a:tc>
                  <a:txBody>
                    <a:bodyPr/>
                    <a:lstStyle/>
                    <a:p>
                      <a:pPr algn="ctr" rtl="0">
                        <a:lnSpc>
                          <a:spcPct val="115000"/>
                        </a:lnSpc>
                        <a:spcAft>
                          <a:spcPts val="0"/>
                        </a:spcAft>
                      </a:pPr>
                      <a:r>
                        <a:rPr lang="ar-IQ" sz="500" dirty="0">
                          <a:effectLst/>
                        </a:rPr>
                        <a:t>لا هوائي</a:t>
                      </a:r>
                      <a:endParaRPr lang="en-US" sz="500" dirty="0">
                        <a:effectLst/>
                      </a:endParaRPr>
                    </a:p>
                    <a:p>
                      <a:pPr algn="ctr" rtl="0">
                        <a:lnSpc>
                          <a:spcPct val="115000"/>
                        </a:lnSpc>
                        <a:spcAft>
                          <a:spcPts val="0"/>
                        </a:spcAft>
                      </a:pPr>
                      <a:r>
                        <a:rPr lang="ar-IQ" sz="500" dirty="0">
                          <a:effectLst/>
                        </a:rPr>
                        <a:t>مشترك</a:t>
                      </a:r>
                      <a:endParaRPr lang="en-US" sz="500" dirty="0">
                        <a:effectLst/>
                      </a:endParaRPr>
                    </a:p>
                    <a:p>
                      <a:pPr algn="ctr" rtl="0">
                        <a:lnSpc>
                          <a:spcPct val="115000"/>
                        </a:lnSpc>
                        <a:spcAft>
                          <a:spcPts val="0"/>
                        </a:spcAft>
                      </a:pPr>
                      <a:r>
                        <a:rPr lang="ar-IQ" sz="500" dirty="0">
                          <a:effectLst/>
                        </a:rPr>
                        <a:t>او لاكتيكي</a:t>
                      </a:r>
                      <a:endParaRPr lang="en-US" sz="500" dirty="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rtl="0">
                        <a:lnSpc>
                          <a:spcPct val="115000"/>
                        </a:lnSpc>
                        <a:spcAft>
                          <a:spcPts val="0"/>
                        </a:spcAft>
                      </a:pPr>
                      <a:r>
                        <a:rPr lang="ar-IQ" sz="500">
                          <a:effectLst/>
                        </a:rPr>
                        <a:t>تحمل كل من القدرات التالية لفترة طويلة نسبياً</a:t>
                      </a:r>
                      <a:endParaRPr lang="en-US" sz="500">
                        <a:effectLst/>
                      </a:endParaRPr>
                    </a:p>
                    <a:p>
                      <a:pPr marL="342900" lvl="0" indent="-342900" rtl="0">
                        <a:lnSpc>
                          <a:spcPct val="115000"/>
                        </a:lnSpc>
                        <a:spcAft>
                          <a:spcPts val="0"/>
                        </a:spcAft>
                        <a:buFont typeface="Arial" panose="020B0604020202020204" pitchFamily="34" charset="0"/>
                        <a:buChar char="-"/>
                      </a:pPr>
                      <a:r>
                        <a:rPr lang="ar-IQ" sz="500">
                          <a:effectLst/>
                        </a:rPr>
                        <a:t>تحمل السرعة</a:t>
                      </a:r>
                      <a:endParaRPr lang="en-US" sz="500">
                        <a:effectLst/>
                      </a:endParaRPr>
                    </a:p>
                    <a:p>
                      <a:pPr marL="342900" lvl="0" indent="-342900" rtl="0">
                        <a:lnSpc>
                          <a:spcPct val="115000"/>
                        </a:lnSpc>
                        <a:spcAft>
                          <a:spcPts val="0"/>
                        </a:spcAft>
                        <a:buFont typeface="Arial" panose="020B0604020202020204" pitchFamily="34" charset="0"/>
                        <a:buChar char="-"/>
                      </a:pPr>
                      <a:r>
                        <a:rPr lang="ar-IQ" sz="500">
                          <a:effectLst/>
                        </a:rPr>
                        <a:t>تحمل القوة</a:t>
                      </a:r>
                      <a:endParaRPr lang="en-US" sz="500">
                        <a:effectLst/>
                      </a:endParaRPr>
                    </a:p>
                    <a:p>
                      <a:pPr marL="342900" lvl="0" indent="-342900" rtl="0">
                        <a:lnSpc>
                          <a:spcPct val="115000"/>
                        </a:lnSpc>
                        <a:spcAft>
                          <a:spcPts val="0"/>
                        </a:spcAft>
                        <a:buFont typeface="Arial" panose="020B0604020202020204" pitchFamily="34" charset="0"/>
                        <a:buChar char="-"/>
                      </a:pPr>
                      <a:r>
                        <a:rPr lang="ar-IQ" sz="500">
                          <a:effectLst/>
                        </a:rPr>
                        <a:t>تحمل القوة المميزة بالسرعة</a:t>
                      </a:r>
                      <a:endParaRPr lang="en-US" sz="500">
                        <a:effectLst/>
                      </a:endParaRPr>
                    </a:p>
                    <a:p>
                      <a:pPr marL="342900" lvl="0" indent="-342900" rtl="0">
                        <a:lnSpc>
                          <a:spcPct val="115000"/>
                        </a:lnSpc>
                        <a:spcAft>
                          <a:spcPts val="0"/>
                        </a:spcAft>
                        <a:buFont typeface="Arial" panose="020B0604020202020204" pitchFamily="34" charset="0"/>
                        <a:buChar char="-"/>
                      </a:pPr>
                      <a:r>
                        <a:rPr lang="ar-IQ" sz="500">
                          <a:effectLst/>
                        </a:rPr>
                        <a:t>تحمل الرشاقة</a:t>
                      </a:r>
                      <a:endParaRPr lang="en-US" sz="500">
                        <a:effectLst/>
                      </a:endParaRPr>
                    </a:p>
                    <a:p>
                      <a:pPr marL="342900" lvl="0" indent="-342900" rtl="0">
                        <a:lnSpc>
                          <a:spcPct val="115000"/>
                        </a:lnSpc>
                        <a:spcAft>
                          <a:spcPts val="0"/>
                        </a:spcAft>
                        <a:buFont typeface="Arial" panose="020B0604020202020204" pitchFamily="34" charset="0"/>
                        <a:buChar char="-"/>
                      </a:pPr>
                      <a:r>
                        <a:rPr lang="ar-IQ" sz="500">
                          <a:effectLst/>
                        </a:rPr>
                        <a:t>تحمل الاداء</a:t>
                      </a:r>
                      <a:endParaRPr lang="en-US" sz="500">
                        <a:effectLst/>
                      </a:endParaRPr>
                    </a:p>
                    <a:p>
                      <a:pPr marL="457200" rtl="0">
                        <a:lnSpc>
                          <a:spcPct val="115000"/>
                        </a:lnSpc>
                        <a:spcAft>
                          <a:spcPts val="0"/>
                        </a:spcAft>
                      </a:pPr>
                      <a:r>
                        <a:rPr lang="ar-IQ" sz="500">
                          <a:effectLst/>
                        </a:rPr>
                        <a:t>المهاري والخططي لفترة طويلة نسبياً</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algn="ctr" rtl="0">
                        <a:lnSpc>
                          <a:spcPct val="115000"/>
                        </a:lnSpc>
                        <a:spcAft>
                          <a:spcPts val="0"/>
                        </a:spcAft>
                      </a:pPr>
                      <a:r>
                        <a:rPr lang="ar-IQ" sz="500">
                          <a:effectLst/>
                        </a:rPr>
                        <a:t>أكثر من 25 ثا</a:t>
                      </a:r>
                      <a:endParaRPr lang="en-US" sz="500">
                        <a:effectLst/>
                      </a:endParaRPr>
                    </a:p>
                    <a:p>
                      <a:pPr algn="ctr" rtl="0">
                        <a:lnSpc>
                          <a:spcPct val="115000"/>
                        </a:lnSpc>
                        <a:spcAft>
                          <a:spcPts val="0"/>
                        </a:spcAft>
                      </a:pPr>
                      <a:r>
                        <a:rPr lang="ar-IQ" sz="500">
                          <a:effectLst/>
                        </a:rPr>
                        <a:t>الى 120 ثا</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algn="ctr" rtl="0">
                        <a:lnSpc>
                          <a:spcPct val="115000"/>
                        </a:lnSpc>
                        <a:spcAft>
                          <a:spcPts val="0"/>
                        </a:spcAft>
                      </a:pPr>
                      <a:r>
                        <a:rPr lang="ar-IQ" sz="500">
                          <a:effectLst/>
                        </a:rPr>
                        <a:t>نبض العمل من 175 الى اقل من 190 ن/ق</a:t>
                      </a:r>
                      <a:endParaRPr lang="en-US" sz="500">
                        <a:effectLst/>
                      </a:endParaRPr>
                    </a:p>
                    <a:p>
                      <a:pPr algn="ctr" rtl="0">
                        <a:lnSpc>
                          <a:spcPct val="115000"/>
                        </a:lnSpc>
                        <a:spcAft>
                          <a:spcPts val="0"/>
                        </a:spcAft>
                      </a:pPr>
                      <a:r>
                        <a:rPr lang="ar-IQ" sz="500">
                          <a:effectLst/>
                        </a:rPr>
                        <a:t>نبض الراحة</a:t>
                      </a:r>
                      <a:endParaRPr lang="en-US" sz="500">
                        <a:effectLst/>
                      </a:endParaRPr>
                    </a:p>
                    <a:p>
                      <a:pPr algn="ctr" rtl="0">
                        <a:lnSpc>
                          <a:spcPct val="115000"/>
                        </a:lnSpc>
                        <a:spcAft>
                          <a:spcPts val="0"/>
                        </a:spcAft>
                      </a:pPr>
                      <a:r>
                        <a:rPr lang="ar-IQ" sz="500">
                          <a:effectLst/>
                        </a:rPr>
                        <a:t>140:130 ن/ق</a:t>
                      </a:r>
                      <a:endParaRPr lang="en-US" sz="500">
                        <a:effectLst/>
                      </a:endParaRPr>
                    </a:p>
                    <a:p>
                      <a:pPr algn="ctr" rtl="0">
                        <a:lnSpc>
                          <a:spcPct val="115000"/>
                        </a:lnSpc>
                        <a:spcAft>
                          <a:spcPts val="0"/>
                        </a:spcAft>
                      </a:pPr>
                      <a:r>
                        <a:rPr lang="ar-IQ" sz="500">
                          <a:effectLst/>
                        </a:rPr>
                        <a:t>130:120 ن/ق</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algn="ctr" rtl="0">
                        <a:lnSpc>
                          <a:spcPct val="115000"/>
                        </a:lnSpc>
                        <a:spcAft>
                          <a:spcPts val="0"/>
                        </a:spcAft>
                      </a:pPr>
                      <a:r>
                        <a:rPr lang="ar-IQ" sz="500">
                          <a:effectLst/>
                        </a:rPr>
                        <a:t>1:1</a:t>
                      </a:r>
                      <a:endParaRPr lang="en-US" sz="500">
                        <a:effectLst/>
                      </a:endParaRPr>
                    </a:p>
                    <a:p>
                      <a:pPr algn="ctr" rtl="0">
                        <a:lnSpc>
                          <a:spcPct val="115000"/>
                        </a:lnSpc>
                        <a:spcAft>
                          <a:spcPts val="0"/>
                        </a:spcAft>
                      </a:pPr>
                      <a:r>
                        <a:rPr lang="ar-IQ" sz="500">
                          <a:effectLst/>
                        </a:rPr>
                        <a:t>2:1</a:t>
                      </a:r>
                      <a:endParaRPr lang="en-US" sz="500">
                        <a:effectLst/>
                      </a:endParaRPr>
                    </a:p>
                    <a:p>
                      <a:pPr algn="ctr" rtl="0">
                        <a:lnSpc>
                          <a:spcPct val="115000"/>
                        </a:lnSpc>
                        <a:spcAft>
                          <a:spcPts val="0"/>
                        </a:spcAft>
                      </a:pPr>
                      <a:r>
                        <a:rPr lang="ar-IQ" sz="500">
                          <a:effectLst/>
                        </a:rPr>
                        <a:t>3:1</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marL="342900" lvl="0" indent="-342900" rtl="0">
                        <a:lnSpc>
                          <a:spcPct val="115000"/>
                        </a:lnSpc>
                        <a:spcAft>
                          <a:spcPts val="0"/>
                        </a:spcAft>
                        <a:buFont typeface="Arial" panose="020B0604020202020204" pitchFamily="34" charset="0"/>
                        <a:buChar char="-"/>
                      </a:pPr>
                      <a:r>
                        <a:rPr lang="ar-IQ" sz="500">
                          <a:effectLst/>
                        </a:rPr>
                        <a:t>الفتري المرتفع الشدة</a:t>
                      </a:r>
                      <a:endParaRPr lang="en-US" sz="500">
                        <a:effectLst/>
                      </a:endParaRPr>
                    </a:p>
                    <a:p>
                      <a:pPr marL="342900" lvl="0" indent="-342900" rtl="0">
                        <a:lnSpc>
                          <a:spcPct val="115000"/>
                        </a:lnSpc>
                        <a:spcAft>
                          <a:spcPts val="0"/>
                        </a:spcAft>
                        <a:buFont typeface="Arial" panose="020B0604020202020204" pitchFamily="34" charset="0"/>
                        <a:buChar char="-"/>
                      </a:pPr>
                      <a:r>
                        <a:rPr lang="ar-IQ" sz="500">
                          <a:effectLst/>
                        </a:rPr>
                        <a:t>الفتري المنخفض الشدة</a:t>
                      </a:r>
                      <a:endParaRPr lang="en-US" sz="500">
                        <a:effectLst/>
                      </a:endParaRPr>
                    </a:p>
                    <a:p>
                      <a:pPr marL="342900" lvl="0" indent="-342900" rtl="0">
                        <a:lnSpc>
                          <a:spcPct val="115000"/>
                        </a:lnSpc>
                        <a:spcAft>
                          <a:spcPts val="0"/>
                        </a:spcAft>
                        <a:buFont typeface="Arial" panose="020B0604020202020204" pitchFamily="34" charset="0"/>
                        <a:buChar char="-"/>
                      </a:pPr>
                      <a:r>
                        <a:rPr lang="ar-IQ" sz="500">
                          <a:effectLst/>
                        </a:rPr>
                        <a:t>الفتري السريع</a:t>
                      </a:r>
                      <a:endParaRPr lang="en-US" sz="500">
                        <a:effectLst/>
                      </a:endParaRPr>
                    </a:p>
                    <a:p>
                      <a:pPr marL="342900" lvl="0" indent="-342900" rtl="0">
                        <a:lnSpc>
                          <a:spcPct val="115000"/>
                        </a:lnSpc>
                        <a:spcAft>
                          <a:spcPts val="0"/>
                        </a:spcAft>
                        <a:buFont typeface="Arial" panose="020B0604020202020204" pitchFamily="34" charset="0"/>
                        <a:buChar char="-"/>
                      </a:pPr>
                      <a:r>
                        <a:rPr lang="ar-IQ" sz="500">
                          <a:effectLst/>
                        </a:rPr>
                        <a:t>الفتري البطئ</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tc>
              </a:tr>
              <a:tr h="888240">
                <a:tc>
                  <a:txBody>
                    <a:bodyPr/>
                    <a:lstStyle/>
                    <a:p>
                      <a:pPr algn="ctr" rtl="0">
                        <a:lnSpc>
                          <a:spcPct val="115000"/>
                        </a:lnSpc>
                        <a:spcAft>
                          <a:spcPts val="0"/>
                        </a:spcAft>
                      </a:pPr>
                      <a:r>
                        <a:rPr lang="ar-IQ" sz="500">
                          <a:effectLst/>
                        </a:rPr>
                        <a:t>هوائي</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marL="342900" lvl="0" indent="-342900" rtl="0">
                        <a:lnSpc>
                          <a:spcPct val="115000"/>
                        </a:lnSpc>
                        <a:spcAft>
                          <a:spcPts val="0"/>
                        </a:spcAft>
                        <a:buFont typeface="Arial" panose="020B0604020202020204" pitchFamily="34" charset="0"/>
                        <a:buChar char="-"/>
                      </a:pPr>
                      <a:r>
                        <a:rPr lang="ar-IQ" sz="500">
                          <a:effectLst/>
                        </a:rPr>
                        <a:t>تحمل القوة لفترة طويلة</a:t>
                      </a:r>
                      <a:endParaRPr lang="en-US" sz="500">
                        <a:effectLst/>
                      </a:endParaRPr>
                    </a:p>
                    <a:p>
                      <a:pPr marL="342900" lvl="0" indent="-342900" rtl="0">
                        <a:lnSpc>
                          <a:spcPct val="115000"/>
                        </a:lnSpc>
                        <a:spcAft>
                          <a:spcPts val="0"/>
                        </a:spcAft>
                        <a:buFont typeface="Arial" panose="020B0604020202020204" pitchFamily="34" charset="0"/>
                        <a:buChar char="-"/>
                      </a:pPr>
                      <a:r>
                        <a:rPr lang="ar-IQ" sz="500">
                          <a:effectLst/>
                        </a:rPr>
                        <a:t>التحمل الدوري التنفسي</a:t>
                      </a:r>
                      <a:endParaRPr lang="en-US" sz="500">
                        <a:effectLst/>
                      </a:endParaRPr>
                    </a:p>
                    <a:p>
                      <a:pPr marL="342900" lvl="0" indent="-342900" rtl="0">
                        <a:lnSpc>
                          <a:spcPct val="115000"/>
                        </a:lnSpc>
                        <a:spcAft>
                          <a:spcPts val="0"/>
                        </a:spcAft>
                        <a:buFont typeface="Arial" panose="020B0604020202020204" pitchFamily="34" charset="0"/>
                        <a:buChar char="-"/>
                      </a:pPr>
                      <a:r>
                        <a:rPr lang="ar-IQ" sz="500">
                          <a:effectLst/>
                        </a:rPr>
                        <a:t>تحمل الاداء المهاري والخططي لفترة طويلة</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algn="ctr" rtl="0">
                        <a:lnSpc>
                          <a:spcPct val="115000"/>
                        </a:lnSpc>
                        <a:spcAft>
                          <a:spcPts val="0"/>
                        </a:spcAft>
                      </a:pPr>
                      <a:r>
                        <a:rPr lang="ar-IQ" sz="500" dirty="0">
                          <a:effectLst/>
                        </a:rPr>
                        <a:t>أكثر من 120 ثا وممكن يصل الى ساعات</a:t>
                      </a:r>
                      <a:endParaRPr lang="en-US" sz="500" dirty="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algn="ctr" rtl="0">
                        <a:lnSpc>
                          <a:spcPct val="115000"/>
                        </a:lnSpc>
                        <a:spcAft>
                          <a:spcPts val="0"/>
                        </a:spcAft>
                      </a:pPr>
                      <a:r>
                        <a:rPr lang="ar-IQ" sz="500">
                          <a:effectLst/>
                        </a:rPr>
                        <a:t>نبض العمل أعلى من 140 اقل من 175 ن/ق</a:t>
                      </a:r>
                      <a:endParaRPr lang="en-US" sz="500">
                        <a:effectLst/>
                      </a:endParaRPr>
                    </a:p>
                    <a:p>
                      <a:pPr algn="ctr" rtl="0">
                        <a:lnSpc>
                          <a:spcPct val="115000"/>
                        </a:lnSpc>
                        <a:spcAft>
                          <a:spcPts val="0"/>
                        </a:spcAft>
                      </a:pPr>
                      <a:r>
                        <a:rPr lang="ar-IQ" sz="500">
                          <a:effectLst/>
                        </a:rPr>
                        <a:t>نبض الراحة</a:t>
                      </a:r>
                      <a:endParaRPr lang="en-US" sz="500">
                        <a:effectLst/>
                      </a:endParaRPr>
                    </a:p>
                    <a:p>
                      <a:pPr algn="ctr" rtl="0">
                        <a:lnSpc>
                          <a:spcPct val="115000"/>
                        </a:lnSpc>
                        <a:spcAft>
                          <a:spcPts val="0"/>
                        </a:spcAft>
                      </a:pPr>
                      <a:r>
                        <a:rPr lang="ar-IQ" sz="500">
                          <a:effectLst/>
                        </a:rPr>
                        <a:t>120 الى 130 ن/ق</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algn="ctr" rtl="0">
                        <a:lnSpc>
                          <a:spcPct val="115000"/>
                        </a:lnSpc>
                        <a:spcAft>
                          <a:spcPts val="0"/>
                        </a:spcAft>
                      </a:pPr>
                      <a:r>
                        <a:rPr lang="ar-IQ" sz="500">
                          <a:effectLst/>
                        </a:rPr>
                        <a:t>1:1</a:t>
                      </a:r>
                      <a:endParaRPr lang="en-US" sz="500">
                        <a:effectLst/>
                      </a:endParaRPr>
                    </a:p>
                    <a:p>
                      <a:pPr algn="ctr" rtl="0">
                        <a:lnSpc>
                          <a:spcPct val="115000"/>
                        </a:lnSpc>
                        <a:spcAft>
                          <a:spcPts val="0"/>
                        </a:spcAft>
                      </a:pPr>
                      <a:r>
                        <a:rPr lang="ar-IQ" sz="500">
                          <a:effectLst/>
                        </a:rPr>
                        <a:t>0.5:1</a:t>
                      </a:r>
                      <a:endParaRPr lang="en-US" sz="50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nchor="ctr"/>
                </a:tc>
                <a:tc>
                  <a:txBody>
                    <a:bodyPr/>
                    <a:lstStyle/>
                    <a:p>
                      <a:pPr rtl="0">
                        <a:lnSpc>
                          <a:spcPct val="115000"/>
                        </a:lnSpc>
                        <a:spcAft>
                          <a:spcPts val="0"/>
                        </a:spcAft>
                      </a:pPr>
                      <a:r>
                        <a:rPr lang="ar-IQ" sz="500" dirty="0">
                          <a:effectLst/>
                        </a:rPr>
                        <a:t>- المستمر</a:t>
                      </a:r>
                      <a:endParaRPr lang="en-US" sz="500" dirty="0">
                        <a:effectLst/>
                      </a:endParaRPr>
                    </a:p>
                    <a:p>
                      <a:pPr rtl="0">
                        <a:lnSpc>
                          <a:spcPct val="115000"/>
                        </a:lnSpc>
                        <a:spcAft>
                          <a:spcPts val="0"/>
                        </a:spcAft>
                      </a:pPr>
                      <a:r>
                        <a:rPr lang="ar-IQ" sz="500" dirty="0">
                          <a:effectLst/>
                        </a:rPr>
                        <a:t>- الفتري البطئ</a:t>
                      </a:r>
                      <a:endParaRPr lang="en-US" sz="500" dirty="0">
                        <a:effectLst/>
                      </a:endParaRPr>
                    </a:p>
                    <a:p>
                      <a:pPr rtl="0">
                        <a:lnSpc>
                          <a:spcPct val="115000"/>
                        </a:lnSpc>
                        <a:spcAft>
                          <a:spcPts val="0"/>
                        </a:spcAft>
                      </a:pPr>
                      <a:r>
                        <a:rPr lang="ar-IQ" sz="500" dirty="0">
                          <a:effectLst/>
                        </a:rPr>
                        <a:t>- الفتري المنخفض الشدة</a:t>
                      </a:r>
                      <a:endParaRPr lang="en-US" sz="500" dirty="0">
                        <a:effectLst/>
                      </a:endParaRPr>
                    </a:p>
                    <a:p>
                      <a:pPr rtl="0">
                        <a:lnSpc>
                          <a:spcPct val="115000"/>
                        </a:lnSpc>
                        <a:spcAft>
                          <a:spcPts val="0"/>
                        </a:spcAft>
                      </a:pPr>
                      <a:r>
                        <a:rPr lang="ar-IQ" sz="500" dirty="0">
                          <a:effectLst/>
                        </a:rPr>
                        <a:t>- الفارتلك</a:t>
                      </a:r>
                      <a:endParaRPr lang="en-US" sz="500" dirty="0">
                        <a:effectLst/>
                        <a:latin typeface="Calibri" panose="020F0502020204030204" pitchFamily="34" charset="0"/>
                        <a:ea typeface="Calibri" panose="020F0502020204030204" pitchFamily="34" charset="0"/>
                        <a:cs typeface="Arial" panose="020B0604020202020204" pitchFamily="34" charset="0"/>
                      </a:endParaRPr>
                    </a:p>
                  </a:txBody>
                  <a:tcPr marL="29287" marR="29287"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621942302"/>
              </p:ext>
            </p:extLst>
          </p:nvPr>
        </p:nvGraphicFramePr>
        <p:xfrm>
          <a:off x="502920" y="461367"/>
          <a:ext cx="7885505" cy="4407793"/>
        </p:xfrm>
        <a:graphic>
          <a:graphicData uri="http://schemas.openxmlformats.org/drawingml/2006/table">
            <a:tbl>
              <a:tblPr rtl="1" firstRow="1" firstCol="1" bandRow="1">
                <a:tableStyleId>{21E4AEA4-8DFA-4A89-87EB-49C32662AFE0}</a:tableStyleId>
              </a:tblPr>
              <a:tblGrid>
                <a:gridCol w="1311794"/>
                <a:gridCol w="1699653"/>
                <a:gridCol w="953428"/>
                <a:gridCol w="1058873"/>
                <a:gridCol w="1247641"/>
                <a:gridCol w="1614116"/>
              </a:tblGrid>
              <a:tr h="508592">
                <a:tc>
                  <a:txBody>
                    <a:bodyPr/>
                    <a:lstStyle/>
                    <a:p>
                      <a:pPr algn="ctr" rtl="0">
                        <a:lnSpc>
                          <a:spcPct val="115000"/>
                        </a:lnSpc>
                        <a:spcAft>
                          <a:spcPts val="0"/>
                        </a:spcAft>
                      </a:pPr>
                      <a:r>
                        <a:rPr lang="ar-IQ" sz="900" b="1">
                          <a:effectLst/>
                        </a:rPr>
                        <a:t>اتجاه العمل</a:t>
                      </a:r>
                      <a:endParaRPr lang="en-US" sz="900" b="1">
                        <a:effectLst/>
                      </a:endParaRPr>
                    </a:p>
                    <a:p>
                      <a:pPr algn="ctr" rtl="0">
                        <a:lnSpc>
                          <a:spcPct val="115000"/>
                        </a:lnSpc>
                        <a:spcAft>
                          <a:spcPts val="0"/>
                        </a:spcAft>
                      </a:pPr>
                      <a:r>
                        <a:rPr lang="ar-IQ" sz="900" b="1">
                          <a:effectLst/>
                        </a:rPr>
                        <a:t>(الحمل)</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algn="ctr" rtl="0">
                        <a:lnSpc>
                          <a:spcPct val="115000"/>
                        </a:lnSpc>
                        <a:spcAft>
                          <a:spcPts val="0"/>
                        </a:spcAft>
                      </a:pPr>
                      <a:r>
                        <a:rPr lang="ar-IQ" sz="900" b="1">
                          <a:effectLst/>
                        </a:rPr>
                        <a:t>هدف التدريب</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algn="ctr" rtl="0">
                        <a:lnSpc>
                          <a:spcPct val="115000"/>
                        </a:lnSpc>
                        <a:spcAft>
                          <a:spcPts val="0"/>
                        </a:spcAft>
                      </a:pPr>
                      <a:r>
                        <a:rPr lang="ar-IQ" sz="900" b="1">
                          <a:effectLst/>
                        </a:rPr>
                        <a:t>زمن الاداء</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algn="ctr" rtl="0">
                        <a:lnSpc>
                          <a:spcPct val="115000"/>
                        </a:lnSpc>
                        <a:spcAft>
                          <a:spcPts val="0"/>
                        </a:spcAft>
                      </a:pPr>
                      <a:r>
                        <a:rPr lang="ar-IQ" sz="900" b="1">
                          <a:effectLst/>
                        </a:rPr>
                        <a:t>النبض المؤثر فسيلوجياً على الاتجاه</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algn="ctr" rtl="1">
                        <a:spcAft>
                          <a:spcPts val="0"/>
                        </a:spcAft>
                      </a:pPr>
                      <a:r>
                        <a:rPr lang="ar-IQ" sz="900" b="1">
                          <a:effectLst/>
                        </a:rPr>
                        <a:t>نسبة  زمن العمل الى الراحة</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algn="ctr" rtl="0">
                        <a:lnSpc>
                          <a:spcPct val="115000"/>
                        </a:lnSpc>
                        <a:spcAft>
                          <a:spcPts val="0"/>
                        </a:spcAft>
                      </a:pPr>
                      <a:r>
                        <a:rPr lang="ar-IQ" sz="900" b="1">
                          <a:effectLst/>
                        </a:rPr>
                        <a:t>طريقة التدريب المناسبة</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r>
              <a:tr h="1186713">
                <a:tc>
                  <a:txBody>
                    <a:bodyPr/>
                    <a:lstStyle/>
                    <a:p>
                      <a:pPr algn="ctr" rtl="0">
                        <a:lnSpc>
                          <a:spcPct val="115000"/>
                        </a:lnSpc>
                        <a:spcAft>
                          <a:spcPts val="0"/>
                        </a:spcAft>
                      </a:pPr>
                      <a:r>
                        <a:rPr lang="ar-IQ" sz="900" b="1">
                          <a:effectLst/>
                        </a:rPr>
                        <a:t>لا هوائي الفوسفاتي</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marL="342900" lvl="0" indent="-342900" rtl="0">
                        <a:lnSpc>
                          <a:spcPct val="115000"/>
                        </a:lnSpc>
                        <a:spcAft>
                          <a:spcPts val="0"/>
                        </a:spcAft>
                        <a:buFont typeface="Arial" panose="020B0604020202020204" pitchFamily="34" charset="0"/>
                        <a:buChar char="-"/>
                      </a:pPr>
                      <a:r>
                        <a:rPr lang="ar-IQ" sz="900" b="1">
                          <a:effectLst/>
                        </a:rPr>
                        <a:t>السرعة الانتقالية</a:t>
                      </a:r>
                      <a:endParaRPr lang="en-US" sz="900" b="1">
                        <a:effectLst/>
                      </a:endParaRPr>
                    </a:p>
                    <a:p>
                      <a:pPr marL="342900" lvl="0" indent="-342900" rtl="0">
                        <a:lnSpc>
                          <a:spcPct val="115000"/>
                        </a:lnSpc>
                        <a:spcAft>
                          <a:spcPts val="0"/>
                        </a:spcAft>
                        <a:buFont typeface="Arial" panose="020B0604020202020204" pitchFamily="34" charset="0"/>
                        <a:buChar char="-"/>
                      </a:pPr>
                      <a:r>
                        <a:rPr lang="ar-IQ" sz="900" b="1">
                          <a:effectLst/>
                        </a:rPr>
                        <a:t>القوة القصوى</a:t>
                      </a:r>
                      <a:endParaRPr lang="en-US" sz="900" b="1">
                        <a:effectLst/>
                      </a:endParaRPr>
                    </a:p>
                    <a:p>
                      <a:pPr marL="342900" lvl="0" indent="-342900" rtl="0">
                        <a:lnSpc>
                          <a:spcPct val="115000"/>
                        </a:lnSpc>
                        <a:spcAft>
                          <a:spcPts val="0"/>
                        </a:spcAft>
                        <a:buFont typeface="Arial" panose="020B0604020202020204" pitchFamily="34" charset="0"/>
                        <a:buChar char="-"/>
                      </a:pPr>
                      <a:r>
                        <a:rPr lang="ar-IQ" sz="900" b="1">
                          <a:effectLst/>
                        </a:rPr>
                        <a:t>القوة المميزة بالسرعة</a:t>
                      </a:r>
                      <a:endParaRPr lang="en-US" sz="900" b="1">
                        <a:effectLst/>
                      </a:endParaRPr>
                    </a:p>
                    <a:p>
                      <a:pPr marL="342900" lvl="0" indent="-342900" rtl="0">
                        <a:lnSpc>
                          <a:spcPct val="115000"/>
                        </a:lnSpc>
                        <a:spcAft>
                          <a:spcPts val="0"/>
                        </a:spcAft>
                        <a:buFont typeface="Arial" panose="020B0604020202020204" pitchFamily="34" charset="0"/>
                        <a:buChar char="-"/>
                      </a:pPr>
                      <a:r>
                        <a:rPr lang="ar-IQ" sz="900" b="1">
                          <a:effectLst/>
                        </a:rPr>
                        <a:t>الرشاقة</a:t>
                      </a:r>
                      <a:endParaRPr lang="en-US" sz="900" b="1">
                        <a:effectLst/>
                      </a:endParaRPr>
                    </a:p>
                    <a:p>
                      <a:pPr marL="342900" lvl="0" indent="-342900" rtl="0">
                        <a:lnSpc>
                          <a:spcPct val="115000"/>
                        </a:lnSpc>
                        <a:spcAft>
                          <a:spcPts val="0"/>
                        </a:spcAft>
                        <a:buFont typeface="Arial" panose="020B0604020202020204" pitchFamily="34" charset="0"/>
                        <a:buChar char="-"/>
                      </a:pPr>
                      <a:r>
                        <a:rPr lang="ar-IQ" sz="900" b="1">
                          <a:effectLst/>
                        </a:rPr>
                        <a:t>سرعة الاداء المهاري والخططي</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algn="ctr" rtl="0">
                        <a:lnSpc>
                          <a:spcPct val="115000"/>
                        </a:lnSpc>
                        <a:spcAft>
                          <a:spcPts val="0"/>
                        </a:spcAft>
                      </a:pPr>
                      <a:r>
                        <a:rPr lang="ar-IQ" sz="900" b="1">
                          <a:effectLst/>
                        </a:rPr>
                        <a:t>من 10 ثا وحتى 25 ثا</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algn="ctr" rtl="0">
                        <a:lnSpc>
                          <a:spcPct val="115000"/>
                        </a:lnSpc>
                        <a:spcAft>
                          <a:spcPts val="0"/>
                        </a:spcAft>
                      </a:pPr>
                      <a:r>
                        <a:rPr lang="ar-IQ" sz="900" b="1">
                          <a:effectLst/>
                        </a:rPr>
                        <a:t>نبض العمل اعلى من 190 ن/ق</a:t>
                      </a:r>
                      <a:endParaRPr lang="en-US" sz="900" b="1">
                        <a:effectLst/>
                      </a:endParaRPr>
                    </a:p>
                    <a:p>
                      <a:pPr algn="ctr" rtl="0">
                        <a:lnSpc>
                          <a:spcPct val="115000"/>
                        </a:lnSpc>
                        <a:spcAft>
                          <a:spcPts val="0"/>
                        </a:spcAft>
                      </a:pPr>
                      <a:r>
                        <a:rPr lang="ar-IQ" sz="900" b="1">
                          <a:effectLst/>
                        </a:rPr>
                        <a:t>نبض الرحة من 110:90 ن/ق</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algn="ctr" rtl="0">
                        <a:lnSpc>
                          <a:spcPct val="115000"/>
                        </a:lnSpc>
                        <a:spcAft>
                          <a:spcPts val="0"/>
                        </a:spcAft>
                      </a:pPr>
                      <a:r>
                        <a:rPr lang="ar-IQ" sz="900" b="1">
                          <a:effectLst/>
                        </a:rPr>
                        <a:t>3:1</a:t>
                      </a:r>
                      <a:endParaRPr lang="en-US" sz="900" b="1">
                        <a:effectLst/>
                      </a:endParaRPr>
                    </a:p>
                    <a:p>
                      <a:pPr algn="ctr" rtl="0">
                        <a:lnSpc>
                          <a:spcPct val="115000"/>
                        </a:lnSpc>
                        <a:spcAft>
                          <a:spcPts val="0"/>
                        </a:spcAft>
                      </a:pPr>
                      <a:r>
                        <a:rPr lang="ar-IQ" sz="900" b="1">
                          <a:effectLst/>
                        </a:rPr>
                        <a:t>4:1</a:t>
                      </a:r>
                      <a:endParaRPr lang="en-US" sz="900" b="1">
                        <a:effectLst/>
                      </a:endParaRPr>
                    </a:p>
                    <a:p>
                      <a:pPr algn="ctr" rtl="0">
                        <a:lnSpc>
                          <a:spcPct val="115000"/>
                        </a:lnSpc>
                        <a:spcAft>
                          <a:spcPts val="0"/>
                        </a:spcAft>
                      </a:pPr>
                      <a:r>
                        <a:rPr lang="ar-IQ" sz="900" b="1">
                          <a:effectLst/>
                        </a:rPr>
                        <a:t>5:1</a:t>
                      </a:r>
                      <a:endParaRPr lang="en-US" sz="900" b="1">
                        <a:effectLst/>
                      </a:endParaRPr>
                    </a:p>
                    <a:p>
                      <a:pPr algn="ctr" rtl="0">
                        <a:lnSpc>
                          <a:spcPct val="115000"/>
                        </a:lnSpc>
                        <a:spcAft>
                          <a:spcPts val="0"/>
                        </a:spcAft>
                      </a:pPr>
                      <a:r>
                        <a:rPr lang="ar-IQ" sz="900" b="1">
                          <a:effectLst/>
                        </a:rPr>
                        <a:t>6:1</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marL="228600" rtl="0">
                        <a:lnSpc>
                          <a:spcPct val="115000"/>
                        </a:lnSpc>
                        <a:spcAft>
                          <a:spcPts val="0"/>
                        </a:spcAft>
                      </a:pPr>
                      <a:r>
                        <a:rPr lang="ar-IQ" sz="900" b="1">
                          <a:effectLst/>
                        </a:rPr>
                        <a:t> </a:t>
                      </a:r>
                      <a:endParaRPr lang="en-US" sz="900" b="1">
                        <a:effectLst/>
                      </a:endParaRPr>
                    </a:p>
                    <a:p>
                      <a:pPr marL="228600" rtl="0">
                        <a:lnSpc>
                          <a:spcPct val="115000"/>
                        </a:lnSpc>
                        <a:spcAft>
                          <a:spcPts val="0"/>
                        </a:spcAft>
                      </a:pPr>
                      <a:r>
                        <a:rPr lang="ar-IQ" sz="900" b="1">
                          <a:effectLst/>
                        </a:rPr>
                        <a:t> </a:t>
                      </a:r>
                      <a:endParaRPr lang="en-US" sz="900" b="1">
                        <a:effectLst/>
                      </a:endParaRPr>
                    </a:p>
                    <a:p>
                      <a:pPr marL="228600" rtl="0">
                        <a:lnSpc>
                          <a:spcPct val="115000"/>
                        </a:lnSpc>
                        <a:spcAft>
                          <a:spcPts val="0"/>
                        </a:spcAft>
                      </a:pPr>
                      <a:r>
                        <a:rPr lang="ar-IQ" sz="900" b="1">
                          <a:effectLst/>
                        </a:rPr>
                        <a:t> </a:t>
                      </a:r>
                      <a:endParaRPr lang="en-US" sz="900" b="1">
                        <a:effectLst/>
                      </a:endParaRPr>
                    </a:p>
                    <a:p>
                      <a:pPr marL="228600" rtl="0">
                        <a:lnSpc>
                          <a:spcPct val="115000"/>
                        </a:lnSpc>
                        <a:spcAft>
                          <a:spcPts val="0"/>
                        </a:spcAft>
                      </a:pPr>
                      <a:r>
                        <a:rPr lang="ar-IQ" sz="900" b="1">
                          <a:effectLst/>
                        </a:rPr>
                        <a:t>التكراري-</a:t>
                      </a:r>
                      <a:endParaRPr lang="en-US" sz="900" b="1">
                        <a:effectLst/>
                      </a:endParaRPr>
                    </a:p>
                    <a:p>
                      <a:pPr marL="342900" lvl="0" indent="-342900" rtl="0">
                        <a:lnSpc>
                          <a:spcPct val="115000"/>
                        </a:lnSpc>
                        <a:spcAft>
                          <a:spcPts val="0"/>
                        </a:spcAft>
                        <a:buFont typeface="Arial" panose="020B0604020202020204" pitchFamily="34" charset="0"/>
                        <a:buChar char="-"/>
                      </a:pPr>
                      <a:r>
                        <a:rPr lang="ar-IQ" sz="900" b="1">
                          <a:effectLst/>
                        </a:rPr>
                        <a:t>الفتري السريع</a:t>
                      </a:r>
                      <a:endParaRPr lang="en-US" sz="900" b="1">
                        <a:effectLst/>
                      </a:endParaRPr>
                    </a:p>
                    <a:p>
                      <a:pPr marL="342900" lvl="0" indent="-342900" rtl="0">
                        <a:lnSpc>
                          <a:spcPct val="115000"/>
                        </a:lnSpc>
                        <a:spcAft>
                          <a:spcPts val="0"/>
                        </a:spcAft>
                        <a:buFont typeface="Arial" panose="020B0604020202020204" pitchFamily="34" charset="0"/>
                        <a:buChar char="-"/>
                      </a:pPr>
                      <a:r>
                        <a:rPr lang="ar-IQ" sz="900" b="1">
                          <a:effectLst/>
                        </a:rPr>
                        <a:t>الفتري المرتفع الشدة</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tc>
              </a:tr>
              <a:tr h="1695305">
                <a:tc>
                  <a:txBody>
                    <a:bodyPr/>
                    <a:lstStyle/>
                    <a:p>
                      <a:pPr algn="ctr" rtl="0">
                        <a:lnSpc>
                          <a:spcPct val="115000"/>
                        </a:lnSpc>
                        <a:spcAft>
                          <a:spcPts val="0"/>
                        </a:spcAft>
                      </a:pPr>
                      <a:r>
                        <a:rPr lang="ar-IQ" sz="900" b="1">
                          <a:effectLst/>
                        </a:rPr>
                        <a:t>لا هوائي</a:t>
                      </a:r>
                      <a:endParaRPr lang="en-US" sz="900" b="1">
                        <a:effectLst/>
                      </a:endParaRPr>
                    </a:p>
                    <a:p>
                      <a:pPr algn="ctr" rtl="0">
                        <a:lnSpc>
                          <a:spcPct val="115000"/>
                        </a:lnSpc>
                        <a:spcAft>
                          <a:spcPts val="0"/>
                        </a:spcAft>
                      </a:pPr>
                      <a:r>
                        <a:rPr lang="ar-IQ" sz="900" b="1">
                          <a:effectLst/>
                        </a:rPr>
                        <a:t>مشترك</a:t>
                      </a:r>
                      <a:endParaRPr lang="en-US" sz="900" b="1">
                        <a:effectLst/>
                      </a:endParaRPr>
                    </a:p>
                    <a:p>
                      <a:pPr algn="ctr" rtl="0">
                        <a:lnSpc>
                          <a:spcPct val="115000"/>
                        </a:lnSpc>
                        <a:spcAft>
                          <a:spcPts val="0"/>
                        </a:spcAft>
                      </a:pPr>
                      <a:r>
                        <a:rPr lang="ar-IQ" sz="900" b="1">
                          <a:effectLst/>
                        </a:rPr>
                        <a:t>او لاكتيكي</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rtl="0">
                        <a:lnSpc>
                          <a:spcPct val="115000"/>
                        </a:lnSpc>
                        <a:spcAft>
                          <a:spcPts val="0"/>
                        </a:spcAft>
                      </a:pPr>
                      <a:r>
                        <a:rPr lang="ar-IQ" sz="900" b="1">
                          <a:effectLst/>
                        </a:rPr>
                        <a:t>تحمل كل من القدرات التالية لفترة طويلة نسبياً</a:t>
                      </a:r>
                      <a:endParaRPr lang="en-US" sz="900" b="1">
                        <a:effectLst/>
                      </a:endParaRPr>
                    </a:p>
                    <a:p>
                      <a:pPr marL="342900" lvl="0" indent="-342900" rtl="0">
                        <a:lnSpc>
                          <a:spcPct val="115000"/>
                        </a:lnSpc>
                        <a:spcAft>
                          <a:spcPts val="0"/>
                        </a:spcAft>
                        <a:buFont typeface="Arial" panose="020B0604020202020204" pitchFamily="34" charset="0"/>
                        <a:buChar char="-"/>
                      </a:pPr>
                      <a:r>
                        <a:rPr lang="ar-IQ" sz="900" b="1">
                          <a:effectLst/>
                        </a:rPr>
                        <a:t>تحمل السرعة</a:t>
                      </a:r>
                      <a:endParaRPr lang="en-US" sz="900" b="1">
                        <a:effectLst/>
                      </a:endParaRPr>
                    </a:p>
                    <a:p>
                      <a:pPr marL="342900" lvl="0" indent="-342900" rtl="0">
                        <a:lnSpc>
                          <a:spcPct val="115000"/>
                        </a:lnSpc>
                        <a:spcAft>
                          <a:spcPts val="0"/>
                        </a:spcAft>
                        <a:buFont typeface="Arial" panose="020B0604020202020204" pitchFamily="34" charset="0"/>
                        <a:buChar char="-"/>
                      </a:pPr>
                      <a:r>
                        <a:rPr lang="ar-IQ" sz="900" b="1">
                          <a:effectLst/>
                        </a:rPr>
                        <a:t>تحمل القوة</a:t>
                      </a:r>
                      <a:endParaRPr lang="en-US" sz="900" b="1">
                        <a:effectLst/>
                      </a:endParaRPr>
                    </a:p>
                    <a:p>
                      <a:pPr marL="342900" lvl="0" indent="-342900" rtl="0">
                        <a:lnSpc>
                          <a:spcPct val="115000"/>
                        </a:lnSpc>
                        <a:spcAft>
                          <a:spcPts val="0"/>
                        </a:spcAft>
                        <a:buFont typeface="Arial" panose="020B0604020202020204" pitchFamily="34" charset="0"/>
                        <a:buChar char="-"/>
                      </a:pPr>
                      <a:r>
                        <a:rPr lang="ar-IQ" sz="900" b="1">
                          <a:effectLst/>
                        </a:rPr>
                        <a:t>تحمل القوة المميزة بالسرعة</a:t>
                      </a:r>
                      <a:endParaRPr lang="en-US" sz="900" b="1">
                        <a:effectLst/>
                      </a:endParaRPr>
                    </a:p>
                    <a:p>
                      <a:pPr marL="342900" lvl="0" indent="-342900" rtl="0">
                        <a:lnSpc>
                          <a:spcPct val="115000"/>
                        </a:lnSpc>
                        <a:spcAft>
                          <a:spcPts val="0"/>
                        </a:spcAft>
                        <a:buFont typeface="Arial" panose="020B0604020202020204" pitchFamily="34" charset="0"/>
                        <a:buChar char="-"/>
                      </a:pPr>
                      <a:r>
                        <a:rPr lang="ar-IQ" sz="900" b="1">
                          <a:effectLst/>
                        </a:rPr>
                        <a:t>تحمل الرشاقة</a:t>
                      </a:r>
                      <a:endParaRPr lang="en-US" sz="900" b="1">
                        <a:effectLst/>
                      </a:endParaRPr>
                    </a:p>
                    <a:p>
                      <a:pPr marL="342900" lvl="0" indent="-342900" rtl="0">
                        <a:lnSpc>
                          <a:spcPct val="115000"/>
                        </a:lnSpc>
                        <a:spcAft>
                          <a:spcPts val="0"/>
                        </a:spcAft>
                        <a:buFont typeface="Arial" panose="020B0604020202020204" pitchFamily="34" charset="0"/>
                        <a:buChar char="-"/>
                      </a:pPr>
                      <a:r>
                        <a:rPr lang="ar-IQ" sz="900" b="1">
                          <a:effectLst/>
                        </a:rPr>
                        <a:t>تحمل الاداء</a:t>
                      </a:r>
                      <a:endParaRPr lang="en-US" sz="900" b="1">
                        <a:effectLst/>
                      </a:endParaRPr>
                    </a:p>
                    <a:p>
                      <a:pPr marL="457200" rtl="0">
                        <a:lnSpc>
                          <a:spcPct val="115000"/>
                        </a:lnSpc>
                        <a:spcAft>
                          <a:spcPts val="0"/>
                        </a:spcAft>
                      </a:pPr>
                      <a:r>
                        <a:rPr lang="ar-IQ" sz="900" b="1">
                          <a:effectLst/>
                        </a:rPr>
                        <a:t>المهاري والخططي لفترة طويلة نسبياً</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algn="ctr" rtl="0">
                        <a:lnSpc>
                          <a:spcPct val="115000"/>
                        </a:lnSpc>
                        <a:spcAft>
                          <a:spcPts val="0"/>
                        </a:spcAft>
                      </a:pPr>
                      <a:r>
                        <a:rPr lang="ar-IQ" sz="900" b="1">
                          <a:effectLst/>
                        </a:rPr>
                        <a:t>أكثر من 25 ثا</a:t>
                      </a:r>
                      <a:endParaRPr lang="en-US" sz="900" b="1">
                        <a:effectLst/>
                      </a:endParaRPr>
                    </a:p>
                    <a:p>
                      <a:pPr algn="ctr" rtl="0">
                        <a:lnSpc>
                          <a:spcPct val="115000"/>
                        </a:lnSpc>
                        <a:spcAft>
                          <a:spcPts val="0"/>
                        </a:spcAft>
                      </a:pPr>
                      <a:r>
                        <a:rPr lang="ar-IQ" sz="900" b="1">
                          <a:effectLst/>
                        </a:rPr>
                        <a:t>الى 120 ثا</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algn="ctr" rtl="0">
                        <a:lnSpc>
                          <a:spcPct val="115000"/>
                        </a:lnSpc>
                        <a:spcAft>
                          <a:spcPts val="0"/>
                        </a:spcAft>
                      </a:pPr>
                      <a:r>
                        <a:rPr lang="ar-IQ" sz="900" b="1">
                          <a:effectLst/>
                        </a:rPr>
                        <a:t>نبض العمل من 175 الى اقل من 190 ن/ق</a:t>
                      </a:r>
                      <a:endParaRPr lang="en-US" sz="900" b="1">
                        <a:effectLst/>
                      </a:endParaRPr>
                    </a:p>
                    <a:p>
                      <a:pPr algn="ctr" rtl="0">
                        <a:lnSpc>
                          <a:spcPct val="115000"/>
                        </a:lnSpc>
                        <a:spcAft>
                          <a:spcPts val="0"/>
                        </a:spcAft>
                      </a:pPr>
                      <a:r>
                        <a:rPr lang="ar-IQ" sz="900" b="1">
                          <a:effectLst/>
                        </a:rPr>
                        <a:t>نبض الراحة</a:t>
                      </a:r>
                      <a:endParaRPr lang="en-US" sz="900" b="1">
                        <a:effectLst/>
                      </a:endParaRPr>
                    </a:p>
                    <a:p>
                      <a:pPr algn="ctr" rtl="0">
                        <a:lnSpc>
                          <a:spcPct val="115000"/>
                        </a:lnSpc>
                        <a:spcAft>
                          <a:spcPts val="0"/>
                        </a:spcAft>
                      </a:pPr>
                      <a:r>
                        <a:rPr lang="ar-IQ" sz="900" b="1">
                          <a:effectLst/>
                        </a:rPr>
                        <a:t>140:130 ن/ق</a:t>
                      </a:r>
                      <a:endParaRPr lang="en-US" sz="900" b="1">
                        <a:effectLst/>
                      </a:endParaRPr>
                    </a:p>
                    <a:p>
                      <a:pPr algn="ctr" rtl="0">
                        <a:lnSpc>
                          <a:spcPct val="115000"/>
                        </a:lnSpc>
                        <a:spcAft>
                          <a:spcPts val="0"/>
                        </a:spcAft>
                      </a:pPr>
                      <a:r>
                        <a:rPr lang="ar-IQ" sz="900" b="1">
                          <a:effectLst/>
                        </a:rPr>
                        <a:t>130:120 ن/ق</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algn="ctr" rtl="0">
                        <a:lnSpc>
                          <a:spcPct val="115000"/>
                        </a:lnSpc>
                        <a:spcAft>
                          <a:spcPts val="0"/>
                        </a:spcAft>
                      </a:pPr>
                      <a:r>
                        <a:rPr lang="ar-IQ" sz="900" b="1">
                          <a:effectLst/>
                        </a:rPr>
                        <a:t>1:1</a:t>
                      </a:r>
                      <a:endParaRPr lang="en-US" sz="900" b="1">
                        <a:effectLst/>
                      </a:endParaRPr>
                    </a:p>
                    <a:p>
                      <a:pPr algn="ctr" rtl="0">
                        <a:lnSpc>
                          <a:spcPct val="115000"/>
                        </a:lnSpc>
                        <a:spcAft>
                          <a:spcPts val="0"/>
                        </a:spcAft>
                      </a:pPr>
                      <a:r>
                        <a:rPr lang="ar-IQ" sz="900" b="1">
                          <a:effectLst/>
                        </a:rPr>
                        <a:t>2:1</a:t>
                      </a:r>
                      <a:endParaRPr lang="en-US" sz="900" b="1">
                        <a:effectLst/>
                      </a:endParaRPr>
                    </a:p>
                    <a:p>
                      <a:pPr algn="ctr" rtl="0">
                        <a:lnSpc>
                          <a:spcPct val="115000"/>
                        </a:lnSpc>
                        <a:spcAft>
                          <a:spcPts val="0"/>
                        </a:spcAft>
                      </a:pPr>
                      <a:r>
                        <a:rPr lang="ar-IQ" sz="900" b="1">
                          <a:effectLst/>
                        </a:rPr>
                        <a:t>3:1</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marL="342900" lvl="0" indent="-342900" rtl="0">
                        <a:lnSpc>
                          <a:spcPct val="115000"/>
                        </a:lnSpc>
                        <a:spcAft>
                          <a:spcPts val="0"/>
                        </a:spcAft>
                        <a:buFont typeface="Arial" panose="020B0604020202020204" pitchFamily="34" charset="0"/>
                        <a:buChar char="-"/>
                      </a:pPr>
                      <a:r>
                        <a:rPr lang="ar-IQ" sz="900" b="1">
                          <a:effectLst/>
                        </a:rPr>
                        <a:t>الفتري المرتفع الشدة</a:t>
                      </a:r>
                      <a:endParaRPr lang="en-US" sz="900" b="1">
                        <a:effectLst/>
                      </a:endParaRPr>
                    </a:p>
                    <a:p>
                      <a:pPr marL="342900" lvl="0" indent="-342900" rtl="0">
                        <a:lnSpc>
                          <a:spcPct val="115000"/>
                        </a:lnSpc>
                        <a:spcAft>
                          <a:spcPts val="0"/>
                        </a:spcAft>
                        <a:buFont typeface="Arial" panose="020B0604020202020204" pitchFamily="34" charset="0"/>
                        <a:buChar char="-"/>
                      </a:pPr>
                      <a:r>
                        <a:rPr lang="ar-IQ" sz="900" b="1">
                          <a:effectLst/>
                        </a:rPr>
                        <a:t>الفتري المنخفض الشدة</a:t>
                      </a:r>
                      <a:endParaRPr lang="en-US" sz="900" b="1">
                        <a:effectLst/>
                      </a:endParaRPr>
                    </a:p>
                    <a:p>
                      <a:pPr marL="342900" lvl="0" indent="-342900" rtl="0">
                        <a:lnSpc>
                          <a:spcPct val="115000"/>
                        </a:lnSpc>
                        <a:spcAft>
                          <a:spcPts val="0"/>
                        </a:spcAft>
                        <a:buFont typeface="Arial" panose="020B0604020202020204" pitchFamily="34" charset="0"/>
                        <a:buChar char="-"/>
                      </a:pPr>
                      <a:r>
                        <a:rPr lang="ar-IQ" sz="900" b="1">
                          <a:effectLst/>
                        </a:rPr>
                        <a:t>الفتري السريع</a:t>
                      </a:r>
                      <a:endParaRPr lang="en-US" sz="900" b="1">
                        <a:effectLst/>
                      </a:endParaRPr>
                    </a:p>
                    <a:p>
                      <a:pPr marL="342900" lvl="0" indent="-342900" rtl="0">
                        <a:lnSpc>
                          <a:spcPct val="115000"/>
                        </a:lnSpc>
                        <a:spcAft>
                          <a:spcPts val="0"/>
                        </a:spcAft>
                        <a:buFont typeface="Arial" panose="020B0604020202020204" pitchFamily="34" charset="0"/>
                        <a:buChar char="-"/>
                      </a:pPr>
                      <a:r>
                        <a:rPr lang="ar-IQ" sz="900" b="1">
                          <a:effectLst/>
                        </a:rPr>
                        <a:t>الفتري البطئ</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tc>
              </a:tr>
              <a:tr h="1017183">
                <a:tc>
                  <a:txBody>
                    <a:bodyPr/>
                    <a:lstStyle/>
                    <a:p>
                      <a:pPr algn="ctr" rtl="0">
                        <a:lnSpc>
                          <a:spcPct val="115000"/>
                        </a:lnSpc>
                        <a:spcAft>
                          <a:spcPts val="0"/>
                        </a:spcAft>
                      </a:pPr>
                      <a:r>
                        <a:rPr lang="ar-IQ" sz="900" b="1">
                          <a:effectLst/>
                        </a:rPr>
                        <a:t>هوائي</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marL="342900" lvl="0" indent="-342900" rtl="0">
                        <a:lnSpc>
                          <a:spcPct val="115000"/>
                        </a:lnSpc>
                        <a:spcAft>
                          <a:spcPts val="0"/>
                        </a:spcAft>
                        <a:buFont typeface="Arial" panose="020B0604020202020204" pitchFamily="34" charset="0"/>
                        <a:buChar char="-"/>
                      </a:pPr>
                      <a:r>
                        <a:rPr lang="ar-IQ" sz="900" b="1">
                          <a:effectLst/>
                        </a:rPr>
                        <a:t>تحمل القوة لفترة طويلة</a:t>
                      </a:r>
                      <a:endParaRPr lang="en-US" sz="900" b="1">
                        <a:effectLst/>
                      </a:endParaRPr>
                    </a:p>
                    <a:p>
                      <a:pPr marL="342900" lvl="0" indent="-342900" rtl="0">
                        <a:lnSpc>
                          <a:spcPct val="115000"/>
                        </a:lnSpc>
                        <a:spcAft>
                          <a:spcPts val="0"/>
                        </a:spcAft>
                        <a:buFont typeface="Arial" panose="020B0604020202020204" pitchFamily="34" charset="0"/>
                        <a:buChar char="-"/>
                      </a:pPr>
                      <a:r>
                        <a:rPr lang="ar-IQ" sz="900" b="1">
                          <a:effectLst/>
                        </a:rPr>
                        <a:t>التحمل الدوري التنفسي</a:t>
                      </a:r>
                      <a:endParaRPr lang="en-US" sz="900" b="1">
                        <a:effectLst/>
                      </a:endParaRPr>
                    </a:p>
                    <a:p>
                      <a:pPr marL="342900" lvl="0" indent="-342900" rtl="0">
                        <a:lnSpc>
                          <a:spcPct val="115000"/>
                        </a:lnSpc>
                        <a:spcAft>
                          <a:spcPts val="0"/>
                        </a:spcAft>
                        <a:buFont typeface="Arial" panose="020B0604020202020204" pitchFamily="34" charset="0"/>
                        <a:buChar char="-"/>
                      </a:pPr>
                      <a:r>
                        <a:rPr lang="ar-IQ" sz="900" b="1">
                          <a:effectLst/>
                        </a:rPr>
                        <a:t>تحمل الاداء المهاري والخططي لفترة طويلة</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algn="ctr" rtl="0">
                        <a:lnSpc>
                          <a:spcPct val="115000"/>
                        </a:lnSpc>
                        <a:spcAft>
                          <a:spcPts val="0"/>
                        </a:spcAft>
                      </a:pPr>
                      <a:r>
                        <a:rPr lang="ar-IQ" sz="900" b="1">
                          <a:effectLst/>
                        </a:rPr>
                        <a:t>أكثر من 120 ثا وممكن يصل الى ساعات</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algn="ctr" rtl="0">
                        <a:lnSpc>
                          <a:spcPct val="115000"/>
                        </a:lnSpc>
                        <a:spcAft>
                          <a:spcPts val="0"/>
                        </a:spcAft>
                      </a:pPr>
                      <a:r>
                        <a:rPr lang="ar-IQ" sz="900" b="1">
                          <a:effectLst/>
                        </a:rPr>
                        <a:t>نبض العمل أعلى من 140 اقل من 175 ن/ق</a:t>
                      </a:r>
                      <a:endParaRPr lang="en-US" sz="900" b="1">
                        <a:effectLst/>
                      </a:endParaRPr>
                    </a:p>
                    <a:p>
                      <a:pPr algn="ctr" rtl="0">
                        <a:lnSpc>
                          <a:spcPct val="115000"/>
                        </a:lnSpc>
                        <a:spcAft>
                          <a:spcPts val="0"/>
                        </a:spcAft>
                      </a:pPr>
                      <a:r>
                        <a:rPr lang="ar-IQ" sz="900" b="1">
                          <a:effectLst/>
                        </a:rPr>
                        <a:t>نبض الراحة</a:t>
                      </a:r>
                      <a:endParaRPr lang="en-US" sz="900" b="1">
                        <a:effectLst/>
                      </a:endParaRPr>
                    </a:p>
                    <a:p>
                      <a:pPr algn="ctr" rtl="0">
                        <a:lnSpc>
                          <a:spcPct val="115000"/>
                        </a:lnSpc>
                        <a:spcAft>
                          <a:spcPts val="0"/>
                        </a:spcAft>
                      </a:pPr>
                      <a:r>
                        <a:rPr lang="ar-IQ" sz="900" b="1">
                          <a:effectLst/>
                        </a:rPr>
                        <a:t>120 الى 130 ن/ق</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algn="ctr" rtl="0">
                        <a:lnSpc>
                          <a:spcPct val="115000"/>
                        </a:lnSpc>
                        <a:spcAft>
                          <a:spcPts val="0"/>
                        </a:spcAft>
                      </a:pPr>
                      <a:r>
                        <a:rPr lang="ar-IQ" sz="900" b="1">
                          <a:effectLst/>
                        </a:rPr>
                        <a:t>1:1</a:t>
                      </a:r>
                      <a:endParaRPr lang="en-US" sz="900" b="1">
                        <a:effectLst/>
                      </a:endParaRPr>
                    </a:p>
                    <a:p>
                      <a:pPr algn="ctr" rtl="0">
                        <a:lnSpc>
                          <a:spcPct val="115000"/>
                        </a:lnSpc>
                        <a:spcAft>
                          <a:spcPts val="0"/>
                        </a:spcAft>
                      </a:pPr>
                      <a:r>
                        <a:rPr lang="ar-IQ" sz="900" b="1">
                          <a:effectLst/>
                        </a:rPr>
                        <a:t>0.5:1</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nchor="ctr"/>
                </a:tc>
                <a:tc>
                  <a:txBody>
                    <a:bodyPr/>
                    <a:lstStyle/>
                    <a:p>
                      <a:pPr rtl="0">
                        <a:lnSpc>
                          <a:spcPct val="115000"/>
                        </a:lnSpc>
                        <a:spcAft>
                          <a:spcPts val="0"/>
                        </a:spcAft>
                      </a:pPr>
                      <a:r>
                        <a:rPr lang="ar-IQ" sz="900" b="1" dirty="0">
                          <a:effectLst/>
                        </a:rPr>
                        <a:t>- المستمر</a:t>
                      </a:r>
                      <a:endParaRPr lang="en-US" sz="900" b="1" dirty="0">
                        <a:effectLst/>
                      </a:endParaRPr>
                    </a:p>
                    <a:p>
                      <a:pPr rtl="0">
                        <a:lnSpc>
                          <a:spcPct val="115000"/>
                        </a:lnSpc>
                        <a:spcAft>
                          <a:spcPts val="0"/>
                        </a:spcAft>
                      </a:pPr>
                      <a:r>
                        <a:rPr lang="ar-IQ" sz="900" b="1" dirty="0">
                          <a:effectLst/>
                        </a:rPr>
                        <a:t>- الفتري البطئ</a:t>
                      </a:r>
                      <a:endParaRPr lang="en-US" sz="900" b="1" dirty="0">
                        <a:effectLst/>
                      </a:endParaRPr>
                    </a:p>
                    <a:p>
                      <a:pPr rtl="0">
                        <a:lnSpc>
                          <a:spcPct val="115000"/>
                        </a:lnSpc>
                        <a:spcAft>
                          <a:spcPts val="0"/>
                        </a:spcAft>
                      </a:pPr>
                      <a:r>
                        <a:rPr lang="ar-IQ" sz="900" b="1" dirty="0">
                          <a:effectLst/>
                        </a:rPr>
                        <a:t>- الفتري المنخفض الشدة</a:t>
                      </a:r>
                      <a:endParaRPr lang="en-US" sz="900" b="1" dirty="0">
                        <a:effectLst/>
                      </a:endParaRPr>
                    </a:p>
                    <a:p>
                      <a:pPr rtl="0">
                        <a:lnSpc>
                          <a:spcPct val="115000"/>
                        </a:lnSpc>
                        <a:spcAft>
                          <a:spcPts val="0"/>
                        </a:spcAft>
                      </a:pPr>
                      <a:r>
                        <a:rPr lang="ar-IQ" sz="900" b="1" dirty="0">
                          <a:effectLst/>
                        </a:rPr>
                        <a:t>- الفارتلك</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57298" marR="57298" marT="0" marB="0"/>
                </a:tc>
              </a:tr>
            </a:tbl>
          </a:graphicData>
        </a:graphic>
      </p:graphicFrame>
    </p:spTree>
    <p:extLst>
      <p:ext uri="{BB962C8B-B14F-4D97-AF65-F5344CB8AC3E}">
        <p14:creationId xmlns:p14="http://schemas.microsoft.com/office/powerpoint/2010/main" xmlns="" val="3997698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821784"/>
          </a:xfrm>
        </p:spPr>
        <p:txBody>
          <a:bodyPr>
            <a:noAutofit/>
          </a:bodyPr>
          <a:lstStyle/>
          <a:p>
            <a:pPr algn="ctr"/>
            <a:r>
              <a:rPr lang="ar-SA" sz="4800" dirty="0">
                <a:solidFill>
                  <a:schemeClr val="accent2"/>
                </a:solidFill>
                <a:latin typeface="Sakkal Majalla" panose="02000000000000000000" pitchFamily="2" charset="-78"/>
                <a:ea typeface="Calibri" panose="020F0502020204030204" pitchFamily="34" charset="0"/>
                <a:cs typeface="Sakkal Majalla" panose="02000000000000000000" pitchFamily="2" charset="-78"/>
              </a:rPr>
              <a:t>تشكيل الحمل </a:t>
            </a:r>
            <a:endParaRPr lang="ar-IQ" sz="4800" dirty="0">
              <a:solidFill>
                <a:schemeClr val="accent2"/>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normAutofit/>
          </a:bodyPr>
          <a:lstStyle/>
          <a:p>
            <a:pPr algn="ctr">
              <a:lnSpc>
                <a:spcPct val="115000"/>
              </a:lnSpc>
              <a:spcAft>
                <a:spcPts val="1000"/>
              </a:spcAft>
            </a:pPr>
            <a:endParaRPr lang="ar-SA" b="1" dirty="0" smtClean="0">
              <a:latin typeface="Simplified Arabic" panose="02020603050405020304" pitchFamily="18" charset="-78"/>
              <a:ea typeface="Calibri" panose="020F0502020204030204" pitchFamily="34" charset="0"/>
              <a:cs typeface="Simplified Arabic" panose="02020603050405020304" pitchFamily="18" charset="-78"/>
            </a:endParaRPr>
          </a:p>
          <a:p>
            <a:pPr algn="ctr">
              <a:lnSpc>
                <a:spcPct val="115000"/>
              </a:lnSpc>
              <a:spcAft>
                <a:spcPts val="1000"/>
              </a:spcAft>
            </a:pPr>
            <a:endParaRPr lang="ar-SA" b="1" dirty="0">
              <a:latin typeface="Simplified Arabic" panose="02020603050405020304" pitchFamily="18" charset="-78"/>
              <a:ea typeface="Calibri" panose="020F0502020204030204" pitchFamily="34" charset="0"/>
              <a:cs typeface="Simplified Arabic" panose="02020603050405020304" pitchFamily="18" charset="-78"/>
            </a:endParaRPr>
          </a:p>
          <a:p>
            <a:pPr algn="ctr">
              <a:lnSpc>
                <a:spcPct val="115000"/>
              </a:lnSpc>
              <a:spcAft>
                <a:spcPts val="1000"/>
              </a:spcAft>
            </a:pPr>
            <a:r>
              <a:rPr lang="ar-SA" b="1" dirty="0" smtClean="0">
                <a:latin typeface="Simplified Arabic" panose="02020603050405020304" pitchFamily="18" charset="-78"/>
                <a:ea typeface="Calibri" panose="020F0502020204030204" pitchFamily="34" charset="0"/>
                <a:cs typeface="Simplified Arabic" panose="02020603050405020304" pitchFamily="18" charset="-78"/>
              </a:rPr>
              <a:t>المقصود </a:t>
            </a:r>
            <a:r>
              <a:rPr lang="ar-SA" b="1" dirty="0">
                <a:latin typeface="Simplified Arabic" panose="02020603050405020304" pitchFamily="18" charset="-78"/>
                <a:ea typeface="Calibri" panose="020F0502020204030204" pitchFamily="34" charset="0"/>
                <a:cs typeface="Simplified Arabic" panose="02020603050405020304" pitchFamily="18" charset="-78"/>
              </a:rPr>
              <a:t>به هو تخطيط أسلوب التبادل بين الحمل والراحة بالتوقيت السليم مابين التعب واستعادة الشفاء لإعطاء الجسم فرصة لتعويض مافقدة من طاقة وعودة الأجهزة الحيوية للحالة الطبيعية . </a:t>
            </a:r>
            <a:endParaRPr lang="en-US" sz="1800" b="1" dirty="0">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xmlns="" val="3011616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6600" dirty="0">
                <a:solidFill>
                  <a:schemeClr val="accent2"/>
                </a:solidFill>
                <a:effectLst/>
                <a:latin typeface="Sakkal Majalla" panose="02000000000000000000" pitchFamily="2" charset="-78"/>
                <a:ea typeface="Calibri" panose="020F0502020204030204" pitchFamily="34" charset="0"/>
                <a:cs typeface="Sakkal Majalla" panose="02000000000000000000" pitchFamily="2" charset="-78"/>
              </a:rPr>
              <a:t>تشكيل الحمل </a:t>
            </a:r>
            <a:endParaRPr lang="ar-IQ" sz="6600" dirty="0">
              <a:solidFill>
                <a:schemeClr val="accent2"/>
              </a:solidFill>
              <a:latin typeface="Sakkal Majalla" panose="02000000000000000000" pitchFamily="2" charset="-78"/>
              <a:cs typeface="Sakkal Majalla" panose="020000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204915127"/>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1283692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43608" y="980728"/>
            <a:ext cx="7253878" cy="4248472"/>
          </a:xfrm>
          <a:prstGeom prst="rect">
            <a:avLst/>
          </a:prstGeom>
        </p:spPr>
      </p:pic>
    </p:spTree>
    <p:extLst>
      <p:ext uri="{BB962C8B-B14F-4D97-AF65-F5344CB8AC3E}">
        <p14:creationId xmlns:p14="http://schemas.microsoft.com/office/powerpoint/2010/main" xmlns="" val="1885885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514352" y="530352"/>
            <a:ext cx="3931920" cy="5346920"/>
          </a:xfrm>
        </p:spPr>
        <p:txBody>
          <a:bodyPr>
            <a:noAutofit/>
          </a:bodyPr>
          <a:lstStyle/>
          <a:p>
            <a:pPr algn="just"/>
            <a:r>
              <a:rPr lang="ar-SA" sz="2400" dirty="0" smtClean="0">
                <a:solidFill>
                  <a:schemeClr val="accent1">
                    <a:lumMod val="75000"/>
                  </a:schemeClr>
                </a:solidFill>
                <a:ea typeface="Calibri" panose="020F0502020204030204" pitchFamily="34" charset="0"/>
                <a:cs typeface="Simplified Arabic" panose="02020603050405020304" pitchFamily="18" charset="-78"/>
              </a:rPr>
              <a:t>التأثير </a:t>
            </a:r>
            <a:r>
              <a:rPr lang="ar-SA" sz="2400" dirty="0">
                <a:solidFill>
                  <a:schemeClr val="accent1">
                    <a:lumMod val="75000"/>
                  </a:schemeClr>
                </a:solidFill>
                <a:ea typeface="Calibri" panose="020F0502020204030204" pitchFamily="34" charset="0"/>
                <a:cs typeface="Simplified Arabic" panose="02020603050405020304" pitchFamily="18" charset="-78"/>
              </a:rPr>
              <a:t>الناتج من عملية التدريب الرياضي </a:t>
            </a:r>
            <a:r>
              <a:rPr lang="ar-SA" sz="2400" dirty="0" smtClean="0">
                <a:solidFill>
                  <a:schemeClr val="accent1">
                    <a:lumMod val="75000"/>
                  </a:schemeClr>
                </a:solidFill>
                <a:ea typeface="Calibri" panose="020F0502020204030204" pitchFamily="34" charset="0"/>
                <a:cs typeface="Simplified Arabic" panose="02020603050405020304" pitchFamily="18" charset="-78"/>
              </a:rPr>
              <a:t>يظهر التدريب </a:t>
            </a:r>
            <a:r>
              <a:rPr lang="ar-SA" sz="2400" dirty="0">
                <a:solidFill>
                  <a:schemeClr val="accent1">
                    <a:lumMod val="75000"/>
                  </a:schemeClr>
                </a:solidFill>
                <a:ea typeface="Calibri" panose="020F0502020204030204" pitchFamily="34" charset="0"/>
                <a:cs typeface="Simplified Arabic" panose="02020603050405020304" pitchFamily="18" charset="-78"/>
              </a:rPr>
              <a:t>آثار وتغييرات بصورة متسلسلة </a:t>
            </a:r>
            <a:endParaRPr lang="ar-SA" sz="2400" dirty="0" smtClean="0">
              <a:solidFill>
                <a:schemeClr val="accent1">
                  <a:lumMod val="75000"/>
                </a:schemeClr>
              </a:solidFill>
              <a:ea typeface="Calibri" panose="020F0502020204030204" pitchFamily="34" charset="0"/>
              <a:cs typeface="Simplified Arabic" panose="02020603050405020304" pitchFamily="18" charset="-78"/>
            </a:endParaRPr>
          </a:p>
          <a:p>
            <a:pPr>
              <a:lnSpc>
                <a:spcPct val="115000"/>
              </a:lnSpc>
              <a:spcAft>
                <a:spcPts val="1000"/>
              </a:spcAft>
            </a:pPr>
            <a:r>
              <a:rPr lang="ar-SA" sz="2400" dirty="0" smtClean="0">
                <a:latin typeface="Calibri" panose="020F0502020204030204" pitchFamily="34" charset="0"/>
                <a:ea typeface="Calibri" panose="020F0502020204030204" pitchFamily="34" charset="0"/>
                <a:cs typeface="Simplified Arabic" panose="02020603050405020304" pitchFamily="18" charset="-78"/>
              </a:rPr>
              <a:t>تأثيرات </a:t>
            </a:r>
            <a:r>
              <a:rPr lang="ar-SA" sz="2400" dirty="0">
                <a:latin typeface="Calibri" panose="020F0502020204030204" pitchFamily="34" charset="0"/>
                <a:ea typeface="Calibri" panose="020F0502020204030204" pitchFamily="34" charset="0"/>
                <a:cs typeface="Simplified Arabic" panose="02020603050405020304" pitchFamily="18" charset="-78"/>
              </a:rPr>
              <a:t>حادة : وهي تغييرات أنية كأزدياد النبض وسرعة التنفس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2400" dirty="0" smtClean="0">
                <a:latin typeface="Calibri" panose="020F0502020204030204" pitchFamily="34" charset="0"/>
                <a:ea typeface="Calibri" panose="020F0502020204030204" pitchFamily="34" charset="0"/>
                <a:cs typeface="Simplified Arabic" panose="02020603050405020304" pitchFamily="18" charset="-78"/>
              </a:rPr>
              <a:t>تأثيرات </a:t>
            </a:r>
            <a:r>
              <a:rPr lang="ar-SA" sz="2400" dirty="0">
                <a:latin typeface="Calibri" panose="020F0502020204030204" pitchFamily="34" charset="0"/>
                <a:ea typeface="Calibri" panose="020F0502020204030204" pitchFamily="34" charset="0"/>
                <a:cs typeface="Simplified Arabic" panose="02020603050405020304" pitchFamily="18" charset="-78"/>
              </a:rPr>
              <a:t>جزئية : وهي تحدث بعد تنفيذ تمرين لمنطقة معينة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2400" dirty="0" smtClean="0">
                <a:latin typeface="Calibri" panose="020F0502020204030204" pitchFamily="34" charset="0"/>
                <a:ea typeface="Calibri" panose="020F0502020204030204" pitchFamily="34" charset="0"/>
                <a:cs typeface="Simplified Arabic" panose="02020603050405020304" pitchFamily="18" charset="-78"/>
              </a:rPr>
              <a:t>تأثيرات </a:t>
            </a:r>
            <a:r>
              <a:rPr lang="ar-SA" sz="2400" dirty="0">
                <a:latin typeface="Calibri" panose="020F0502020204030204" pitchFamily="34" charset="0"/>
                <a:ea typeface="Calibri" panose="020F0502020204030204" pitchFamily="34" charset="0"/>
                <a:cs typeface="Simplified Arabic" panose="02020603050405020304" pitchFamily="18" charset="-78"/>
              </a:rPr>
              <a:t>فورية : وهذه تحدث نتيجة تنفيذ وحدة تدريبية .</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2400" dirty="0" smtClean="0">
                <a:latin typeface="Calibri" panose="020F0502020204030204" pitchFamily="34" charset="0"/>
                <a:ea typeface="Calibri" panose="020F0502020204030204" pitchFamily="34" charset="0"/>
                <a:cs typeface="Simplified Arabic" panose="02020603050405020304" pitchFamily="18" charset="-78"/>
              </a:rPr>
              <a:t>تأثيرات </a:t>
            </a:r>
            <a:r>
              <a:rPr lang="ar-SA" sz="2400" dirty="0">
                <a:latin typeface="Calibri" panose="020F0502020204030204" pitchFamily="34" charset="0"/>
                <a:ea typeface="Calibri" panose="020F0502020204030204" pitchFamily="34" charset="0"/>
                <a:cs typeface="Simplified Arabic" panose="02020603050405020304" pitchFamily="18" charset="-78"/>
              </a:rPr>
              <a:t>متأخرة : وهذه تحدث نتيجة تنفيذ برنامج تدريبي يمتد لشهر تقريبا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endParaRPr lang="ar-IQ" sz="2400" b="1" dirty="0" smtClean="0">
              <a:solidFill>
                <a:srgbClr val="FF0000"/>
              </a:solidFill>
              <a:latin typeface="Arial" pitchFamily="34" charset="0"/>
              <a:cs typeface="Arial" pitchFamily="34" charset="0"/>
            </a:endParaRPr>
          </a:p>
        </p:txBody>
      </p:sp>
      <p:sp>
        <p:nvSpPr>
          <p:cNvPr id="4" name="عنصر نائب للمحتوى 3"/>
          <p:cNvSpPr>
            <a:spLocks noGrp="1"/>
          </p:cNvSpPr>
          <p:nvPr>
            <p:ph sz="half" idx="2"/>
          </p:nvPr>
        </p:nvSpPr>
        <p:spPr>
          <a:xfrm>
            <a:off x="4755360" y="571480"/>
            <a:ext cx="3931920" cy="4389120"/>
          </a:xfrm>
          <a:solidFill>
            <a:schemeClr val="bg1"/>
          </a:solidFill>
        </p:spPr>
        <p:txBody>
          <a:bodyPr>
            <a:normAutofit/>
          </a:bodyPr>
          <a:lstStyle/>
          <a:p>
            <a:pPr algn="justLow"/>
            <a:r>
              <a:rPr lang="ar-SA" sz="2800" dirty="0">
                <a:ea typeface="Calibri" panose="020F0502020204030204" pitchFamily="34" charset="0"/>
                <a:cs typeface="Simplified Arabic" panose="02020603050405020304" pitchFamily="18" charset="-78"/>
              </a:rPr>
              <a:t>يعد حمل التدريب الاسلوب الرئيسي لاحداث التغيرات البيولوجية والوظيفية والكيميائية والنفسية </a:t>
            </a:r>
            <a:r>
              <a:rPr lang="ar-SA" sz="2800" dirty="0" smtClean="0">
                <a:ea typeface="Calibri" panose="020F0502020204030204" pitchFamily="34" charset="0"/>
                <a:cs typeface="Simplified Arabic" panose="02020603050405020304" pitchFamily="18" charset="-78"/>
              </a:rPr>
              <a:t>بالجسم.</a:t>
            </a:r>
            <a:endParaRPr lang="ar-IQ" dirty="0">
              <a:latin typeface="Arial" pitchFamily="34" charset="0"/>
              <a:cs typeface="Arial" pitchFamily="34" charset="0"/>
            </a:endParaRPr>
          </a:p>
        </p:txBody>
      </p:sp>
      <p:pic>
        <p:nvPicPr>
          <p:cNvPr id="1026" name="Picture 2" descr="C:\Documents and Settings\Administrator\Desktop\صور رياضية\8NOCAQZP196CAHM1KYQCA1X4W2VCA5YHA2HCA2BTG4ZCAVZV6LECAGOI920CATVO5MSCAQLU2JJCA97NYW3CAUB8ZNCCAC7TABUCAMDPQ71CATONVCFCANJWM61CAEP7O2ZCAI22HCUCAFFCKBICA6R20LR.jpg"/>
          <p:cNvPicPr>
            <a:picLocks noChangeAspect="1" noChangeArrowheads="1"/>
          </p:cNvPicPr>
          <p:nvPr/>
        </p:nvPicPr>
        <p:blipFill>
          <a:blip r:embed="rId2"/>
          <a:srcRect/>
          <a:stretch>
            <a:fillRect/>
          </a:stretch>
        </p:blipFill>
        <p:spPr bwMode="auto">
          <a:xfrm>
            <a:off x="4929190" y="3500438"/>
            <a:ext cx="2714644" cy="2571768"/>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box(in)">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amond(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amond(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amond(in)">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diamond(in)">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diamond(in)">
                                      <p:cBhvr>
                                        <p:cTn id="3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a:xfrm>
            <a:off x="502920" y="530352"/>
            <a:ext cx="7597472" cy="4187952"/>
          </a:xfrm>
        </p:spPr>
        <p:txBody>
          <a:bodyPr>
            <a:normAutofit fontScale="62500" lnSpcReduction="20000"/>
          </a:bodyPr>
          <a:lstStyle/>
          <a:p>
            <a:pPr>
              <a:lnSpc>
                <a:spcPct val="115000"/>
              </a:lnSpc>
              <a:spcAft>
                <a:spcPts val="1000"/>
              </a:spcAft>
            </a:pPr>
            <a:r>
              <a:rPr lang="ar-SA" sz="4500" b="1" dirty="0">
                <a:solidFill>
                  <a:schemeClr val="accent1">
                    <a:lumMod val="75000"/>
                  </a:schemeClr>
                </a:solidFill>
                <a:latin typeface="Calibri" panose="020F0502020204030204" pitchFamily="34" charset="0"/>
                <a:ea typeface="Calibri" panose="020F0502020204030204" pitchFamily="34" charset="0"/>
                <a:cs typeface="Simplified Arabic" panose="02020603050405020304" pitchFamily="18" charset="-78"/>
              </a:rPr>
              <a:t> </a:t>
            </a:r>
            <a:r>
              <a:rPr lang="ar-SA" sz="4500" b="1" dirty="0" smtClean="0">
                <a:solidFill>
                  <a:schemeClr val="accent1">
                    <a:lumMod val="75000"/>
                  </a:schemeClr>
                </a:solidFill>
                <a:latin typeface="Sakkal Majalla" panose="02000000000000000000" pitchFamily="2" charset="-78"/>
                <a:ea typeface="Calibri" panose="020F0502020204030204" pitchFamily="34" charset="0"/>
                <a:cs typeface="Sakkal Majalla" panose="02000000000000000000" pitchFamily="2" charset="-78"/>
              </a:rPr>
              <a:t>أنواع الحمل التدريب</a:t>
            </a:r>
            <a:endParaRPr lang="en-US" sz="2600" dirty="0">
              <a:solidFill>
                <a:schemeClr val="accent1">
                  <a:lumMod val="75000"/>
                </a:schemeClr>
              </a:solidFill>
              <a:latin typeface="Sakkal Majalla" panose="02000000000000000000" pitchFamily="2" charset="-78"/>
              <a:ea typeface="Calibri" panose="020F0502020204030204" pitchFamily="34" charset="0"/>
              <a:cs typeface="Sakkal Majalla" panose="02000000000000000000" pitchFamily="2" charset="-78"/>
            </a:endParaRPr>
          </a:p>
          <a:p>
            <a:pPr>
              <a:lnSpc>
                <a:spcPct val="115000"/>
              </a:lnSpc>
              <a:spcAft>
                <a:spcPts val="1000"/>
              </a:spcAft>
            </a:pPr>
            <a:r>
              <a:rPr lang="ar-SA" b="1" dirty="0">
                <a:latin typeface="Calibri" panose="020F0502020204030204" pitchFamily="34" charset="0"/>
                <a:ea typeface="Calibri" panose="020F0502020204030204" pitchFamily="34" charset="0"/>
                <a:cs typeface="Simplified Arabic" panose="02020603050405020304" pitchFamily="18" charset="-78"/>
              </a:rPr>
              <a:t>يختلف تقسيم حمل التدريب </a:t>
            </a:r>
            <a:r>
              <a:rPr lang="ar-SA" b="1" dirty="0" smtClean="0">
                <a:latin typeface="Calibri" panose="020F0502020204030204" pitchFamily="34" charset="0"/>
                <a:ea typeface="Calibri" panose="020F0502020204030204" pitchFamily="34" charset="0"/>
                <a:cs typeface="Simplified Arabic" panose="02020603050405020304" pitchFamily="18" charset="-78"/>
              </a:rPr>
              <a:t>حسب </a:t>
            </a:r>
            <a:r>
              <a:rPr lang="ar-SA" b="1" dirty="0">
                <a:latin typeface="Calibri" panose="020F0502020204030204" pitchFamily="34" charset="0"/>
                <a:ea typeface="Calibri" panose="020F0502020204030204" pitchFamily="34" charset="0"/>
                <a:cs typeface="Simplified Arabic" panose="02020603050405020304" pitchFamily="18" charset="-78"/>
              </a:rPr>
              <a:t>: </a:t>
            </a:r>
            <a:endParaRPr lang="en-US" sz="1800" b="1"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4100" b="1" dirty="0">
                <a:solidFill>
                  <a:schemeClr val="accent1">
                    <a:lumMod val="75000"/>
                  </a:schemeClr>
                </a:solidFill>
                <a:latin typeface="Calibri" panose="020F0502020204030204" pitchFamily="34" charset="0"/>
                <a:ea typeface="Calibri" panose="020F0502020204030204" pitchFamily="34" charset="0"/>
                <a:cs typeface="Simplified Arabic" panose="02020603050405020304" pitchFamily="18" charset="-78"/>
              </a:rPr>
              <a:t>1_ الهدف </a:t>
            </a:r>
            <a:endParaRPr lang="ar-SA" sz="4100" b="1" dirty="0" smtClean="0">
              <a:solidFill>
                <a:schemeClr val="accent1">
                  <a:lumMod val="75000"/>
                </a:schemeClr>
              </a:solidFill>
              <a:latin typeface="Calibri" panose="020F0502020204030204" pitchFamily="34" charset="0"/>
              <a:ea typeface="Calibri" panose="020F0502020204030204" pitchFamily="34" charset="0"/>
              <a:cs typeface="Simplified Arabic" panose="02020603050405020304" pitchFamily="18" charset="-78"/>
            </a:endParaRPr>
          </a:p>
          <a:p>
            <a:pPr>
              <a:lnSpc>
                <a:spcPct val="115000"/>
              </a:lnSpc>
              <a:spcAft>
                <a:spcPts val="1000"/>
              </a:spcAft>
            </a:pPr>
            <a:r>
              <a:rPr lang="ar-SA" sz="4100" b="1" dirty="0" smtClean="0">
                <a:solidFill>
                  <a:schemeClr val="accent1">
                    <a:lumMod val="75000"/>
                  </a:schemeClr>
                </a:solidFill>
                <a:latin typeface="Calibri" panose="020F0502020204030204" pitchFamily="34" charset="0"/>
                <a:ea typeface="Calibri" panose="020F0502020204030204" pitchFamily="34" charset="0"/>
                <a:cs typeface="Simplified Arabic" panose="02020603050405020304" pitchFamily="18" charset="-78"/>
              </a:rPr>
              <a:t>2</a:t>
            </a:r>
            <a:r>
              <a:rPr lang="ar-SA" sz="4100" b="1" dirty="0">
                <a:solidFill>
                  <a:schemeClr val="accent1">
                    <a:lumMod val="75000"/>
                  </a:schemeClr>
                </a:solidFill>
                <a:latin typeface="Calibri" panose="020F0502020204030204" pitchFamily="34" charset="0"/>
                <a:ea typeface="Calibri" panose="020F0502020204030204" pitchFamily="34" charset="0"/>
                <a:cs typeface="Simplified Arabic" panose="02020603050405020304" pitchFamily="18" charset="-78"/>
              </a:rPr>
              <a:t>_ التخصص </a:t>
            </a:r>
            <a:r>
              <a:rPr lang="ar-SA" sz="4100" b="1" dirty="0" smtClean="0">
                <a:solidFill>
                  <a:schemeClr val="accent1">
                    <a:lumMod val="75000"/>
                  </a:schemeClr>
                </a:solidFill>
                <a:latin typeface="Calibri" panose="020F0502020204030204" pitchFamily="34" charset="0"/>
                <a:ea typeface="Calibri" panose="020F0502020204030204" pitchFamily="34" charset="0"/>
                <a:cs typeface="Simplified Arabic" panose="02020603050405020304" pitchFamily="18" charset="-78"/>
              </a:rPr>
              <a:t> </a:t>
            </a:r>
          </a:p>
          <a:p>
            <a:pPr>
              <a:lnSpc>
                <a:spcPct val="115000"/>
              </a:lnSpc>
              <a:spcAft>
                <a:spcPts val="1000"/>
              </a:spcAft>
            </a:pPr>
            <a:r>
              <a:rPr lang="ar-SA" sz="4100" b="1" dirty="0" smtClean="0">
                <a:solidFill>
                  <a:schemeClr val="accent1">
                    <a:lumMod val="75000"/>
                  </a:schemeClr>
                </a:solidFill>
                <a:latin typeface="Calibri" panose="020F0502020204030204" pitchFamily="34" charset="0"/>
                <a:ea typeface="Calibri" panose="020F0502020204030204" pitchFamily="34" charset="0"/>
                <a:cs typeface="Simplified Arabic" panose="02020603050405020304" pitchFamily="18" charset="-78"/>
              </a:rPr>
              <a:t>3</a:t>
            </a:r>
            <a:r>
              <a:rPr lang="ar-SA" sz="4100" b="1" dirty="0">
                <a:solidFill>
                  <a:schemeClr val="accent1">
                    <a:lumMod val="75000"/>
                  </a:schemeClr>
                </a:solidFill>
                <a:latin typeface="Calibri" panose="020F0502020204030204" pitchFamily="34" charset="0"/>
                <a:ea typeface="Calibri" panose="020F0502020204030204" pitchFamily="34" charset="0"/>
                <a:cs typeface="Simplified Arabic" panose="02020603050405020304" pitchFamily="18" charset="-78"/>
              </a:rPr>
              <a:t>_ الدرجة </a:t>
            </a:r>
            <a:endParaRPr lang="ar-SA" sz="4100" b="1" dirty="0" smtClean="0">
              <a:solidFill>
                <a:schemeClr val="accent1">
                  <a:lumMod val="75000"/>
                </a:schemeClr>
              </a:solidFill>
              <a:latin typeface="Calibri" panose="020F0502020204030204" pitchFamily="34" charset="0"/>
              <a:ea typeface="Calibri" panose="020F0502020204030204" pitchFamily="34" charset="0"/>
              <a:cs typeface="Simplified Arabic" panose="02020603050405020304" pitchFamily="18" charset="-78"/>
            </a:endParaRPr>
          </a:p>
          <a:p>
            <a:pPr>
              <a:lnSpc>
                <a:spcPct val="115000"/>
              </a:lnSpc>
              <a:spcAft>
                <a:spcPts val="1000"/>
              </a:spcAft>
            </a:pPr>
            <a:r>
              <a:rPr lang="ar-SA" sz="4100" dirty="0" smtClean="0">
                <a:solidFill>
                  <a:schemeClr val="accent1">
                    <a:lumMod val="75000"/>
                  </a:schemeClr>
                </a:solidFill>
                <a:latin typeface="Calibri" panose="020F0502020204030204" pitchFamily="34" charset="0"/>
                <a:ea typeface="Calibri" panose="020F0502020204030204" pitchFamily="34" charset="0"/>
                <a:cs typeface="Simplified Arabic" panose="02020603050405020304" pitchFamily="18" charset="-78"/>
              </a:rPr>
              <a:t> </a:t>
            </a:r>
            <a:r>
              <a:rPr lang="ar-SA" sz="4100" b="1" dirty="0" smtClean="0">
                <a:solidFill>
                  <a:schemeClr val="accent1">
                    <a:lumMod val="75000"/>
                  </a:schemeClr>
                </a:solidFill>
                <a:latin typeface="Calibri" panose="020F0502020204030204" pitchFamily="34" charset="0"/>
                <a:ea typeface="Calibri" panose="020F0502020204030204" pitchFamily="34" charset="0"/>
                <a:cs typeface="Simplified Arabic" panose="02020603050405020304" pitchFamily="18" charset="-78"/>
              </a:rPr>
              <a:t>4</a:t>
            </a:r>
            <a:r>
              <a:rPr lang="ar-SA" sz="4100" b="1" dirty="0">
                <a:solidFill>
                  <a:schemeClr val="accent1">
                    <a:lumMod val="75000"/>
                  </a:schemeClr>
                </a:solidFill>
                <a:latin typeface="Calibri" panose="020F0502020204030204" pitchFamily="34" charset="0"/>
                <a:ea typeface="Calibri" panose="020F0502020204030204" pitchFamily="34" charset="0"/>
                <a:cs typeface="Simplified Arabic" panose="02020603050405020304" pitchFamily="18" charset="-78"/>
              </a:rPr>
              <a:t>_ الفترة </a:t>
            </a:r>
            <a:endParaRPr lang="ar-SA" sz="4100" b="1" dirty="0" smtClean="0">
              <a:solidFill>
                <a:schemeClr val="accent1">
                  <a:lumMod val="75000"/>
                </a:schemeClr>
              </a:solidFill>
              <a:latin typeface="Calibri" panose="020F0502020204030204" pitchFamily="34" charset="0"/>
              <a:ea typeface="Calibri" panose="020F0502020204030204" pitchFamily="34" charset="0"/>
              <a:cs typeface="Simplified Arabic" panose="02020603050405020304" pitchFamily="18" charset="-78"/>
            </a:endParaRPr>
          </a:p>
          <a:p>
            <a:pPr>
              <a:lnSpc>
                <a:spcPct val="115000"/>
              </a:lnSpc>
              <a:spcAft>
                <a:spcPts val="1000"/>
              </a:spcAft>
            </a:pPr>
            <a:r>
              <a:rPr lang="ar-SA" sz="4100" b="1" dirty="0" smtClean="0">
                <a:solidFill>
                  <a:schemeClr val="accent1">
                    <a:lumMod val="75000"/>
                  </a:schemeClr>
                </a:solidFill>
                <a:ea typeface="Calibri" panose="020F0502020204030204" pitchFamily="34" charset="0"/>
                <a:cs typeface="Simplified Arabic" panose="02020603050405020304" pitchFamily="18" charset="-78"/>
              </a:rPr>
              <a:t>5</a:t>
            </a:r>
            <a:r>
              <a:rPr lang="ar-SA" sz="4100" b="1" dirty="0">
                <a:solidFill>
                  <a:schemeClr val="accent1">
                    <a:lumMod val="75000"/>
                  </a:schemeClr>
                </a:solidFill>
                <a:ea typeface="Calibri" panose="020F0502020204030204" pitchFamily="34" charset="0"/>
                <a:cs typeface="Simplified Arabic" panose="02020603050405020304" pitchFamily="18" charset="-78"/>
              </a:rPr>
              <a:t>_ التأثير </a:t>
            </a:r>
            <a:endParaRPr lang="en-US" sz="2100" dirty="0">
              <a:solidFill>
                <a:schemeClr val="accent1">
                  <a:lumMod val="75000"/>
                </a:schemeClr>
              </a:solidFill>
              <a:latin typeface="Times New Roman" panose="02020603050405020304" pitchFamily="18" charset="0"/>
              <a:ea typeface="Times New Roman" panose="02020603050405020304" pitchFamily="18" charset="0"/>
            </a:endParaRPr>
          </a:p>
          <a:p>
            <a:r>
              <a:rPr lang="en-US" sz="1400" dirty="0">
                <a:latin typeface="Times New Roman" panose="02020603050405020304" pitchFamily="18" charset="0"/>
                <a:ea typeface="Times New Roman" panose="02020603050405020304" pitchFamily="18" charset="0"/>
              </a:rPr>
              <a:t> </a:t>
            </a:r>
          </a:p>
          <a:p>
            <a:endParaRPr lang="ar-SA" dirty="0" smtClean="0"/>
          </a:p>
        </p:txBody>
      </p:sp>
    </p:spTree>
    <p:extLst>
      <p:ext uri="{BB962C8B-B14F-4D97-AF65-F5344CB8AC3E}">
        <p14:creationId xmlns:p14="http://schemas.microsoft.com/office/powerpoint/2010/main" xmlns="" val="1553814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pic>
        <p:nvPicPr>
          <p:cNvPr id="3" name="Picture 2"/>
          <p:cNvPicPr>
            <a:picLocks noChangeAspect="1"/>
          </p:cNvPicPr>
          <p:nvPr/>
        </p:nvPicPr>
        <p:blipFill rotWithShape="1">
          <a:blip r:embed="rId2"/>
          <a:srcRect l="509" t="32353" r="-509" b="-1472"/>
          <a:stretch/>
        </p:blipFill>
        <p:spPr>
          <a:xfrm>
            <a:off x="502920" y="908720"/>
            <a:ext cx="7885504" cy="4680520"/>
          </a:xfrm>
          <a:prstGeom prst="rect">
            <a:avLst/>
          </a:prstGeom>
        </p:spPr>
      </p:pic>
    </p:spTree>
    <p:extLst>
      <p:ext uri="{BB962C8B-B14F-4D97-AF65-F5344CB8AC3E}">
        <p14:creationId xmlns:p14="http://schemas.microsoft.com/office/powerpoint/2010/main" xmlns="" val="16268197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effectLst/>
      </p:bgPr>
    </p:bg>
    <p:spTree>
      <p:nvGrpSpPr>
        <p:cNvPr id="1" name=""/>
        <p:cNvGrpSpPr/>
        <p:nvPr/>
      </p:nvGrpSpPr>
      <p:grpSpPr>
        <a:xfrm>
          <a:off x="0" y="0"/>
          <a:ext cx="0" cy="0"/>
          <a:chOff x="0" y="0"/>
          <a:chExt cx="0" cy="0"/>
        </a:xfrm>
      </p:grpSpPr>
      <p:graphicFrame>
        <p:nvGraphicFramePr>
          <p:cNvPr id="8" name="عنصر نائب للمحتوى 7"/>
          <p:cNvGraphicFramePr>
            <a:graphicFrameLocks noGrp="1"/>
          </p:cNvGraphicFramePr>
          <p:nvPr>
            <p:ph sz="half" idx="1"/>
          </p:nvPr>
        </p:nvGraphicFramePr>
        <p:xfrm>
          <a:off x="514350" y="1857364"/>
          <a:ext cx="3843336" cy="4143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عنصر نائب للمحتوى 3"/>
          <p:cNvSpPr>
            <a:spLocks noGrp="1"/>
          </p:cNvSpPr>
          <p:nvPr>
            <p:ph sz="half" idx="2"/>
          </p:nvPr>
        </p:nvSpPr>
        <p:spPr>
          <a:xfrm>
            <a:off x="4755360" y="530352"/>
            <a:ext cx="3931920" cy="5541854"/>
          </a:xfrm>
          <a:gradFill>
            <a:gsLst>
              <a:gs pos="0">
                <a:schemeClr val="bg1"/>
              </a:gs>
              <a:gs pos="45000">
                <a:srgbClr val="FF7A00"/>
              </a:gs>
              <a:gs pos="70000">
                <a:srgbClr val="FF0300"/>
              </a:gs>
              <a:gs pos="100000">
                <a:srgbClr val="4D0808"/>
              </a:gs>
            </a:gsLst>
            <a:lin ang="5400000" scaled="0"/>
          </a:gradFill>
        </p:spPr>
        <p:txBody>
          <a:bodyPr/>
          <a:lstStyle/>
          <a:p>
            <a:r>
              <a:rPr lang="ar-IQ" b="1" dirty="0" smtClean="0">
                <a:solidFill>
                  <a:srgbClr val="FF0000"/>
                </a:solidFill>
                <a:cs typeface="Arabic Transparent" pitchFamily="2" charset="-78"/>
              </a:rPr>
              <a:t>مكونات حمل التدريب </a:t>
            </a:r>
          </a:p>
          <a:p>
            <a:r>
              <a:rPr lang="ar-IQ" dirty="0" smtClean="0">
                <a:cs typeface="Arabic Transparent" pitchFamily="2" charset="-78"/>
              </a:rPr>
              <a:t>1- شدة الحمل </a:t>
            </a:r>
          </a:p>
          <a:p>
            <a:r>
              <a:rPr lang="ar-IQ" dirty="0" smtClean="0">
                <a:cs typeface="Arabic Transparent" pitchFamily="2" charset="-78"/>
              </a:rPr>
              <a:t>2- حجم ( سعة ) الحمل</a:t>
            </a:r>
          </a:p>
          <a:p>
            <a:r>
              <a:rPr lang="ar-IQ" dirty="0" smtClean="0">
                <a:cs typeface="Arabic Transparent" pitchFamily="2" charset="-78"/>
              </a:rPr>
              <a:t>3- كثافة الحمل  </a:t>
            </a:r>
          </a:p>
          <a:p>
            <a:pPr>
              <a:buNone/>
            </a:pPr>
            <a:endParaRPr lang="ar-IQ" dirty="0" smtClean="0">
              <a:cs typeface="Arabic Transparent" pitchFamily="2" charset="-78"/>
            </a:endParaRPr>
          </a:p>
          <a:p>
            <a:endParaRPr lang="ar-IQ" dirty="0" smtClean="0">
              <a:cs typeface="Arabic Transparent" pitchFamily="2" charset="-78"/>
            </a:endParaRPr>
          </a:p>
          <a:p>
            <a:pPr>
              <a:buNone/>
            </a:pPr>
            <a:r>
              <a:rPr lang="ar-IQ" dirty="0" smtClean="0">
                <a:cs typeface="Arabic Transparent" pitchFamily="2" charset="-78"/>
              </a:rPr>
              <a:t>                   </a:t>
            </a:r>
          </a:p>
          <a:p>
            <a:pPr>
              <a:buNone/>
            </a:pPr>
            <a:r>
              <a:rPr lang="ar-IQ" dirty="0" smtClean="0">
                <a:cs typeface="Arabic Transparent" pitchFamily="2" charset="-78"/>
              </a:rPr>
              <a:t>                    </a:t>
            </a:r>
            <a:r>
              <a:rPr lang="ar-SA" dirty="0" smtClean="0">
                <a:cs typeface="Arabic Transparent" pitchFamily="2" charset="-78"/>
              </a:rPr>
              <a:t>                                </a:t>
            </a:r>
            <a:r>
              <a:rPr lang="ar-IQ" dirty="0" smtClean="0">
                <a:cs typeface="Arabic Transparent" pitchFamily="2" charset="-78"/>
              </a:rPr>
              <a:t>   </a:t>
            </a:r>
            <a:endParaRPr lang="ar-IQ" b="1" dirty="0" smtClean="0">
              <a:cs typeface="Arabic Transparent" pitchFamily="2" charset="-78"/>
            </a:endParaRPr>
          </a:p>
          <a:p>
            <a:endParaRPr lang="ar-IQ" dirty="0" smtClean="0">
              <a:cs typeface="Arabic Transparent" pitchFamily="2" charset="-78"/>
            </a:endParaRPr>
          </a:p>
          <a:p>
            <a:pPr>
              <a:buNone/>
            </a:pPr>
            <a:endParaRPr lang="ar-IQ" dirty="0" smtClean="0">
              <a:cs typeface="Arabic Transparent" pitchFamily="2" charset="-78"/>
            </a:endParaRPr>
          </a:p>
          <a:p>
            <a:pPr>
              <a:buNone/>
            </a:pPr>
            <a:r>
              <a:rPr lang="ar-IQ" sz="3200" dirty="0" smtClean="0">
                <a:cs typeface="Arabic Transparent" pitchFamily="2" charset="-78"/>
              </a:rPr>
              <a:t>         </a:t>
            </a:r>
            <a:r>
              <a:rPr lang="ar-SA" sz="3200" dirty="0" smtClean="0">
                <a:cs typeface="Arabic Transparent" pitchFamily="2" charset="-78"/>
              </a:rPr>
              <a:t>   </a:t>
            </a:r>
            <a:r>
              <a:rPr lang="ar-IQ" sz="3200" dirty="0" smtClean="0">
                <a:cs typeface="Arabic Transparent" pitchFamily="2" charset="-78"/>
              </a:rPr>
              <a:t> </a:t>
            </a:r>
            <a:r>
              <a:rPr lang="ar-IQ" sz="2000" b="1" dirty="0" smtClean="0">
                <a:cs typeface="Arabic Transparent" pitchFamily="2" charset="-78"/>
              </a:rPr>
              <a:t>حجم الحمل  </a:t>
            </a:r>
            <a:endParaRPr lang="ar-IQ" sz="3200" b="1" dirty="0" smtClean="0">
              <a:cs typeface="Arabic Transparent" pitchFamily="2" charset="-78"/>
            </a:endParaRPr>
          </a:p>
          <a:p>
            <a:pPr>
              <a:buNone/>
            </a:pPr>
            <a:endParaRPr lang="ar-IQ" dirty="0">
              <a:cs typeface="Arabic Transparent" pitchFamily="2" charset="-78"/>
            </a:endParaRPr>
          </a:p>
        </p:txBody>
      </p:sp>
      <p:sp>
        <p:nvSpPr>
          <p:cNvPr id="5" name="مثلث متساوي الساقين 4"/>
          <p:cNvSpPr/>
          <p:nvPr/>
        </p:nvSpPr>
        <p:spPr>
          <a:xfrm>
            <a:off x="5572132" y="3140968"/>
            <a:ext cx="2500330" cy="178595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7" name="مربع نص 6"/>
          <p:cNvSpPr txBox="1"/>
          <p:nvPr/>
        </p:nvSpPr>
        <p:spPr>
          <a:xfrm>
            <a:off x="7500958" y="3500438"/>
            <a:ext cx="1143008" cy="400110"/>
          </a:xfrm>
          <a:prstGeom prst="rect">
            <a:avLst/>
          </a:prstGeom>
          <a:noFill/>
        </p:spPr>
        <p:txBody>
          <a:bodyPr wrap="square" rtlCol="1">
            <a:spAutoFit/>
          </a:bodyPr>
          <a:lstStyle/>
          <a:p>
            <a:r>
              <a:rPr lang="ar-IQ" sz="2000" b="1" dirty="0" smtClean="0">
                <a:cs typeface="Arabic Transparent" pitchFamily="2" charset="-78"/>
              </a:rPr>
              <a:t>شدة الحمل</a:t>
            </a:r>
            <a:endParaRPr lang="ar-IQ" sz="2000" b="1" dirty="0">
              <a:cs typeface="Arabic Transparent" pitchFamily="2" charset="-78"/>
            </a:endParaRPr>
          </a:p>
        </p:txBody>
      </p:sp>
      <p:sp>
        <p:nvSpPr>
          <p:cNvPr id="9" name="مربع نص 8"/>
          <p:cNvSpPr txBox="1"/>
          <p:nvPr/>
        </p:nvSpPr>
        <p:spPr>
          <a:xfrm>
            <a:off x="467544" y="714356"/>
            <a:ext cx="4176464" cy="1446550"/>
          </a:xfrm>
          <a:prstGeom prst="rect">
            <a:avLst/>
          </a:prstGeom>
          <a:noFill/>
        </p:spPr>
        <p:txBody>
          <a:bodyPr wrap="square" rtlCol="1">
            <a:spAutoFit/>
          </a:bodyPr>
          <a:lstStyle/>
          <a:p>
            <a:pPr algn="justLow"/>
            <a:r>
              <a:rPr lang="ar-IQ" sz="3200" b="1" dirty="0" smtClean="0">
                <a:solidFill>
                  <a:srgbClr val="FF0000"/>
                </a:solidFill>
                <a:latin typeface="Sakkal Majalla" panose="02000000000000000000" pitchFamily="2" charset="-78"/>
                <a:cs typeface="Sakkal Majalla" panose="02000000000000000000" pitchFamily="2" charset="-78"/>
              </a:rPr>
              <a:t>شدة الحمل : </a:t>
            </a:r>
            <a:r>
              <a:rPr lang="ar-IQ" sz="2800" b="1" dirty="0" smtClean="0">
                <a:solidFill>
                  <a:srgbClr val="FF0000"/>
                </a:solidFill>
                <a:latin typeface="Sakkal Majalla" panose="02000000000000000000" pitchFamily="2" charset="-78"/>
                <a:cs typeface="Sakkal Majalla" panose="02000000000000000000" pitchFamily="2" charset="-78"/>
              </a:rPr>
              <a:t>درجة الصعوبة والقوة التي يؤدي بها التمرين ويمكن تصنيفه طبقا لطبيعة تنفيذه .</a:t>
            </a:r>
            <a:endParaRPr lang="ar-IQ" sz="2800" b="1" dirty="0">
              <a:solidFill>
                <a:srgbClr val="FF0000"/>
              </a:solidFill>
              <a:latin typeface="Sakkal Majalla" panose="02000000000000000000" pitchFamily="2" charset="-78"/>
              <a:cs typeface="Sakkal Majalla" panose="02000000000000000000" pitchFamily="2" charset="-78"/>
            </a:endParaRPr>
          </a:p>
        </p:txBody>
      </p:sp>
      <p:pic>
        <p:nvPicPr>
          <p:cNvPr id="2" name="Picture 1"/>
          <p:cNvPicPr>
            <a:picLocks noChangeAspect="1"/>
          </p:cNvPicPr>
          <p:nvPr/>
        </p:nvPicPr>
        <p:blipFill>
          <a:blip r:embed="rId6"/>
          <a:stretch>
            <a:fillRect/>
          </a:stretch>
        </p:blipFill>
        <p:spPr>
          <a:xfrm>
            <a:off x="4752149" y="3473791"/>
            <a:ext cx="1639966" cy="675289"/>
          </a:xfrm>
          <a:prstGeom prst="rect">
            <a:avLst/>
          </a:prstGeom>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4919471"/>
            <a:ext cx="8291264" cy="992539"/>
          </a:xfrm>
        </p:spPr>
        <p:style>
          <a:lnRef idx="1">
            <a:schemeClr val="accent4"/>
          </a:lnRef>
          <a:fillRef idx="3">
            <a:schemeClr val="accent4"/>
          </a:fillRef>
          <a:effectRef idx="2">
            <a:schemeClr val="accent4"/>
          </a:effectRef>
          <a:fontRef idx="minor">
            <a:schemeClr val="lt1"/>
          </a:fontRef>
        </p:style>
        <p:txBody>
          <a:bodyPr>
            <a:normAutofit/>
          </a:bodyPr>
          <a:lstStyle/>
          <a:p>
            <a:pPr lvl="0" algn="ctr">
              <a:spcBef>
                <a:spcPts val="0"/>
              </a:spcBef>
            </a:pPr>
            <a:r>
              <a:rPr lang="ar-IQ" sz="5400" dirty="0">
                <a:ln w="24500" cmpd="dbl">
                  <a:solidFill>
                    <a:srgbClr val="9F2936">
                      <a:shade val="85000"/>
                      <a:satMod val="155000"/>
                    </a:srgbClr>
                  </a:solidFill>
                  <a:prstDash val="solid"/>
                  <a:miter lim="800000"/>
                </a:ln>
                <a:solidFill>
                  <a:srgbClr val="FFFF00"/>
                </a:solidFill>
                <a:effectLst>
                  <a:outerShdw blurRad="38100" dist="38100" dir="7020000" algn="tl">
                    <a:srgbClr val="000000">
                      <a:alpha val="35000"/>
                    </a:srgbClr>
                  </a:outerShdw>
                </a:effectLst>
                <a:latin typeface="Sakkal Majalla" panose="02000000000000000000" pitchFamily="2" charset="-78"/>
                <a:cs typeface="Sakkal Majalla" panose="02000000000000000000" pitchFamily="2" charset="-78"/>
              </a:rPr>
              <a:t>شدة الحمل ممكن ان تعبر </a:t>
            </a:r>
            <a:endParaRPr lang="ar-IQ" sz="1800" b="0" dirty="0">
              <a:solidFill>
                <a:srgbClr val="FFFF00"/>
              </a:solidFill>
              <a:effectLst/>
              <a:latin typeface="Sakkal Majalla" panose="02000000000000000000" pitchFamily="2" charset="-78"/>
              <a:cs typeface="Sakkal Majalla" panose="02000000000000000000" pitchFamily="2" charset="-78"/>
            </a:endParaRPr>
          </a:p>
        </p:txBody>
      </p:sp>
      <p:sp>
        <p:nvSpPr>
          <p:cNvPr id="3" name="عنصر نائب للمحتوى 2"/>
          <p:cNvSpPr>
            <a:spLocks noGrp="1"/>
          </p:cNvSpPr>
          <p:nvPr>
            <p:ph sz="half" idx="1"/>
          </p:nvPr>
        </p:nvSpPr>
        <p:spPr/>
        <p:style>
          <a:lnRef idx="0">
            <a:schemeClr val="accent2"/>
          </a:lnRef>
          <a:fillRef idx="3">
            <a:schemeClr val="accent2"/>
          </a:fillRef>
          <a:effectRef idx="3">
            <a:schemeClr val="accent2"/>
          </a:effectRef>
          <a:fontRef idx="minor">
            <a:schemeClr val="lt1"/>
          </a:fontRef>
        </p:style>
        <p:txBody>
          <a:bodyPr>
            <a:normAutofit/>
          </a:bodyPr>
          <a:lstStyle/>
          <a:p>
            <a:pPr lvl="0">
              <a:buClr>
                <a:srgbClr val="F07F09"/>
              </a:buClr>
            </a:pPr>
            <a:r>
              <a:rPr lang="ar-SA" sz="2800" b="1">
                <a:solidFill>
                  <a:prstClr val="black"/>
                </a:solidFill>
                <a:ea typeface="Calibri" panose="020F0502020204030204" pitchFamily="34" charset="0"/>
                <a:cs typeface="Simplified Arabic" panose="02020603050405020304" pitchFamily="18" charset="-78"/>
              </a:rPr>
              <a:t>2-كثافة المثير</a:t>
            </a:r>
            <a:r>
              <a:rPr lang="ar-SA" sz="2800">
                <a:solidFill>
                  <a:prstClr val="black"/>
                </a:solidFill>
                <a:ea typeface="Calibri" panose="020F0502020204030204" pitchFamily="34" charset="0"/>
                <a:cs typeface="Simplified Arabic" panose="02020603050405020304" pitchFamily="18" charset="-78"/>
              </a:rPr>
              <a:t>: وهي العلاقة الزمنية بين الحمل وفترات الراحة في الوحدة التدريبية</a:t>
            </a:r>
            <a:endParaRPr lang="ar-IQ" dirty="0">
              <a:solidFill>
                <a:srgbClr val="002060"/>
              </a:solidFill>
              <a:latin typeface="Arial" pitchFamily="34" charset="0"/>
              <a:cs typeface="Arial" pitchFamily="34" charset="0"/>
            </a:endParaRPr>
          </a:p>
        </p:txBody>
      </p:sp>
      <p:sp>
        <p:nvSpPr>
          <p:cNvPr id="4" name="عنصر نائب للمحتوى 3"/>
          <p:cNvSpPr>
            <a:spLocks noGrp="1"/>
          </p:cNvSpPr>
          <p:nvPr>
            <p:ph sz="half" idx="2"/>
          </p:nvPr>
        </p:nvSpPr>
        <p:spPr/>
        <p:style>
          <a:lnRef idx="0">
            <a:schemeClr val="accent1"/>
          </a:lnRef>
          <a:fillRef idx="3">
            <a:schemeClr val="accent1"/>
          </a:fillRef>
          <a:effectRef idx="3">
            <a:schemeClr val="accent1"/>
          </a:effectRef>
          <a:fontRef idx="minor">
            <a:schemeClr val="lt1"/>
          </a:fontRef>
        </p:style>
        <p:txBody>
          <a:bodyPr>
            <a:normAutofit/>
          </a:bodyPr>
          <a:lstStyle/>
          <a:p>
            <a:pPr lvl="0">
              <a:lnSpc>
                <a:spcPct val="115000"/>
              </a:lnSpc>
              <a:spcAft>
                <a:spcPts val="1000"/>
              </a:spcAft>
              <a:buClr>
                <a:srgbClr val="F07F09"/>
              </a:buClr>
            </a:pPr>
            <a:r>
              <a:rPr lang="ar-SA" sz="2800" b="1" dirty="0">
                <a:solidFill>
                  <a:prstClr val="black"/>
                </a:solidFill>
                <a:latin typeface="Calibri" panose="020F0502020204030204" pitchFamily="34" charset="0"/>
                <a:ea typeface="Calibri" panose="020F0502020204030204" pitchFamily="34" charset="0"/>
                <a:cs typeface="Simplified Arabic" panose="02020603050405020304" pitchFamily="18" charset="-78"/>
              </a:rPr>
              <a:t>1-  قوة المثير: </a:t>
            </a:r>
            <a:r>
              <a:rPr lang="ar-SA" sz="2800" dirty="0">
                <a:solidFill>
                  <a:prstClr val="black"/>
                </a:solidFill>
                <a:latin typeface="Calibri" panose="020F0502020204030204" pitchFamily="34" charset="0"/>
                <a:ea typeface="Calibri" panose="020F0502020204030204" pitchFamily="34" charset="0"/>
                <a:cs typeface="Simplified Arabic" panose="02020603050405020304" pitchFamily="18" charset="-78"/>
              </a:rPr>
              <a:t>وهي قوة الإثارة بالنسبة للألعاب التي يتطلب أداء النشاط فيها مجموعة متتالية من المثيرات .</a:t>
            </a:r>
            <a:endParaRPr lang="en-US" sz="18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algn="justLow"/>
            <a:endParaRPr lang="ar-IQ" dirty="0">
              <a:latin typeface="Arial" pitchFamily="34" charset="0"/>
              <a:cs typeface="Arial"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a:solidFill>
                  <a:schemeClr val="accent1">
                    <a:lumMod val="75000"/>
                  </a:schemeClr>
                </a:solidFill>
                <a:latin typeface="Sakkal Majalla" panose="02000000000000000000" pitchFamily="2" charset="-78"/>
                <a:ea typeface="Calibri" panose="020F0502020204030204" pitchFamily="34" charset="0"/>
                <a:cs typeface="Sakkal Majalla" panose="02000000000000000000" pitchFamily="2" charset="-78"/>
              </a:rPr>
              <a:t>التعامل مع الشدة واستخدامها في التدريب </a:t>
            </a:r>
            <a:r>
              <a:rPr lang="ar-SA" dirty="0" smtClean="0">
                <a:solidFill>
                  <a:schemeClr val="accent1">
                    <a:lumMod val="75000"/>
                  </a:schemeClr>
                </a:solidFill>
                <a:latin typeface="Sakkal Majalla" panose="02000000000000000000" pitchFamily="2" charset="-78"/>
                <a:ea typeface="Calibri" panose="020F0502020204030204" pitchFamily="34" charset="0"/>
                <a:cs typeface="Sakkal Majalla" panose="02000000000000000000" pitchFamily="2" charset="-78"/>
              </a:rPr>
              <a:t>الرياضي</a:t>
            </a:r>
            <a:r>
              <a:rPr lang="en-US" dirty="0" smtClean="0">
                <a:solidFill>
                  <a:schemeClr val="accent1">
                    <a:lumMod val="75000"/>
                  </a:schemeClr>
                </a:solidFill>
                <a:latin typeface="Sakkal Majalla" panose="02000000000000000000" pitchFamily="2" charset="-78"/>
                <a:ea typeface="Calibri" panose="020F0502020204030204" pitchFamily="34" charset="0"/>
                <a:cs typeface="Sakkal Majalla" panose="02000000000000000000" pitchFamily="2" charset="-78"/>
              </a:rPr>
              <a:t>      </a:t>
            </a:r>
            <a:r>
              <a:rPr lang="en-US" sz="2400" dirty="0">
                <a:solidFill>
                  <a:schemeClr val="accent1">
                    <a:lumMod val="75000"/>
                  </a:schemeClr>
                </a:solidFill>
                <a:latin typeface="Sakkal Majalla" panose="02000000000000000000" pitchFamily="2" charset="-78"/>
                <a:ea typeface="Calibri" panose="020F0502020204030204" pitchFamily="34" charset="0"/>
                <a:cs typeface="Sakkal Majalla" panose="02000000000000000000" pitchFamily="2" charset="-78"/>
              </a:rPr>
              <a:t/>
            </a:r>
            <a:br>
              <a:rPr lang="en-US" sz="2400" dirty="0">
                <a:solidFill>
                  <a:schemeClr val="accent1">
                    <a:lumMod val="75000"/>
                  </a:schemeClr>
                </a:solidFill>
                <a:latin typeface="Sakkal Majalla" panose="02000000000000000000" pitchFamily="2" charset="-78"/>
                <a:ea typeface="Calibri" panose="020F0502020204030204" pitchFamily="34" charset="0"/>
                <a:cs typeface="Sakkal Majalla" panose="02000000000000000000" pitchFamily="2" charset="-78"/>
              </a:rPr>
            </a:br>
            <a:endParaRPr lang="ar-IQ" dirty="0">
              <a:solidFill>
                <a:schemeClr val="accent1">
                  <a:lumMod val="75000"/>
                </a:schemeClr>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p:txBody>
          <a:bodyPr>
            <a:normAutofit/>
          </a:bodyPr>
          <a:lstStyle/>
          <a:p>
            <a:r>
              <a:rPr lang="ar-SA" b="1" dirty="0" smtClean="0">
                <a:ea typeface="Calibri" panose="020F0502020204030204" pitchFamily="34" charset="0"/>
                <a:cs typeface="Simplified Arabic" panose="02020603050405020304" pitchFamily="18" charset="-78"/>
              </a:rPr>
              <a:t>يعد </a:t>
            </a:r>
            <a:r>
              <a:rPr lang="ar-SA" b="1" dirty="0">
                <a:ea typeface="Calibri" panose="020F0502020204030204" pitchFamily="34" charset="0"/>
                <a:cs typeface="Simplified Arabic" panose="02020603050405020304" pitchFamily="18" charset="-78"/>
              </a:rPr>
              <a:t>استخدام الشدة المناسبة في التدريب  الرياضي </a:t>
            </a:r>
          </a:p>
          <a:p>
            <a:r>
              <a:rPr lang="ar-SA" b="1" dirty="0" smtClean="0">
                <a:ea typeface="Calibri" panose="020F0502020204030204" pitchFamily="34" charset="0"/>
                <a:cs typeface="Simplified Arabic" panose="02020603050405020304" pitchFamily="18" charset="-78"/>
              </a:rPr>
              <a:t>من </a:t>
            </a:r>
            <a:r>
              <a:rPr lang="ar-SA" b="1" dirty="0">
                <a:ea typeface="Calibri" panose="020F0502020204030204" pitchFamily="34" charset="0"/>
                <a:cs typeface="Simplified Arabic" panose="02020603050405020304" pitchFamily="18" charset="-78"/>
              </a:rPr>
              <a:t>العوامل المهمة لنجاحه دون ترك آثار سيئة أو حدوث مخاطر على اللاعبين ،وترتبط شدة الحمل بمستوى ومقدرة اللاعب القصوى على أداء التمرين ، وتشكل شدة الحمل نسبة من القدرة القصوى التي يمتلكها اللاعب لذلك فأن أداء تمرين معين بحمل منخفض الشدة قد لاتصل باللاعب إلى مستوى تدريبي ايجابي وفعال حتى لو كان تأثير العاملين الآخرين ((دوام الحمل وسرعة الأداء )) فعالا ألا في بعض الحالات الخاصة </a:t>
            </a:r>
            <a:endParaRPr lang="ar-IQ" b="1" dirty="0"/>
          </a:p>
        </p:txBody>
      </p:sp>
    </p:spTree>
    <p:extLst>
      <p:ext uri="{BB962C8B-B14F-4D97-AF65-F5344CB8AC3E}">
        <p14:creationId xmlns:p14="http://schemas.microsoft.com/office/powerpoint/2010/main" xmlns="" val="560550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2280" y="-505151"/>
            <a:ext cx="1418304" cy="45719"/>
          </a:xfrm>
        </p:spPr>
        <p:txBody>
          <a:bodyPr>
            <a:normAutofit fontScale="90000"/>
          </a:bodyPr>
          <a:lstStyle/>
          <a:p>
            <a:endParaRPr lang="ar-IQ" dirty="0"/>
          </a:p>
        </p:txBody>
      </p:sp>
      <p:sp>
        <p:nvSpPr>
          <p:cNvPr id="3" name="Text Placeholder 2"/>
          <p:cNvSpPr>
            <a:spLocks noGrp="1"/>
          </p:cNvSpPr>
          <p:nvPr>
            <p:ph type="body" idx="2"/>
          </p:nvPr>
        </p:nvSpPr>
        <p:spPr/>
        <p:txBody>
          <a:bodyPr/>
          <a:lstStyle/>
          <a:p>
            <a:r>
              <a:rPr lang="ar-SA" sz="2800" b="1" dirty="0">
                <a:solidFill>
                  <a:schemeClr val="accent1">
                    <a:lumMod val="75000"/>
                  </a:schemeClr>
                </a:solidFill>
                <a:latin typeface="Sakkal Majalla" panose="02000000000000000000" pitchFamily="2" charset="-78"/>
                <a:ea typeface="Calibri" panose="020F0502020204030204" pitchFamily="34" charset="0"/>
                <a:cs typeface="Sakkal Majalla" panose="02000000000000000000" pitchFamily="2" charset="-78"/>
              </a:rPr>
              <a:t>عند استخدام حمل ذي شدة عالية فأنه قد لا يحقق نتائج جيدة وفعالة في التدريب باستمرار وقد يؤدي إلى نتائج عكسية مثل حدوث بعض المشاكل منها</a:t>
            </a:r>
            <a:endParaRPr lang="ar-IQ" b="1" dirty="0">
              <a:solidFill>
                <a:schemeClr val="accent1">
                  <a:lumMod val="75000"/>
                </a:schemeClr>
              </a:solidFill>
              <a:latin typeface="Sakkal Majalla" panose="02000000000000000000" pitchFamily="2" charset="-78"/>
              <a:cs typeface="Sakkal Majalla" panose="02000000000000000000" pitchFamily="2" charset="-78"/>
            </a:endParaRPr>
          </a:p>
        </p:txBody>
      </p:sp>
      <p:sp>
        <p:nvSpPr>
          <p:cNvPr id="4" name="Content Placeholder 3"/>
          <p:cNvSpPr>
            <a:spLocks noGrp="1"/>
          </p:cNvSpPr>
          <p:nvPr>
            <p:ph sz="half" idx="1"/>
          </p:nvPr>
        </p:nvSpPr>
        <p:spPr/>
        <p:txBody>
          <a:bodyPr>
            <a:normAutofit fontScale="92500" lnSpcReduction="10000"/>
          </a:bodyPr>
          <a:lstStyle/>
          <a:p>
            <a:pPr>
              <a:lnSpc>
                <a:spcPct val="115000"/>
              </a:lnSpc>
              <a:spcAft>
                <a:spcPts val="1000"/>
              </a:spcAft>
            </a:pPr>
            <a:r>
              <a:rPr lang="ar-SA" b="1" dirty="0" smtClean="0">
                <a:latin typeface="Calibri" panose="020F0502020204030204" pitchFamily="34" charset="0"/>
                <a:ea typeface="Calibri" panose="020F0502020204030204" pitchFamily="34" charset="0"/>
                <a:cs typeface="Simplified Arabic" panose="02020603050405020304" pitchFamily="18" charset="-78"/>
              </a:rPr>
              <a:t>سرعة </a:t>
            </a:r>
            <a:r>
              <a:rPr lang="ar-SA" b="1" dirty="0">
                <a:latin typeface="Calibri" panose="020F0502020204030204" pitchFamily="34" charset="0"/>
                <a:ea typeface="Calibri" panose="020F0502020204030204" pitchFamily="34" charset="0"/>
                <a:cs typeface="Simplified Arabic" panose="02020603050405020304" pitchFamily="18" charset="-78"/>
              </a:rPr>
              <a:t>ظهور التعب .</a:t>
            </a:r>
            <a:endParaRPr lang="en-US" sz="1800" b="1"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b="1" dirty="0" smtClean="0">
                <a:latin typeface="Calibri" panose="020F0502020204030204" pitchFamily="34" charset="0"/>
                <a:ea typeface="Calibri" panose="020F0502020204030204" pitchFamily="34" charset="0"/>
                <a:cs typeface="Simplified Arabic" panose="02020603050405020304" pitchFamily="18" charset="-78"/>
              </a:rPr>
              <a:t>وعدم </a:t>
            </a:r>
            <a:r>
              <a:rPr lang="ar-SA" b="1" dirty="0">
                <a:latin typeface="Calibri" panose="020F0502020204030204" pitchFamily="34" charset="0"/>
                <a:ea typeface="Calibri" panose="020F0502020204030204" pitchFamily="34" charset="0"/>
                <a:cs typeface="Simplified Arabic" panose="02020603050405020304" pitchFamily="18" charset="-78"/>
              </a:rPr>
              <a:t>القدرة على مواصلة التمرين .</a:t>
            </a:r>
            <a:endParaRPr lang="en-US" sz="1800" b="1"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b="1" dirty="0" smtClean="0">
                <a:latin typeface="Calibri" panose="020F0502020204030204" pitchFamily="34" charset="0"/>
                <a:ea typeface="Calibri" panose="020F0502020204030204" pitchFamily="34" charset="0"/>
                <a:cs typeface="Simplified Arabic" panose="02020603050405020304" pitchFamily="18" charset="-78"/>
              </a:rPr>
              <a:t>انخفاض </a:t>
            </a:r>
            <a:r>
              <a:rPr lang="ar-SA" b="1" dirty="0">
                <a:latin typeface="Calibri" panose="020F0502020204030204" pitchFamily="34" charset="0"/>
                <a:ea typeface="Calibri" panose="020F0502020204030204" pitchFamily="34" charset="0"/>
                <a:cs typeface="Simplified Arabic" panose="02020603050405020304" pitchFamily="18" charset="-78"/>
              </a:rPr>
              <a:t>مستوى الأداء .</a:t>
            </a:r>
            <a:endParaRPr lang="en-US" sz="1800" b="1"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b="1" dirty="0" smtClean="0">
                <a:latin typeface="Calibri" panose="020F0502020204030204" pitchFamily="34" charset="0"/>
                <a:ea typeface="Calibri" panose="020F0502020204030204" pitchFamily="34" charset="0"/>
                <a:cs typeface="Simplified Arabic" panose="02020603050405020304" pitchFamily="18" charset="-78"/>
              </a:rPr>
              <a:t>عدم </a:t>
            </a:r>
            <a:r>
              <a:rPr lang="ar-SA" b="1" dirty="0">
                <a:latin typeface="Calibri" panose="020F0502020204030204" pitchFamily="34" charset="0"/>
                <a:ea typeface="Calibri" panose="020F0502020204030204" pitchFamily="34" charset="0"/>
                <a:cs typeface="Simplified Arabic" panose="02020603050405020304" pitchFamily="18" charset="-78"/>
              </a:rPr>
              <a:t>الرغبة في الاستمرار بالتدريب .</a:t>
            </a:r>
            <a:endParaRPr lang="en-US" sz="1800" b="1"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b="1" dirty="0" smtClean="0">
                <a:latin typeface="Calibri" panose="020F0502020204030204" pitchFamily="34" charset="0"/>
                <a:ea typeface="Calibri" panose="020F0502020204030204" pitchFamily="34" charset="0"/>
                <a:cs typeface="Simplified Arabic" panose="02020603050405020304" pitchFamily="18" charset="-78"/>
              </a:rPr>
              <a:t>حصول </a:t>
            </a:r>
            <a:r>
              <a:rPr lang="ar-SA" b="1" dirty="0">
                <a:latin typeface="Calibri" panose="020F0502020204030204" pitchFamily="34" charset="0"/>
                <a:ea typeface="Calibri" panose="020F0502020204030204" pitchFamily="34" charset="0"/>
                <a:cs typeface="Simplified Arabic" panose="02020603050405020304" pitchFamily="18" charset="-78"/>
              </a:rPr>
              <a:t>بعض الإصابات .</a:t>
            </a:r>
            <a:endParaRPr lang="en-US" sz="1800" b="1" dirty="0">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b="1" dirty="0" smtClean="0">
                <a:latin typeface="Calibri" panose="020F0502020204030204" pitchFamily="34" charset="0"/>
                <a:ea typeface="Calibri" panose="020F0502020204030204" pitchFamily="34" charset="0"/>
                <a:cs typeface="Simplified Arabic" panose="02020603050405020304" pitchFamily="18" charset="-78"/>
              </a:rPr>
              <a:t>حصول </a:t>
            </a:r>
            <a:r>
              <a:rPr lang="ar-SA" b="1" dirty="0">
                <a:latin typeface="Calibri" panose="020F0502020204030204" pitchFamily="34" charset="0"/>
                <a:ea typeface="Calibri" panose="020F0502020204030204" pitchFamily="34" charset="0"/>
                <a:cs typeface="Simplified Arabic" panose="02020603050405020304" pitchFamily="18" charset="-78"/>
              </a:rPr>
              <a:t>بعض تأثيرات على الأجهزة الداخلية مثل زيادة معدل ضربات القلب وعدد مرات التنفس . </a:t>
            </a:r>
            <a:endParaRPr lang="en-US" sz="1800" b="1" dirty="0">
              <a:latin typeface="Calibri" panose="020F0502020204030204" pitchFamily="34" charset="0"/>
              <a:ea typeface="Calibri" panose="020F0502020204030204" pitchFamily="34" charset="0"/>
              <a:cs typeface="Arial" panose="020B0604020202020204" pitchFamily="34" charset="0"/>
            </a:endParaRPr>
          </a:p>
          <a:p>
            <a:endParaRPr lang="ar-IQ" dirty="0"/>
          </a:p>
        </p:txBody>
      </p:sp>
    </p:spTree>
    <p:extLst>
      <p:ext uri="{BB962C8B-B14F-4D97-AF65-F5344CB8AC3E}">
        <p14:creationId xmlns:p14="http://schemas.microsoft.com/office/powerpoint/2010/main" xmlns="" val="11140102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جهة">
  <a:themeElements>
    <a:clrScheme name="واجهة">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واجهة">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واجهة">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2157</TotalTime>
  <Words>1615</Words>
  <Application>Microsoft Office PowerPoint</Application>
  <PresentationFormat>عرض على الشاشة (3:4)‏</PresentationFormat>
  <Paragraphs>308</Paragraphs>
  <Slides>24</Slides>
  <Notes>0</Notes>
  <HiddenSlides>0</HiddenSlides>
  <MMClips>0</MMClips>
  <ScaleCrop>false</ScaleCrop>
  <HeadingPairs>
    <vt:vector size="4" baseType="variant">
      <vt:variant>
        <vt:lpstr>سمة</vt:lpstr>
      </vt:variant>
      <vt:variant>
        <vt:i4>1</vt:i4>
      </vt:variant>
      <vt:variant>
        <vt:lpstr>عناوين الشرائح</vt:lpstr>
      </vt:variant>
      <vt:variant>
        <vt:i4>24</vt:i4>
      </vt:variant>
    </vt:vector>
  </HeadingPairs>
  <TitlesOfParts>
    <vt:vector size="25" baseType="lpstr">
      <vt:lpstr>واجهة</vt:lpstr>
      <vt:lpstr>حمل التدريب  اعداد طالبات الدكتوراه لعام 2019-2020 باشراف الاستاذ الدكتور سهاد قاسم الموسوي</vt:lpstr>
      <vt:lpstr>الحمل التدريبي </vt:lpstr>
      <vt:lpstr>الشريحة 3</vt:lpstr>
      <vt:lpstr>الشريحة 4</vt:lpstr>
      <vt:lpstr>الشريحة 5</vt:lpstr>
      <vt:lpstr>الشريحة 6</vt:lpstr>
      <vt:lpstr>شدة الحمل ممكن ان تعبر </vt:lpstr>
      <vt:lpstr>التعامل مع الشدة واستخدامها في التدريب الرياضي       </vt:lpstr>
      <vt:lpstr>الشريحة 9</vt:lpstr>
      <vt:lpstr>الشريحة 10</vt:lpstr>
      <vt:lpstr>الشريحة 11</vt:lpstr>
      <vt:lpstr>حجم الحمل </vt:lpstr>
      <vt:lpstr>الشريحة 13</vt:lpstr>
      <vt:lpstr>الراحة</vt:lpstr>
      <vt:lpstr>كيفية استخدام مكونات الحمل الثلاث لضبط الحمل والتحكم فيه</vt:lpstr>
      <vt:lpstr>الشريحة 16</vt:lpstr>
      <vt:lpstr>الشريحة 17</vt:lpstr>
      <vt:lpstr>درجات حمل التدريب</vt:lpstr>
      <vt:lpstr>جدول يوضح درجات الحمل</vt:lpstr>
      <vt:lpstr>جدول يوضح طرق التدريب</vt:lpstr>
      <vt:lpstr>جدول يوضح اتجاه الحمل ونظام الطاقة والنبض المستهدف ونسبة العمل الى الراحة للصفات البدنية</vt:lpstr>
      <vt:lpstr>تشكيل الحمل </vt:lpstr>
      <vt:lpstr>تشكيل الحمل </vt:lpstr>
      <vt:lpstr>الشريحة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الحمل التدريبي</dc:title>
  <dc:creator>Roger-Zlatan</dc:creator>
  <cp:lastModifiedBy>Lenovo</cp:lastModifiedBy>
  <cp:revision>209</cp:revision>
  <dcterms:modified xsi:type="dcterms:W3CDTF">2019-12-25T16:42:34Z</dcterms:modified>
</cp:coreProperties>
</file>