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3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1" saveSubsetFonts="0" serverZoom="0" showSpecialPlsOnTitleSld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type="screen4x3" cy="6858000" cx="9144000"/>
  <p:notesSz cx="6662737" cy="9832975"/>
  <p:defaultTextStyle>
    <a:lvl1pPr algn="ctr" fontAlgn="base" indent="0" latinLnBrk="1" marL="0" rtl="1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ea typeface="Times New Roman (Arabic)" pitchFamily="26" charset="0"/>
        <a:sym typeface="Times New Roman" pitchFamily="18" charset="0"/>
      </a:defRPr>
    </a:lvl1pPr>
    <a:lvl2pPr algn="ctr" fontAlgn="base" indent="0" latinLnBrk="1" marL="457200" rtl="1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ea typeface="Times New Roman (Arabic)" pitchFamily="26" charset="0"/>
        <a:sym typeface="Times New Roman" pitchFamily="18" charset="0"/>
      </a:defRPr>
    </a:lvl2pPr>
    <a:lvl3pPr algn="ctr" fontAlgn="base" indent="0" latinLnBrk="1" marL="914400" rtl="1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ea typeface="Times New Roman (Arabic)" pitchFamily="26" charset="0"/>
        <a:sym typeface="Times New Roman" pitchFamily="18" charset="0"/>
      </a:defRPr>
    </a:lvl3pPr>
    <a:lvl4pPr algn="ctr" fontAlgn="base" indent="0" latinLnBrk="1" marL="1371600" rtl="1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ea typeface="Times New Roman (Arabic)" pitchFamily="26" charset="0"/>
        <a:sym typeface="Times New Roman" pitchFamily="18" charset="0"/>
      </a:defRPr>
    </a:lvl4pPr>
    <a:lvl5pPr algn="ctr" fontAlgn="base" indent="0" latinLnBrk="1" marL="1828800" rtl="1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ea typeface="Times New Roman (Arabic)" pitchFamily="26" charset="0"/>
        <a:sym typeface="Times New Roman" pitchFamily="18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1" snapVertSplitter="0" vertBarState="restored" horzBarState="restored" preferSingleView="0">
    <p:restoredLeft sz="68348" autoAdjust="0"/>
    <p:restoredTop sz="94660"/>
  </p:normalViewPr>
  <p:slideViewPr>
    <p:cSldViewPr showGuides="0" snapToGrid="1" snapToObjects="0">
      <p:cViewPr varScale="1">
        <p:scale>
          <a:sx n="35" d="100"/>
          <a:sy n="35" d="100"/>
        </p:scale>
        <p:origin x="-1422" y="-78"/>
      </p:cViewPr>
      <p:guideLst>
        <p:guide orient="horz" pos="3097"/>
        <p:guide orient="vert" pos="2098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3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7" name=""/>
          <p:cNvSpPr/>
          <p:nvPr>
            <p:ph type="hdr" sz="quarter" idx="0"/>
          </p:nvPr>
        </p:nvSpPr>
        <p:spPr>
          <a:xfrm rot="0">
            <a:off x="0" y="0"/>
            <a:ext cx="2895600" cy="457200"/>
          </a:xfrm>
          <a:prstGeom prst="rect"/>
          <a:noFill/>
          <a:ln>
            <a:noFill/>
          </a:ln>
        </p:spPr>
        <p:txBody>
          <a:bodyPr anchor="ctr" bIns="45720" lIns="91440" rIns="91440" tIns="45720" vert="horz" wrap="none"/>
          <a:p>
            <a:pPr algn="l" lvl="0"/>
            <a:endParaRPr altLang="en-US" sz="1200" lang="en-US"/>
          </a:p>
        </p:txBody>
      </p:sp>
      <p:sp>
        <p:nvSpPr>
          <p:cNvPr id="1048638" name=""/>
          <p:cNvSpPr/>
          <p:nvPr>
            <p:ph type="dt" sz="full" idx="1"/>
          </p:nvPr>
        </p:nvSpPr>
        <p:spPr>
          <a:xfrm rot="0">
            <a:off x="3810000" y="0"/>
            <a:ext cx="2819400" cy="457200"/>
          </a:xfrm>
          <a:prstGeom prst="rect"/>
          <a:noFill/>
          <a:ln>
            <a:noFill/>
          </a:ln>
        </p:spPr>
        <p:txBody>
          <a:bodyPr anchor="ctr" bIns="45720" lIns="91440" rIns="91440" tIns="45720" vert="horz" wrap="none"/>
          <a:p>
            <a:pPr algn="r" lvl="0"/>
            <a:endParaRPr altLang="en-US" sz="1200" lang="en-US"/>
          </a:p>
        </p:txBody>
      </p:sp>
      <p:sp>
        <p:nvSpPr>
          <p:cNvPr id="1048639" name=""/>
          <p:cNvSpPr/>
          <p:nvPr>
            <p:ph type="sldImg" sz="full" idx="2"/>
          </p:nvPr>
        </p:nvSpPr>
        <p:spPr>
          <a:xfrm rot="0">
            <a:off x="914400" y="762000"/>
            <a:ext cx="4876800" cy="36576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 wrap="none"/>
          <a:p/>
        </p:txBody>
      </p:sp>
      <p:sp>
        <p:nvSpPr>
          <p:cNvPr id="1048640" name=""/>
          <p:cNvSpPr/>
          <p:nvPr>
            <p:ph type="body" sz="quarter" idx="3"/>
          </p:nvPr>
        </p:nvSpPr>
        <p:spPr>
          <a:xfrm rot="0">
            <a:off x="914400" y="4648200"/>
            <a:ext cx="4876800" cy="4419600"/>
          </a:xfrm>
          <a:prstGeom prst="rect"/>
          <a:noFill/>
          <a:ln>
            <a:noFill/>
          </a:ln>
        </p:spPr>
        <p:txBody>
          <a:bodyPr anchor="ctr" bIns="45720" lIns="91440" rIns="91440" tIns="45720" vert="horz" wrap="none"/>
          <a:p>
            <a:pPr lvl="0"/>
            <a:r>
              <a:rPr altLang="en-US" lang="ar-SA"/>
              <a:t>انقر لتحرير أنماط النص الرئيسي</a:t>
            </a:r>
          </a:p>
          <a:p>
            <a:pPr lvl="1"/>
            <a:r>
              <a:rPr altLang="en-US" lang="ar-SA"/>
              <a:t>المستوى الثاني</a:t>
            </a:r>
          </a:p>
          <a:p>
            <a:pPr lvl="2"/>
            <a:r>
              <a:rPr altLang="en-US" lang="ar-SA"/>
              <a:t>المستوى الثالث</a:t>
            </a:r>
          </a:p>
          <a:p>
            <a:pPr lvl="3"/>
            <a:r>
              <a:rPr altLang="en-US" lang="ar-SA"/>
              <a:t>المستوى الرابع</a:t>
            </a:r>
          </a:p>
          <a:p>
            <a:pPr lvl="4"/>
            <a:r>
              <a:rPr altLang="en-US" lang="ar-SA"/>
              <a:t>المستوى الخامس</a:t>
            </a:r>
          </a:p>
        </p:txBody>
      </p:sp>
      <p:sp>
        <p:nvSpPr>
          <p:cNvPr id="1048641" name=""/>
          <p:cNvSpPr/>
          <p:nvPr>
            <p:ph type="ftr" sz="quarter" idx="4"/>
          </p:nvPr>
        </p:nvSpPr>
        <p:spPr>
          <a:xfrm rot="0">
            <a:off x="0" y="93726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 wrap="none"/>
          <a:p>
            <a:pPr algn="l" lvl="0"/>
            <a:endParaRPr altLang="en-US" sz="1200" lang="en-US"/>
          </a:p>
        </p:txBody>
      </p:sp>
      <p:sp>
        <p:nvSpPr>
          <p:cNvPr id="1048642" name=""/>
          <p:cNvSpPr/>
          <p:nvPr>
            <p:ph type="sldNum" sz="quarter" idx="5"/>
          </p:nvPr>
        </p:nvSpPr>
        <p:spPr>
          <a:xfrm rot="0">
            <a:off x="3810000" y="9372600"/>
            <a:ext cx="2819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 wrap="none"/>
          <a:p>
            <a:pPr algn="r" lvl="0"/>
            <a:fld id="{566ABCEB-ACFC-4714-9973-3DA970169C29}" type="slidenum">
              <a:rPr altLang="en-US" sz="1200" lang="en-US"/>
              <a:pPr algn="r" lvl="0"/>
            </a:fld>
            <a:endParaRPr altLang="en-US" sz="1200" lang="en-US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r" fontAlgn="base" indent="0" latinLnBrk="1" marL="0" rtl="1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Times New Roman" pitchFamily="18" charset="0"/>
        <a:ea typeface="Times New Roman" pitchFamily="18" charset="0"/>
        <a:sym typeface="Times New Roman" pitchFamily="18" charset="0"/>
      </a:defRPr>
    </a:lvl1pPr>
    <a:lvl2pPr algn="r" fontAlgn="base" indent="0" latinLnBrk="1" marL="457200" rtl="1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Times New Roman" pitchFamily="18" charset="0"/>
        <a:ea typeface="Times New Roman" pitchFamily="18" charset="0"/>
        <a:sym typeface="Times New Roman" pitchFamily="18" charset="0"/>
      </a:defRPr>
    </a:lvl2pPr>
    <a:lvl3pPr algn="r" fontAlgn="base" indent="0" latinLnBrk="1" marL="914400" rtl="1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Times New Roman" pitchFamily="18" charset="0"/>
        <a:ea typeface="Times New Roman" pitchFamily="18" charset="0"/>
        <a:sym typeface="Times New Roman" pitchFamily="18" charset="0"/>
      </a:defRPr>
    </a:lvl3pPr>
    <a:lvl4pPr algn="r" fontAlgn="base" indent="0" latinLnBrk="1" marL="1371600" rtl="1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Times New Roman" pitchFamily="18" charset="0"/>
        <a:ea typeface="Times New Roman" pitchFamily="18" charset="0"/>
        <a:sym typeface="Times New Roman" pitchFamily="18" charset="0"/>
      </a:defRPr>
    </a:lvl4pPr>
    <a:lvl5pPr algn="r" fontAlgn="base" indent="0" latinLnBrk="1" marL="1828800" rtl="1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Times New Roman" pitchFamily="18" charset="0"/>
        <a:ea typeface="Times New Roman" pitchFamily="18" charset="0"/>
        <a:sym typeface="Times New Roman" pitchFamily="18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0" name=""/>
          <p:cNvSpPr txBox="1"/>
          <p:nvPr/>
        </p:nvSpPr>
        <p:spPr>
          <a:xfrm rot="0">
            <a:off x="3810000" y="9372600"/>
            <a:ext cx="2819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 wrap="none"/>
          <a:p>
            <a:pPr algn="r" lvl="0"/>
            <a:fld id="{566ABCEB-ACFC-4714-9973-3DA970169C29}" type="slidenum">
              <a:rPr altLang="en-US" sz="1200" lang="en-US"/>
              <a:pPr algn="r" lvl="0"/>
            </a:fld>
            <a:endParaRPr altLang="en-US" sz="1200" lang="en-US"/>
          </a:p>
        </p:txBody>
      </p:sp>
      <p:sp>
        <p:nvSpPr>
          <p:cNvPr id="1048591" name=""/>
          <p:cNvSpPr/>
          <p:nvPr>
            <p:ph type="sldImg" sz="full" idx="0"/>
          </p:nvPr>
        </p:nvSpPr>
        <p:spPr>
          <a:xfrm rot="0">
            <a:off x="914400" y="762000"/>
            <a:ext cx="4876800" cy="3657600"/>
          </a:xfrm>
          <a:prstGeom prst="rect"/>
        </p:spPr>
        <p:txBody>
          <a:bodyPr anchor="ctr" bIns="45720" lIns="91440" rIns="91440" tIns="45720" vert="horz" wrap="none"/>
          <a:p/>
        </p:txBody>
      </p:sp>
      <p:sp>
        <p:nvSpPr>
          <p:cNvPr id="1048592" name=""/>
          <p:cNvSpPr/>
          <p:nvPr>
            <p:ph type="body" sz="full" idx="1"/>
          </p:nvPr>
        </p:nvSpPr>
        <p:spPr>
          <a:xfrm rot="0">
            <a:off x="914400" y="4648200"/>
            <a:ext cx="4876800" cy="4419600"/>
          </a:xfrm>
          <a:prstGeom prst="rect"/>
          <a:noFill/>
        </p:spPr>
        <p:txBody>
          <a:bodyPr anchor="ctr" bIns="45720" lIns="91440" rIns="91440" tIns="45720" vert="horz" wrap="none"/>
          <a:p>
            <a:endParaRPr altLang="en-US"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2" name=""/>
          <p:cNvSpPr txBox="1"/>
          <p:nvPr/>
        </p:nvSpPr>
        <p:spPr>
          <a:xfrm rot="0">
            <a:off x="3810000" y="9372600"/>
            <a:ext cx="2819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 wrap="none"/>
          <a:p>
            <a:pPr algn="r" lvl="0"/>
            <a:fld id="{566ABCEB-ACFC-4714-9973-3DA970169C29}" type="slidenum">
              <a:rPr altLang="en-US" sz="1200" lang="en-US"/>
              <a:pPr algn="r" lvl="0"/>
            </a:fld>
            <a:endParaRPr altLang="en-US" sz="1200" lang="en-US"/>
          </a:p>
        </p:txBody>
      </p:sp>
      <p:sp>
        <p:nvSpPr>
          <p:cNvPr id="1048613" name=""/>
          <p:cNvSpPr/>
          <p:nvPr>
            <p:ph type="sldImg" sz="full" idx="0"/>
          </p:nvPr>
        </p:nvSpPr>
        <p:spPr>
          <a:xfrm rot="0">
            <a:off x="914400" y="762000"/>
            <a:ext cx="4876800" cy="3657600"/>
          </a:xfrm>
          <a:prstGeom prst="rect"/>
        </p:spPr>
        <p:txBody>
          <a:bodyPr anchor="ctr" bIns="45720" lIns="91440" rIns="91440" tIns="45720" vert="horz" wrap="none"/>
          <a:p/>
        </p:txBody>
      </p:sp>
      <p:sp>
        <p:nvSpPr>
          <p:cNvPr id="1048614" name=""/>
          <p:cNvSpPr/>
          <p:nvPr>
            <p:ph type="body" sz="full" idx="1"/>
          </p:nvPr>
        </p:nvSpPr>
        <p:spPr>
          <a:xfrm rot="0">
            <a:off x="914400" y="4648200"/>
            <a:ext cx="4876800" cy="4419600"/>
          </a:xfrm>
          <a:prstGeom prst="rect"/>
          <a:noFill/>
        </p:spPr>
        <p:txBody>
          <a:bodyPr anchor="ctr" bIns="45720" lIns="91440" rIns="91440" tIns="45720" vert="horz" wrap="none"/>
          <a:p>
            <a:endParaRPr altLang="en-US"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شريحة عنوان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584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85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l" lvl="0"/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altLang="en-US" sz="1400" lang="en-US"/>
              <a:pPr algn="r" lvl="0"/>
            </a:fld>
            <a:endParaRPr altLang="en-US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endParaRPr altLang="en-US" sz="140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عنوان ونص عمودي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عنوان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636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85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l" lvl="0"/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altLang="en-US" sz="1400" lang="en-US"/>
              <a:pPr algn="r" lvl="0"/>
            </a:fld>
            <a:endParaRPr altLang="en-US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endParaRPr altLang="en-US" sz="140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عنوان ونص عموديان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621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85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l" lvl="0"/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altLang="en-US" sz="1400" lang="en-US"/>
              <a:pPr algn="r" lvl="0"/>
            </a:fld>
            <a:endParaRPr altLang="en-US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endParaRPr altLang="en-US" sz="140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عنوان ومحتوى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عنوان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599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85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l" lvl="0"/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altLang="en-US" sz="1400" lang="en-US"/>
              <a:pPr algn="r" lvl="0"/>
            </a:fld>
            <a:endParaRPr altLang="en-US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endParaRPr altLang="en-US" sz="140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عنوان المقطع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b="1" cap="all"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631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85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l" lvl="0"/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altLang="en-US" sz="1400" lang="en-US"/>
              <a:pPr algn="r" lvl="0"/>
            </a:fld>
            <a:endParaRPr altLang="en-US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endParaRPr altLang="en-US" sz="140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محتويين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عنوان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63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63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85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l" lvl="0"/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altLang="en-US" sz="1400" lang="en-US"/>
              <a:pPr algn="r" lvl="0"/>
            </a:fld>
            <a:endParaRPr altLang="en-US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endParaRPr altLang="en-US" sz="140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مقارنة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626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48627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628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48629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85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l" lvl="0"/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altLang="en-US" sz="1400" lang="en-US"/>
              <a:pPr algn="r" lvl="0"/>
            </a:fld>
            <a:endParaRPr altLang="en-US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endParaRPr altLang="en-US" sz="140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عنوان فقط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عنوان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85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l" lvl="0"/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altLang="en-US" sz="1400" lang="en-US"/>
              <a:pPr algn="r" lvl="0"/>
            </a:fld>
            <a:endParaRPr altLang="en-US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endParaRPr altLang="en-US" sz="140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فارغ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685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l" lvl="0"/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altLang="en-US" sz="1400" lang="en-US"/>
              <a:pPr algn="r" lvl="0"/>
            </a:fld>
            <a:endParaRPr altLang="en-US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endParaRPr altLang="en-US" sz="140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محتوى ذو تسمية توضيحية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b="1"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618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1048619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85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l" lvl="0"/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altLang="en-US" sz="1400" lang="en-US"/>
              <a:pPr algn="r" lvl="0"/>
            </a:fld>
            <a:endParaRPr altLang="en-US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endParaRPr altLang="en-US" sz="140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صورة ذو تسمية توضيحية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b="1"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104862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r" defTabSz="914400" eaLnBrk="0" fontAlgn="base" hangingPunct="0" indent="0" latinLnBrk="0" lvl="0" marL="0" marR="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baseline="0" b="0" cap="none" sz="3200" i="0" kern="0" kumimoji="0" lang="ar-IQ" noProof="0" normalizeH="0" spc="0" strike="noStrike" u="none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104862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85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l" lvl="0"/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altLang="en-US" sz="1400" lang="en-US"/>
              <a:pPr algn="r" lvl="0"/>
            </a:fld>
            <a:endParaRPr altLang="en-US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endParaRPr altLang="en-US" sz="140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gradFill rotWithShape="0">
          <a:gsLst>
            <a:gs pos="0">
              <a:srgbClr val="99CCFF">
                <a:alpha val="100000"/>
              </a:srgbClr>
            </a:gs>
            <a:gs pos="100000">
              <a:srgbClr val="6587A9">
                <a:alpha val="100000"/>
              </a:srgbClr>
            </a:gs>
          </a:gsLst>
          <a:lin ang="2700000" scaled="1"/>
        </a:gradFill>
      </p:bgPr>
    </p:bg>
    <p:spTree>
      <p:nvGrpSpPr>
        <p:cNvPr id="1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title" sz="full" idx="0"/>
          </p:nvPr>
        </p:nvSpPr>
        <p:spPr>
          <a:xfrm rot="0">
            <a:off x="685800" y="609600"/>
            <a:ext cx="77724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ar-SA"/>
              <a:t>انقر لتحرير نمط العنوان الرئيسي</a:t>
            </a:r>
          </a:p>
        </p:txBody>
      </p:sp>
      <p:sp>
        <p:nvSpPr>
          <p:cNvPr id="1048577" name=""/>
          <p:cNvSpPr/>
          <p:nvPr>
            <p:ph type="body"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ar-SA"/>
              <a:t>انقر لتحرير أنماط النص الرئيسي</a:t>
            </a:r>
          </a:p>
          <a:p>
            <a:pPr lvl="1"/>
            <a:r>
              <a:rPr altLang="en-US" lang="ar-SA"/>
              <a:t>المستوى الثاني</a:t>
            </a:r>
          </a:p>
          <a:p>
            <a:pPr lvl="2"/>
            <a:r>
              <a:rPr altLang="en-US" lang="ar-SA"/>
              <a:t>المستوى الثالث</a:t>
            </a:r>
          </a:p>
          <a:p>
            <a:pPr lvl="3"/>
            <a:r>
              <a:rPr altLang="en-US" lang="ar-SA"/>
              <a:t>المستوى الرابع</a:t>
            </a:r>
          </a:p>
          <a:p>
            <a:pPr lvl="4"/>
            <a:r>
              <a:rPr altLang="en-US" lang="ar-SA"/>
              <a:t>المستوى الخامس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685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l" lvl="0"/>
            <a:endParaRPr altLang="en-US" sz="1400" lang="en-US"/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endParaRPr altLang="en-US" sz="1400" lang="en-US"/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eaLnBrk="1" fontAlgn="base" hangingPunct="1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r" eaLnBrk="1" fontAlgn="base" hangingPunct="1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eaLnBrk="1" fontAlgn="base" hangingPunct="1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eaLnBrk="1" fontAlgn="base" hangingPunct="1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eaLnBrk="1" fontAlgn="base" hangingPunct="1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r" lvl="0"/>
            <a:fld id="{566ABCEB-ACFC-4714-9973-3DA970169C29}" type="slidenum">
              <a:rPr altLang="en-US" sz="1400" lang="en-US"/>
              <a:pPr algn="r" lvl="0"/>
            </a:fld>
            <a:endParaRPr altLang="en-US" sz="1400" lang="en-US"/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sldNum="0"/>
  <p:txStyles>
    <p:titleStyle>
      <a:lvl1pPr algn="ctr" eaLnBrk="0" fontAlgn="base" hangingPunct="0" rtl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Times New Roman" pitchFamily="18" charset="0"/>
        </a:defRPr>
      </a:lvl1pPr>
      <a:lvl2pPr algn="ctr" eaLnBrk="0" fontAlgn="base" hangingPunct="0" rtl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eaLnBrk="0" fontAlgn="base" hangingPunct="0" rtl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eaLnBrk="0" fontAlgn="base" hangingPunct="0" rtl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eaLnBrk="0" fontAlgn="base" hangingPunct="0" rtl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algn="ctr" eaLnBrk="0" fontAlgn="base" hangingPunct="0" marL="457200" rtl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pitchFamily="26" charset="0"/>
        </a:defRPr>
      </a:lvl6pPr>
      <a:lvl7pPr algn="ctr" eaLnBrk="0" fontAlgn="base" hangingPunct="0" marL="914400" rtl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pitchFamily="26" charset="0"/>
        </a:defRPr>
      </a:lvl7pPr>
      <a:lvl8pPr algn="ctr" eaLnBrk="0" fontAlgn="base" hangingPunct="0" marL="1371600" rtl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pitchFamily="26" charset="0"/>
        </a:defRPr>
      </a:lvl8pPr>
      <a:lvl9pPr algn="ctr" eaLnBrk="0" fontAlgn="base" hangingPunct="0" marL="1828800" rtl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Arabic)" pitchFamily="26" charset="0"/>
        </a:defRPr>
      </a:lvl9pPr>
    </p:titleStyle>
    <p:bodyStyle>
      <a:lvl1pPr algn="r" eaLnBrk="0" fontAlgn="base" hangingPunct="0" indent="-342900" marL="342900" rtl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Times New Roman" pitchFamily="18" charset="0"/>
        </a:defRPr>
      </a:lvl1pPr>
      <a:lvl2pPr algn="r" eaLnBrk="0" fontAlgn="base" hangingPunct="0" indent="-285750" marL="742950" rtl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Times New Roman (Arabic)" pitchFamily="26" charset="0"/>
          <a:cs typeface="Times New Roman" pitchFamily="18" charset="0"/>
        </a:defRPr>
      </a:lvl2pPr>
      <a:lvl3pPr algn="r" eaLnBrk="0" fontAlgn="base" hangingPunct="0" indent="-228600" marL="1143000" rtl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Times New Roman (Arabic)" pitchFamily="26" charset="0"/>
          <a:cs typeface="Times New Roman" pitchFamily="18" charset="0"/>
        </a:defRPr>
      </a:lvl3pPr>
      <a:lvl4pPr algn="r" eaLnBrk="0" fontAlgn="base" hangingPunct="0" indent="-228600" marL="1600200" rtl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Times New Roman (Arabic)" pitchFamily="26" charset="0"/>
          <a:cs typeface="Times New Roman" pitchFamily="18" charset="0"/>
        </a:defRPr>
      </a:lvl4pPr>
      <a:lvl5pPr algn="r" eaLnBrk="0" fontAlgn="base" hangingPunct="0" indent="-228600" marL="2057400" rtl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 (Arabic)" pitchFamily="26" charset="0"/>
          <a:cs typeface="Times New Roman" pitchFamily="18" charset="0"/>
        </a:defRPr>
      </a:lvl5pPr>
      <a:lvl6pPr algn="r" eaLnBrk="0" fontAlgn="base" hangingPunct="0" indent="-228600" marL="2514600" rtl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algn="r" eaLnBrk="0" fontAlgn="base" hangingPunct="0" indent="-228600" marL="2971800" rtl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algn="r" eaLnBrk="0" fontAlgn="base" hangingPunct="0" indent="-228600" marL="3429000" rtl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algn="r" eaLnBrk="0" fontAlgn="base" hangingPunct="0" indent="-228600" marL="3886200" rtl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IQ"/>
      </a:defPPr>
      <a:lvl1pPr algn="r" defTabSz="914400" eaLnBrk="1" hangingPunct="1" latinLnBrk="0" marL="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r" defTabSz="914400" eaLnBrk="1" hangingPunct="1" latinLnBrk="0" marL="4572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r" defTabSz="914400" eaLnBrk="1" hangingPunct="1" latinLnBrk="0" marL="9144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r" defTabSz="914400" eaLnBrk="1" hangingPunct="1" latinLnBrk="0" marL="13716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r" defTabSz="914400" eaLnBrk="1" hangingPunct="1" latinLnBrk="0" marL="18288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r" defTabSz="914400" eaLnBrk="1" hangingPunct="1" latinLnBrk="0" marL="22860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r" defTabSz="914400" eaLnBrk="1" hangingPunct="1" latinLnBrk="0" marL="27432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r" defTabSz="914400" eaLnBrk="1" hangingPunct="1" latinLnBrk="0" marL="32004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r" defTabSz="914400" eaLnBrk="1" hangingPunct="1" latinLnBrk="0" marL="3657600" rtl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 bwMode="white">
      <p:bgPr shadeToTitle="1">
        <a:gradFill rotWithShape="0">
          <a:gsLst>
            <a:gs pos="0">
              <a:srgbClr val="C5D8FF">
                <a:alpha val="100000"/>
              </a:srgbClr>
            </a:gs>
            <a:gs pos="100000">
              <a:srgbClr val="5B6476">
                <a:alpha val="100000"/>
              </a:srgbClr>
            </a:gs>
          </a:gsLst>
          <a:path path="shape">
            <a:fillToRect l="50000" t="50000" r="50000" b="50000"/>
          </a:path>
        </a:gradFill>
      </p:bgPr>
    </p:bg>
    <p:spTree>
      <p:nvGrpSpPr>
        <p:cNvPr id="2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0"/>
            <a:ext cx="9144000" cy="6858000"/>
          </a:xfrm>
          <a:prstGeom prst="rect"/>
          <a:noFill/>
          <a:ln>
            <a:noFill/>
          </a:ln>
        </p:spPr>
      </p:pic>
      <p:sp>
        <p:nvSpPr>
          <p:cNvPr id="1048581" name=""/>
          <p:cNvSpPr/>
          <p:nvPr>
            <p:ph type="ctrTitle" sz="full" idx="0"/>
          </p:nvPr>
        </p:nvSpPr>
        <p:spPr>
          <a:xfrm rot="0">
            <a:off x="762000" y="152400"/>
            <a:ext cx="7772400" cy="14700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>
              <a:defRPr sz="4400"/>
            </a:lvl1pPr>
          </a:lstStyle>
          <a:p>
            <a:pPr lvl="0"/>
            <a:r>
              <a:rPr altLang="en-US" b="1" sz="3600" lang="ar-IQ">
                <a:effectLst>
                  <a:outerShdw algn="tl" blurRad="38100" dir="2700000" dist="38100">
                    <a:srgbClr val="C0C0C0"/>
                  </a:outerShdw>
                </a:effectLst>
                <a:ea typeface="DecoType Thuluth" pitchFamily="2" charset="-78"/>
              </a:rPr>
              <a:t>اصطلاحات في التدريس</a:t>
            </a:r>
          </a:p>
        </p:txBody>
      </p:sp>
      <p:sp>
        <p:nvSpPr>
          <p:cNvPr id="1048582" name=""/>
          <p:cNvSpPr/>
          <p:nvPr>
            <p:ph type="subTitle" sz="full" idx="1"/>
          </p:nvPr>
        </p:nvSpPr>
        <p:spPr>
          <a:xfrm rot="0">
            <a:off x="161925" y="304800"/>
            <a:ext cx="7839075" cy="45640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FontTx/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FontTx/>
              <a:buNone/>
            </a:lvl2pPr>
            <a:lvl3pPr algn="ctr" marL="914400">
              <a:buFontTx/>
              <a:buNone/>
            </a:lvl3pPr>
            <a:lvl4pPr algn="ctr" marL="1371600">
              <a:buFontTx/>
              <a:buNone/>
            </a:lvl4pPr>
            <a:lvl5pPr algn="ctr" marL="1828800">
              <a:buFontTx/>
              <a:buNone/>
            </a:lvl5pPr>
          </a:lstStyle>
          <a:p>
            <a:pPr lvl="0">
              <a:lnSpc>
                <a:spcPct val="80000"/>
              </a:lnSpc>
            </a:pPr>
            <a:endParaRPr altLang="en-US" b="1" sz="4000" lang="ar-IQ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lvl="0">
              <a:lnSpc>
                <a:spcPct val="80000"/>
              </a:lnSpc>
            </a:pPr>
            <a:endParaRPr altLang="en-US" b="1" sz="4000" lang="ar-IQ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lvl="0">
              <a:lnSpc>
                <a:spcPct val="80000"/>
              </a:lnSpc>
            </a:pPr>
            <a:r>
              <a:rPr altLang="en-US" b="1" sz="4000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                 إعداد </a:t>
            </a:r>
          </a:p>
          <a:p>
            <a:pPr lvl="0">
              <a:lnSpc>
                <a:spcPct val="80000"/>
              </a:lnSpc>
            </a:pPr>
            <a:endParaRPr altLang="en-US" b="1" sz="4000" lang="ar-IQ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lvl="0">
              <a:lnSpc>
                <a:spcPct val="80000"/>
              </a:lnSpc>
            </a:pPr>
            <a:r>
              <a:rPr altLang="en-US" b="1" sz="4000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                        أ.د إقبال عبد الحسين نعمة</a:t>
            </a:r>
          </a:p>
          <a:p>
            <a:pPr lvl="0">
              <a:lnSpc>
                <a:spcPct val="80000"/>
              </a:lnSpc>
            </a:pPr>
            <a:r>
              <a:rPr altLang="en-US" b="1" sz="4000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                  أ.د نهاد محمد علوان</a:t>
            </a:r>
          </a:p>
          <a:p>
            <a:pPr algn="r" lvl="0">
              <a:lnSpc>
                <a:spcPct val="80000"/>
              </a:lnSpc>
            </a:pPr>
            <a:r>
              <a:rPr altLang="en-US" b="1" sz="4000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                          أ.د هدى عبد السميع</a:t>
            </a:r>
          </a:p>
          <a:p>
            <a:pPr algn="r" lvl="0">
              <a:lnSpc>
                <a:spcPct val="80000"/>
              </a:lnSpc>
            </a:pPr>
            <a:endParaRPr altLang="en-US" b="1" sz="4000" lang="ar-IQ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r" lvl="0">
              <a:lnSpc>
                <a:spcPct val="80000"/>
              </a:lnSpc>
            </a:pPr>
            <a:endParaRPr altLang="en-US" b="1" sz="4000" lang="ar-IQ">
              <a:effectLst>
                <a:outerShdw algn="tl" blurRad="38100" dir="2700000" dist="38100">
                  <a:srgbClr val="C0C0C0"/>
                </a:outerShdw>
              </a:effectLst>
            </a:endParaRPr>
          </a:p>
          <a:p>
            <a:pPr algn="r" lvl="0">
              <a:lnSpc>
                <a:spcPct val="80000"/>
              </a:lnSpc>
            </a:pPr>
            <a:r>
              <a:rPr altLang="en-US" b="1" sz="4000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2019-2020</a:t>
            </a: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 bwMode="white">
      <p:bgPr shadeToTitle="1">
        <a:gradFill rotWithShape="0">
          <a:gsLst>
            <a:gs pos="0">
              <a:srgbClr val="99CCFF">
                <a:alpha val="100000"/>
              </a:srgbClr>
            </a:gs>
            <a:gs pos="100000">
              <a:srgbClr val="FFFFFF">
                <a:alpha val="100000"/>
              </a:srgbClr>
            </a:gs>
          </a:gsLst>
          <a:path path="shape">
            <a:fillToRect l="50000" t="50000" r="50000" b="50000"/>
          </a:path>
        </a:gradFill>
      </p:bgPr>
    </p:bg>
    <p:spTree>
      <p:nvGrpSpPr>
        <p:cNvPr id="2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5" name=""/>
          <p:cNvSpPr/>
          <p:nvPr/>
        </p:nvSpPr>
        <p:spPr>
          <a:xfrm rot="0">
            <a:off x="5022850" y="2078037"/>
            <a:ext cx="3779837" cy="1530350"/>
          </a:xfrm>
          <a:prstGeom prst="roundRect"/>
          <a:gradFill rotWithShape="0">
            <a:gsLst>
              <a:gs pos="0">
                <a:srgbClr val="FF6600">
                  <a:alpha val="100000"/>
                </a:srgbClr>
              </a:gs>
              <a:gs pos="50000">
                <a:srgbClr val="FFFF00">
                  <a:alpha val="100000"/>
                </a:srgbClr>
              </a:gs>
              <a:gs pos="100000">
                <a:srgbClr val="FF6600">
                  <a:alpha val="100000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</a:ln>
          <a:scene3d>
            <a:camera prst="legacyObliqueBottomRight">
              <a:rot lat="0" lon="0" rev="0"/>
            </a:camera>
            <a:lightRig dir="t" rig="legacyFlat1"/>
          </a:scene3d>
          <a:sp3d extrusionH="1000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anchor="ctr" bIns="45720" lIns="91440" rIns="91440" tIns="45720" vert="horz" wrap="none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r>
              <a:rPr altLang="en-US" b="1" lang="ar-IQ"/>
              <a:t>الدرس </a:t>
            </a:r>
          </a:p>
          <a:p>
            <a:pPr lvl="0"/>
            <a:r>
              <a:rPr altLang="en-US" b="1" lang="ar-IQ"/>
              <a:t>مايقوم به المدرس من نشاط</a:t>
            </a:r>
          </a:p>
          <a:p>
            <a:pPr lvl="0"/>
            <a:r>
              <a:rPr altLang="en-US" b="1" lang="ar-IQ"/>
              <a:t>بهدف اكساب الطلاب المعارف </a:t>
            </a:r>
          </a:p>
          <a:p>
            <a:pPr lvl="0"/>
            <a:r>
              <a:rPr altLang="en-US" b="1" lang="ar-IQ"/>
              <a:t>والمعلومات والمهارات</a:t>
            </a:r>
          </a:p>
        </p:txBody>
      </p:sp>
      <p:sp>
        <p:nvSpPr>
          <p:cNvPr id="1048586" name=""/>
          <p:cNvSpPr/>
          <p:nvPr/>
        </p:nvSpPr>
        <p:spPr>
          <a:xfrm rot="0">
            <a:off x="2141537" y="3968750"/>
            <a:ext cx="5040312" cy="2339975"/>
          </a:xfrm>
          <a:prstGeom prst="ellipse"/>
          <a:gradFill rotWithShape="0">
            <a:gsLst>
              <a:gs pos="0">
                <a:srgbClr val="FF6600">
                  <a:alpha val="100000"/>
                </a:srgbClr>
              </a:gs>
              <a:gs pos="50000">
                <a:srgbClr val="FFFF00">
                  <a:alpha val="100000"/>
                </a:srgbClr>
              </a:gs>
              <a:gs pos="100000">
                <a:srgbClr val="FF6600">
                  <a:alpha val="100000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</a:ln>
          <a:scene3d>
            <a:camera prst="legacyObliqueBottomRight">
              <a:rot lat="0" lon="0" rev="0"/>
            </a:camera>
            <a:lightRig dir="t" rig="legacyFlat1"/>
          </a:scene3d>
          <a:sp3d extrusionH="1000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anchor="ctr" bIns="45720" lIns="91440" rIns="91440" tIns="45720" vert="horz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endParaRPr altLang="en-US" sz="2000" lang="ar-IQ"/>
          </a:p>
          <a:p>
            <a:pPr lvl="0"/>
            <a:endParaRPr altLang="en-US" sz="2000" lang="ar-IQ"/>
          </a:p>
          <a:p>
            <a:pPr lvl="0"/>
            <a:endParaRPr altLang="en-US" sz="2000" lang="ar-IQ"/>
          </a:p>
          <a:p>
            <a:pPr lvl="0"/>
            <a:r>
              <a:rPr altLang="en-US" b="1" sz="2000" lang="ar-IQ"/>
              <a:t>التدريس</a:t>
            </a:r>
          </a:p>
          <a:p>
            <a:pPr lvl="0"/>
            <a:r>
              <a:rPr altLang="en-US" b="1" lang="ar-IQ"/>
              <a:t>فن توصيل المعلومات للطلاب يقوم به المعلم لانجاز مهام معينة ولتحقيق هدف محدد </a:t>
            </a:r>
          </a:p>
          <a:p>
            <a:pPr lvl="0"/>
            <a:endParaRPr altLang="en-US" sz="2000" lang="ar-IQ"/>
          </a:p>
          <a:p>
            <a:pPr lvl="0"/>
            <a:endParaRPr altLang="en-US" sz="2000" lang="ar-IQ"/>
          </a:p>
          <a:p>
            <a:pPr lvl="0"/>
            <a:r>
              <a:rPr altLang="en-US" sz="2000" lang="ar-IQ"/>
              <a:t> </a:t>
            </a:r>
          </a:p>
        </p:txBody>
      </p:sp>
      <p:sp>
        <p:nvSpPr>
          <p:cNvPr id="1048587" name=""/>
          <p:cNvSpPr/>
          <p:nvPr/>
        </p:nvSpPr>
        <p:spPr>
          <a:xfrm rot="0">
            <a:off x="1524000" y="533400"/>
            <a:ext cx="6172200" cy="1143000"/>
          </a:xfrm>
          <a:prstGeom prst="flowChartAlternateProcess"/>
          <a:gradFill rotWithShape="0">
            <a:gsLst>
              <a:gs pos="0">
                <a:srgbClr val="5E9EFF">
                  <a:alpha val="100000"/>
                </a:srgbClr>
              </a:gs>
              <a:gs pos="0">
                <a:srgbClr val="5E9EFF">
                  <a:alpha val="100000"/>
                </a:srgbClr>
              </a:gs>
              <a:gs pos="20000">
                <a:srgbClr val="85C2FF">
                  <a:alpha val="100000"/>
                </a:srgbClr>
              </a:gs>
              <a:gs pos="35001">
                <a:srgbClr val="C4D6EB">
                  <a:alpha val="100000"/>
                </a:srgbClr>
              </a:gs>
              <a:gs pos="50000">
                <a:srgbClr val="FFEBFA">
                  <a:alpha val="100000"/>
                </a:srgbClr>
              </a:gs>
              <a:gs pos="64999">
                <a:srgbClr val="C4D6EB">
                  <a:alpha val="100000"/>
                </a:srgbClr>
              </a:gs>
              <a:gs pos="80000">
                <a:srgbClr val="85C2FF">
                  <a:alpha val="100000"/>
                </a:srgbClr>
              </a:gs>
              <a:gs pos="100000">
                <a:srgbClr val="5E9EFF">
                  <a:alpha val="100000"/>
                </a:srgbClr>
              </a:gs>
              <a:gs pos="100000">
                <a:srgbClr val="5E9EFF">
                  <a:alpha val="100000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</a:ln>
          <a:scene3d>
            <a:camera prst="legacyObliqueBottomRight">
              <a:rot lat="0" lon="0" rev="0"/>
            </a:camera>
            <a:lightRig dir="b" rig="legacyFlat3"/>
          </a:scene3d>
          <a:sp3d extrusionH="163500" prstMaterial="legacyMatte">
            <a:bevelT w="13500" h="13500" prst="angle"/>
            <a:bevelB w="13500" h="13500" prst="angle"/>
            <a:extrusionClr>
              <a:srgbClr val="5E9EFF"/>
            </a:extrusionClr>
          </a:sp3d>
        </p:spPr>
        <p:txBody>
          <a:bodyPr anchor="ctr" bIns="45720" lIns="91440" rIns="91440" tIns="45720" vert="horz" wrap="none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endParaRPr altLang="en-US" lang="en-US"/>
          </a:p>
        </p:txBody>
      </p:sp>
      <p:sp>
        <p:nvSpPr>
          <p:cNvPr id="1048588" name=""/>
          <p:cNvSpPr/>
          <p:nvPr>
            <p:ph type="title" sz="full" idx="4294967295"/>
          </p:nvPr>
        </p:nvSpPr>
        <p:spPr>
          <a:xfrm rot="0">
            <a:off x="1511300" y="457200"/>
            <a:ext cx="6211887" cy="12192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ea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altLang="en-US" b="1" sz="2000" lang="ar-IQ"/>
              <a:t>   التدريس </a:t>
            </a:r>
            <a:br/>
            <a:r>
              <a:rPr altLang="en-US" b="1" sz="2000" lang="ar-IQ"/>
              <a:t>عملية مقصودة ومخططة يقوم بها المعلم داخل المدرسة او    خارجها وتحت اشرافها بقصد مساعدة الطلاب على تحقيق اهداف معينة </a:t>
            </a:r>
          </a:p>
        </p:txBody>
      </p:sp>
      <p:sp>
        <p:nvSpPr>
          <p:cNvPr id="1048589" name=""/>
          <p:cNvSpPr/>
          <p:nvPr/>
        </p:nvSpPr>
        <p:spPr>
          <a:xfrm rot="0">
            <a:off x="431800" y="2078037"/>
            <a:ext cx="4229100" cy="1530350"/>
          </a:xfrm>
          <a:prstGeom prst="roundRect"/>
          <a:gradFill rotWithShape="0">
            <a:gsLst>
              <a:gs pos="0">
                <a:srgbClr val="FF6600">
                  <a:alpha val="100000"/>
                </a:srgbClr>
              </a:gs>
              <a:gs pos="50000">
                <a:srgbClr val="FFFF00">
                  <a:alpha val="100000"/>
                </a:srgbClr>
              </a:gs>
              <a:gs pos="100000">
                <a:srgbClr val="FF6600">
                  <a:alpha val="100000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</a:ln>
          <a:scene3d>
            <a:camera prst="legacyObliqueBottomRight">
              <a:rot lat="0" lon="0" rev="0"/>
            </a:camera>
            <a:lightRig dir="t" rig="legacyFlat1"/>
          </a:scene3d>
          <a:sp3d extrusionH="1000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anchor="ctr" bIns="45720" lIns="91440" rIns="91440" tIns="45720" vert="horz" wrap="none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r>
              <a:rPr altLang="en-US" b="1" lang="ar-IQ"/>
              <a:t>درس التربية الرياضية </a:t>
            </a:r>
          </a:p>
          <a:p>
            <a:pPr lvl="0"/>
            <a:r>
              <a:rPr altLang="en-US" b="1" lang="ar-IQ"/>
              <a:t>هو الوحدة الصغيرة في البرنامج الدراسي</a:t>
            </a:r>
          </a:p>
          <a:p>
            <a:pPr lvl="0"/>
            <a:r>
              <a:rPr altLang="en-US" b="1" lang="ar-IQ"/>
              <a:t>والذي يحمل كل خصائص البرنامج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1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#ppt_x+(cos(-2*pi*(1-$))*-#ppt_x-sin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+(sin(-2*pi*(1-$))*-#ppt_x+cos(-2*pi*(1-$))*(1-#ppt_y))*(1-$)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dur="500" id="23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5" grpId="0" uiExpand="0" build="whole" animBg="1"/>
      <p:bldP spid="1048586" grpId="0" uiExpand="0" build="whole" animBg="1"/>
      <p:bldP spid="1048589" grpId="0" uiExpand="0" build="whol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 bwMode="white">
      <p:bgPr shadeToTitle="1">
        <a:gradFill rotWithShape="0">
          <a:gsLst>
            <a:gs pos="0">
              <a:srgbClr val="76765E">
                <a:alpha val="100000"/>
              </a:srgbClr>
            </a:gs>
            <a:gs pos="100000">
              <a:srgbClr val="FFFFCC">
                <a:alpha val="100000"/>
              </a:srgbClr>
            </a:gs>
          </a:gsLst>
          <a:path path="shape">
            <a:fillToRect l="50000" t="50000" r="50000" b="50000"/>
          </a:path>
        </a:gradFill>
      </p:bgPr>
    </p:bg>
    <p:spTree>
      <p:nvGrpSpPr>
        <p:cNvPr id="2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3" name=""/>
          <p:cNvSpPr/>
          <p:nvPr>
            <p:ph type="title" sz="full" idx="0"/>
          </p:nvPr>
        </p:nvSpPr>
        <p:spPr>
          <a:xfrm rot="0">
            <a:off x="685800" y="368300"/>
            <a:ext cx="7772400" cy="1169987"/>
          </a:xfrm>
          <a:prstGeom prst="rect"/>
          <a:gradFill rotWithShape="0">
            <a:gsLst>
              <a:gs pos="0">
                <a:srgbClr val="FBEAC7">
                  <a:alpha val="100000"/>
                </a:srgbClr>
              </a:gs>
              <a:gs pos="0">
                <a:srgbClr val="FBEAC7">
                  <a:alpha val="100000"/>
                </a:srgbClr>
              </a:gs>
              <a:gs pos="17999">
                <a:srgbClr val="FEE7F2">
                  <a:alpha val="100000"/>
                </a:srgbClr>
              </a:gs>
              <a:gs pos="36000">
                <a:srgbClr val="FAC77D">
                  <a:alpha val="100000"/>
                </a:srgbClr>
              </a:gs>
              <a:gs pos="61000">
                <a:srgbClr val="FBA97D">
                  <a:alpha val="100000"/>
                </a:srgbClr>
              </a:gs>
              <a:gs pos="82001">
                <a:srgbClr val="FBD49C">
                  <a:alpha val="100000"/>
                </a:srgbClr>
              </a:gs>
              <a:gs pos="100000">
                <a:srgbClr val="FEE7F2">
                  <a:alpha val="100000"/>
                </a:srgbClr>
              </a:gs>
              <a:gs pos="100000">
                <a:srgbClr val="FEE7F2">
                  <a:alpha val="100000"/>
                </a:srgbClr>
              </a:gs>
            </a:gsLst>
            <a:path path="shape">
              <a:fillToRect l="50000" t="50000" r="50000" b="50000"/>
            </a:path>
          </a:gradFill>
          <a:ln w="38100" cap="flat" cmpd="dbl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ea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altLang="en-US" sz="2400" lang="ar-IQ"/>
              <a:t>  الاستراتيجية </a:t>
            </a:r>
            <a:br/>
            <a:r>
              <a:rPr altLang="en-US" sz="2400" lang="ar-IQ"/>
              <a:t> فن استخدام الامكانات والوسائل المتاحة بطريقة مثلى لتحقيق الاهداف المنشودة . </a:t>
            </a:r>
          </a:p>
        </p:txBody>
      </p:sp>
      <p:sp>
        <p:nvSpPr>
          <p:cNvPr id="1048594" name=""/>
          <p:cNvSpPr/>
          <p:nvPr/>
        </p:nvSpPr>
        <p:spPr>
          <a:xfrm rot="0">
            <a:off x="5292725" y="2889250"/>
            <a:ext cx="3509962" cy="2249487"/>
          </a:xfrm>
          <a:prstGeom prst="ellipse"/>
          <a:gradFill rotWithShape="0">
            <a:gsLst>
              <a:gs pos="0">
                <a:srgbClr val="FFEFD1">
                  <a:alpha val="100000"/>
                </a:srgbClr>
              </a:gs>
              <a:gs pos="0">
                <a:srgbClr val="FFEFD1">
                  <a:alpha val="100000"/>
                </a:srgbClr>
              </a:gs>
              <a:gs pos="64999">
                <a:srgbClr val="F0EBD5">
                  <a:alpha val="100000"/>
                </a:srgbClr>
              </a:gs>
              <a:gs pos="100000">
                <a:srgbClr val="D1C39F">
                  <a:alpha val="100000"/>
                </a:srgbClr>
              </a:gs>
              <a:gs pos="100000">
                <a:srgbClr val="D1C39F">
                  <a:alpha val="10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r>
              <a:rPr altLang="en-US" b="1" lang="ar-IQ"/>
              <a:t>الطريقة </a:t>
            </a:r>
          </a:p>
          <a:p>
            <a:pPr lvl="0"/>
            <a:r>
              <a:rPr altLang="en-US" b="1" lang="ar-IQ"/>
              <a:t>هي الوسيلة التي  يستخدمها المدرس  لايصال محتوى المادة الدراسية</a:t>
            </a:r>
          </a:p>
        </p:txBody>
      </p:sp>
      <p:sp>
        <p:nvSpPr>
          <p:cNvPr id="1048595" name=""/>
          <p:cNvSpPr/>
          <p:nvPr/>
        </p:nvSpPr>
        <p:spPr>
          <a:xfrm rot="0">
            <a:off x="341312" y="2889250"/>
            <a:ext cx="3421062" cy="1979612"/>
          </a:xfrm>
          <a:prstGeom prst="ellipse"/>
          <a:gradFill rotWithShape="0">
            <a:gsLst>
              <a:gs pos="0">
                <a:srgbClr val="FFEFD1">
                  <a:alpha val="100000"/>
                </a:srgbClr>
              </a:gs>
              <a:gs pos="0">
                <a:srgbClr val="FFEFD1">
                  <a:alpha val="100000"/>
                </a:srgbClr>
              </a:gs>
              <a:gs pos="64999">
                <a:srgbClr val="F0EBD5">
                  <a:alpha val="100000"/>
                </a:srgbClr>
              </a:gs>
              <a:gs pos="100000">
                <a:srgbClr val="D1C39F">
                  <a:alpha val="100000"/>
                </a:srgbClr>
              </a:gs>
              <a:gs pos="100000">
                <a:srgbClr val="D1C39F">
                  <a:alpha val="10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r>
              <a:rPr altLang="en-US" b="1" lang="en-US"/>
              <a:t> </a:t>
            </a:r>
            <a:r>
              <a:rPr altLang="en-US" b="1" lang="ar-IQ"/>
              <a:t>الاسلوب </a:t>
            </a:r>
          </a:p>
          <a:p>
            <a:pPr lvl="0"/>
            <a:r>
              <a:rPr altLang="en-US" b="1" lang="ar-IQ"/>
              <a:t>هو نسق يبين مجموعة من المسارات التي تتبع    للوصول الى الهدف    </a:t>
            </a:r>
          </a:p>
        </p:txBody>
      </p:sp>
      <p:cxnSp>
        <p:nvCxnSpPr>
          <p:cNvPr id="3145728" name=""/>
          <p:cNvCxnSpPr>
            <a:cxnSpLocks/>
          </p:cNvCxnSpPr>
          <p:nvPr/>
        </p:nvCxnSpPr>
        <p:spPr>
          <a:xfrm rot="16200000" flipH="1">
            <a:off x="5022850" y="908050"/>
            <a:ext cx="1619250" cy="2520950"/>
          </a:xfrm>
          <a:prstGeom prst="bentConnector3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cxnSp>
        <p:nvCxnSpPr>
          <p:cNvPr id="3145729" name=""/>
          <p:cNvCxnSpPr>
            <a:cxnSpLocks/>
          </p:cNvCxnSpPr>
          <p:nvPr/>
        </p:nvCxnSpPr>
        <p:spPr>
          <a:xfrm rot="5400000">
            <a:off x="2457450" y="863600"/>
            <a:ext cx="1619250" cy="2609850"/>
          </a:xfrm>
          <a:prstGeom prst="bentConnector3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cxnSp>
      <p:sp>
        <p:nvSpPr>
          <p:cNvPr id="1048596" name=""/>
          <p:cNvSpPr/>
          <p:nvPr/>
        </p:nvSpPr>
        <p:spPr>
          <a:xfrm rot="0">
            <a:off x="2051050" y="4419600"/>
            <a:ext cx="4681537" cy="2438400"/>
          </a:xfrm>
          <a:prstGeom prst="ellipse"/>
          <a:gradFill rotWithShape="0">
            <a:gsLst>
              <a:gs pos="0">
                <a:srgbClr val="FFEFD1">
                  <a:alpha val="100000"/>
                </a:srgbClr>
              </a:gs>
              <a:gs pos="0">
                <a:srgbClr val="FFEFD1">
                  <a:alpha val="100000"/>
                </a:srgbClr>
              </a:gs>
              <a:gs pos="64999">
                <a:srgbClr val="F0EBD5">
                  <a:alpha val="100000"/>
                </a:srgbClr>
              </a:gs>
              <a:gs pos="100000">
                <a:srgbClr val="D1C39F">
                  <a:alpha val="100000"/>
                </a:srgbClr>
              </a:gs>
              <a:gs pos="100000">
                <a:srgbClr val="D1C39F">
                  <a:alpha val="10000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r>
              <a:rPr altLang="en-US" b="1" lang="ar-IQ"/>
              <a:t>الانموذج </a:t>
            </a:r>
          </a:p>
          <a:p>
            <a:pPr lvl="0"/>
            <a:r>
              <a:rPr altLang="en-US" b="1" lang="ar-IQ"/>
              <a:t>عبارة عن اجراء او جزئية تدريسية تستخدم الطريقة او الاسلوب او الاستراتيجية لتغيير مسار او نمط تلك الطريقة او الاسلوب</a:t>
            </a:r>
          </a:p>
        </p:txBody>
      </p:sp>
      <p:sp>
        <p:nvSpPr>
          <p:cNvPr id="1048597" name=""/>
          <p:cNvSpPr/>
          <p:nvPr/>
        </p:nvSpPr>
        <p:spPr>
          <a:xfrm rot="0">
            <a:off x="4572000" y="1898650"/>
            <a:ext cx="0" cy="2160587"/>
          </a:xfrm>
          <a:prstGeom prst="line"/>
          <a:noFill/>
          <a:ln w="38100" cap="flat" cmpd="sng">
            <a:solidFill>
              <a:schemeClr val="dk1">
                <a:alpha val="100000"/>
              </a:schemeClr>
            </a:solidFill>
            <a:prstDash val="solid"/>
            <a:round/>
            <a:tailEnd type="triangle" w="med" len="med"/>
          </a:ln>
        </p:spPr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 bwMode="white">
      <p:bgPr shadeToTitle="1">
        <a:gradFill rotWithShape="0">
          <a:gsLst>
            <a:gs pos="0">
              <a:srgbClr val="5E5E76">
                <a:alpha val="100000"/>
              </a:srgbClr>
            </a:gs>
            <a:gs pos="100000">
              <a:srgbClr val="CCCCFF">
                <a:alpha val="100000"/>
              </a:srgbClr>
            </a:gs>
          </a:gsLst>
          <a:path path="shape">
            <a:fillToRect l="50000" t="50000" r="50000" b="50000"/>
          </a:path>
        </a:gradFill>
      </p:bgPr>
    </p:bg>
    <p:spTree>
      <p:nvGrpSpPr>
        <p:cNvPr id="2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0" name=""/>
          <p:cNvSpPr/>
          <p:nvPr/>
        </p:nvSpPr>
        <p:spPr>
          <a:xfrm rot="0">
            <a:off x="3221037" y="368300"/>
            <a:ext cx="5761037" cy="3232150"/>
          </a:xfrm>
          <a:prstGeom prst="star32"/>
          <a:gradFill rotWithShape="0">
            <a:gsLst>
              <a:gs pos="0">
                <a:srgbClr val="99CC00">
                  <a:alpha val="100000"/>
                </a:srgbClr>
              </a:gs>
              <a:gs pos="100000">
                <a:srgbClr val="D2E98F">
                  <a:alpha val="100000"/>
                </a:srgbClr>
              </a:gs>
            </a:gsLst>
            <a:path path="shape">
              <a:fillToRect l="50000" t="50000" r="50000" b="50000"/>
            </a:path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r>
              <a:rPr altLang="en-US" b="1" lang="ar-IQ"/>
              <a:t>الحركة المكملة</a:t>
            </a:r>
          </a:p>
          <a:p>
            <a:pPr lvl="0"/>
            <a:r>
              <a:rPr altLang="en-US" b="1" lang="ar-IQ"/>
              <a:t>حركة او عدة حركات تضاف الى صلب التمرين لغرض تعقيد التمرين او زيادة العمل العضلي او لزيادة التوافق العضلي العصبي</a:t>
            </a:r>
          </a:p>
        </p:txBody>
      </p:sp>
      <p:sp>
        <p:nvSpPr>
          <p:cNvPr id="1048601" name=""/>
          <p:cNvSpPr/>
          <p:nvPr/>
        </p:nvSpPr>
        <p:spPr>
          <a:xfrm rot="0">
            <a:off x="341312" y="3257550"/>
            <a:ext cx="5491162" cy="3322637"/>
          </a:xfrm>
          <a:prstGeom prst="star32"/>
          <a:gradFill rotWithShape="0">
            <a:gsLst>
              <a:gs pos="0">
                <a:srgbClr val="99CC00">
                  <a:alpha val="100000"/>
                </a:srgbClr>
              </a:gs>
              <a:gs pos="100000">
                <a:srgbClr val="D2E98F">
                  <a:alpha val="100000"/>
                </a:srgbClr>
              </a:gs>
            </a:gsLst>
            <a:path path="shape">
              <a:fillToRect l="50000" t="50000" r="50000" b="50000"/>
            </a:path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r>
              <a:rPr altLang="en-US" b="1" lang="ar-IQ"/>
              <a:t>حركات العودة</a:t>
            </a:r>
          </a:p>
          <a:p>
            <a:pPr lvl="0"/>
            <a:r>
              <a:rPr altLang="en-US" b="1" lang="ar-IQ"/>
              <a:t>حركة او عدة حركات تعود بالجسم او جزء منه الى وضعه الاصلي وتكون متعاقبة وبترتيب    عكسي </a:t>
            </a:r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 bwMode="white">
      <p:bgPr shadeToTitle="1">
        <a:gradFill rotWithShape="0">
          <a:gsLst>
            <a:gs pos="0">
              <a:srgbClr val="5E5E76">
                <a:alpha val="100000"/>
              </a:srgbClr>
            </a:gs>
            <a:gs pos="100000">
              <a:srgbClr val="CCCCFF">
                <a:alpha val="100000"/>
              </a:srgbClr>
            </a:gs>
          </a:gsLst>
          <a:path path="shape">
            <a:fillToRect l="50000" t="50000" r="50000" b="50000"/>
          </a:path>
        </a:gradFill>
      </p:bgPr>
    </p:bg>
    <p:spTree>
      <p:nvGrpSpPr>
        <p:cNvPr id="2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2" name=""/>
          <p:cNvSpPr/>
          <p:nvPr/>
        </p:nvSpPr>
        <p:spPr>
          <a:xfrm rot="0">
            <a:off x="431800" y="304800"/>
            <a:ext cx="7831137" cy="1323975"/>
          </a:xfrm>
          <a:prstGeom prst="star8">
            <a:avLst>
              <a:gd name="adj" fmla="val 48796"/>
            </a:avLst>
          </a:prstGeom>
          <a:gradFill rotWithShape="0">
            <a:gsLst>
              <a:gs pos="0">
                <a:srgbClr val="156B13">
                  <a:alpha val="100000"/>
                </a:srgbClr>
              </a:gs>
              <a:gs pos="0">
                <a:srgbClr val="156B13">
                  <a:alpha val="100000"/>
                </a:srgbClr>
              </a:gs>
              <a:gs pos="50000">
                <a:srgbClr val="9CB86E">
                  <a:alpha val="100000"/>
                </a:srgbClr>
              </a:gs>
              <a:gs pos="100000">
                <a:srgbClr val="DDEBCF">
                  <a:alpha val="100000"/>
                </a:srgbClr>
              </a:gs>
              <a:gs pos="100000">
                <a:srgbClr val="DDEBCF">
                  <a:alpha val="100000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</a:ln>
          <a:scene3d>
            <a:camera prst="legacyObliqueBottomRight">
              <a:rot lat="0" lon="0" rev="0"/>
            </a:camera>
            <a:lightRig dir="b" rig="legacyFlat3"/>
          </a:scene3d>
          <a:sp3d extrusionH="49200" prstMaterial="legacyMatte">
            <a:bevelT w="13500" h="13500" prst="angle"/>
            <a:bevelB w="13500" h="13500" prst="angle"/>
            <a:extrusionClr>
              <a:srgbClr val="DDEBCF"/>
            </a:extrusionClr>
          </a:sp3d>
        </p:spPr>
        <p:txBody>
          <a:bodyPr anchor="ctr" bIns="45720" lIns="91440" rIns="91440" tIns="45720" vert="horz" wrap="none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r>
              <a:rPr altLang="en-US" b="1" lang="ar-IQ"/>
              <a:t>الايعاز</a:t>
            </a:r>
          </a:p>
          <a:p>
            <a:pPr lvl="0"/>
            <a:r>
              <a:rPr altLang="en-US" b="1" lang="ar-IQ"/>
              <a:t>عبارة عن الالفاظ والعبارات الاصطلاحية التي يلقيها المدرس على </a:t>
            </a:r>
          </a:p>
          <a:p>
            <a:pPr lvl="0"/>
            <a:r>
              <a:rPr altLang="en-US" b="1" lang="ar-IQ"/>
              <a:t>طلاب الصف للقيام باداء التمرينات والمهارات</a:t>
            </a:r>
          </a:p>
        </p:txBody>
      </p:sp>
      <p:sp>
        <p:nvSpPr>
          <p:cNvPr id="1048603" name=""/>
          <p:cNvSpPr/>
          <p:nvPr/>
        </p:nvSpPr>
        <p:spPr>
          <a:xfrm rot="0">
            <a:off x="4481512" y="3519487"/>
            <a:ext cx="4483100" cy="3060700"/>
          </a:xfrm>
          <a:prstGeom prst="star16"/>
          <a:gradFill rotWithShape="0">
            <a:gsLst>
              <a:gs pos="0">
                <a:srgbClr val="99CC00">
                  <a:alpha val="100000"/>
                </a:srgbClr>
              </a:gs>
              <a:gs pos="100000">
                <a:srgbClr val="D2E98F">
                  <a:alpha val="100000"/>
                </a:srgbClr>
              </a:gs>
            </a:gsLst>
            <a:path path="shape">
              <a:fillToRect l="50000" t="50000" r="50000" b="50000"/>
            </a:path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r>
              <a:rPr altLang="en-US" b="1" lang="ar-IQ"/>
              <a:t>اسم الحركة </a:t>
            </a:r>
          </a:p>
          <a:p>
            <a:pPr lvl="0"/>
            <a:r>
              <a:rPr altLang="en-US" b="1" lang="ar-IQ"/>
              <a:t>وتدل على نوع </a:t>
            </a:r>
          </a:p>
          <a:p>
            <a:pPr lvl="0"/>
            <a:r>
              <a:rPr altLang="en-US" b="1" lang="ar-IQ"/>
              <a:t>الفعالية او الحركة </a:t>
            </a:r>
          </a:p>
          <a:p>
            <a:pPr lvl="0"/>
            <a:r>
              <a:rPr altLang="en-US" b="1" lang="ar-IQ"/>
              <a:t>التي يقوم بها </a:t>
            </a:r>
          </a:p>
          <a:p>
            <a:pPr lvl="0"/>
            <a:r>
              <a:rPr altLang="en-US" b="1" lang="ar-IQ"/>
              <a:t>الجسم</a:t>
            </a:r>
            <a:r>
              <a:rPr altLang="en-US" b="1" lang="ar-IQ">
                <a:ea typeface="DecoType Thuluth" pitchFamily="2" charset="-78"/>
              </a:rPr>
              <a:t> </a:t>
            </a:r>
          </a:p>
        </p:txBody>
      </p:sp>
      <p:sp>
        <p:nvSpPr>
          <p:cNvPr id="1048604" name=""/>
          <p:cNvSpPr/>
          <p:nvPr/>
        </p:nvSpPr>
        <p:spPr>
          <a:xfrm rot="0">
            <a:off x="520700" y="3608387"/>
            <a:ext cx="4321175" cy="2971800"/>
          </a:xfrm>
          <a:prstGeom prst="star16"/>
          <a:gradFill rotWithShape="0">
            <a:gsLst>
              <a:gs pos="0">
                <a:srgbClr val="99CC00">
                  <a:alpha val="100000"/>
                </a:srgbClr>
              </a:gs>
              <a:gs pos="100000">
                <a:srgbClr val="D2E98F">
                  <a:alpha val="100000"/>
                </a:srgbClr>
              </a:gs>
            </a:gsLst>
            <a:path path="shape">
              <a:fillToRect l="50000" t="50000" r="50000" b="50000"/>
            </a:path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algn="r" lvl="0"/>
            <a:r>
              <a:rPr altLang="en-US" lang="ar-IQ"/>
              <a:t>ا</a:t>
            </a:r>
          </a:p>
          <a:p>
            <a:pPr algn="r" lvl="0"/>
            <a:endParaRPr altLang="en-US" lang="ar-IQ"/>
          </a:p>
          <a:p>
            <a:pPr algn="r" lvl="1"/>
            <a:r>
              <a:rPr altLang="en-US" b="1" lang="ar-IQ"/>
              <a:t>الوضع الابتدائي </a:t>
            </a:r>
          </a:p>
          <a:p>
            <a:pPr algn="r" lvl="1" rtl="0"/>
            <a:r>
              <a:rPr altLang="en-US" b="1" lang="ar-IQ"/>
              <a:t>هو الوضع الذي يكون </a:t>
            </a:r>
          </a:p>
          <a:p>
            <a:pPr algn="r" lvl="1" rtl="0"/>
            <a:r>
              <a:rPr altLang="en-US" b="1" lang="ar-IQ"/>
              <a:t>فيه الجسم قبل بدء الحركة </a:t>
            </a:r>
          </a:p>
          <a:p>
            <a:pPr algn="r" lvl="1" rtl="0"/>
            <a:r>
              <a:rPr altLang="en-US" b="1" lang="ar-IQ"/>
              <a:t>وقد يكون هذا الوضع</a:t>
            </a:r>
          </a:p>
          <a:p>
            <a:pPr algn="r" lvl="1" rtl="0"/>
            <a:r>
              <a:rPr altLang="en-US" b="1" lang="ar-IQ"/>
              <a:t>اساسيا او مشتقا من</a:t>
            </a:r>
          </a:p>
          <a:p>
            <a:pPr algn="r" lvl="0" rtl="0"/>
            <a:r>
              <a:rPr altLang="en-US" b="1" lang="ar-IQ"/>
              <a:t> الوضع الاساسي</a:t>
            </a:r>
          </a:p>
          <a:p>
            <a:pPr algn="r" lvl="0"/>
            <a:endParaRPr altLang="en-US" lang="ar-IQ"/>
          </a:p>
          <a:p>
            <a:pPr algn="r" lvl="0"/>
            <a:endParaRPr altLang="en-US" lang="en-US"/>
          </a:p>
        </p:txBody>
      </p:sp>
      <p:sp>
        <p:nvSpPr>
          <p:cNvPr id="1048605" name=""/>
          <p:cNvSpPr/>
          <p:nvPr/>
        </p:nvSpPr>
        <p:spPr>
          <a:xfrm rot="0">
            <a:off x="971550" y="1719262"/>
            <a:ext cx="7651750" cy="2070100"/>
          </a:xfrm>
          <a:prstGeom prst="star16"/>
          <a:gradFill rotWithShape="0">
            <a:gsLst>
              <a:gs pos="0">
                <a:srgbClr val="99CC00">
                  <a:alpha val="100000"/>
                </a:srgbClr>
              </a:gs>
              <a:gs pos="100000">
                <a:srgbClr val="D2E98F">
                  <a:alpha val="100000"/>
                </a:srgbClr>
              </a:gs>
            </a:gsLst>
            <a:path path="shape">
              <a:fillToRect l="50000" t="50000" r="50000" b="50000"/>
            </a:path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r>
              <a:rPr altLang="en-US" lang="ar-IQ"/>
              <a:t>اسم الوضع </a:t>
            </a:r>
          </a:p>
          <a:p>
            <a:r>
              <a:rPr altLang="en-US" lang="ar-IQ"/>
              <a:t>                                هو الحال الذي ياخذه الجسم ويدل على                                    </a:t>
            </a:r>
          </a:p>
          <a:p>
            <a:r>
              <a:rPr altLang="en-US" lang="ar-IQ"/>
              <a:t>الشكل الذي يكون فيه الجسم قبل </a:t>
            </a:r>
          </a:p>
          <a:p>
            <a:r>
              <a:rPr altLang="en-US" lang="ar-IQ"/>
              <a:t>اداء الحركة</a:t>
            </a: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bg bwMode="white">
      <p:bgPr shadeToTitle="1">
        <a:gradFill rotWithShape="0">
          <a:gsLst>
            <a:gs pos="0">
              <a:srgbClr val="99CCFF">
                <a:alpha val="100000"/>
              </a:srgbClr>
            </a:gs>
            <a:gs pos="100000">
              <a:schemeClr val="lt1">
                <a:alpha val="100000"/>
              </a:schemeClr>
            </a:gs>
          </a:gsLst>
          <a:path path="shape">
            <a:fillToRect l="50000" t="50000" r="50000" b="50000"/>
          </a:path>
        </a:gradFill>
      </p:bgPr>
    </p:bg>
    <p:spTree>
      <p:nvGrpSpPr>
        <p:cNvPr id="3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7" name=""/>
          <p:cNvSpPr/>
          <p:nvPr/>
        </p:nvSpPr>
        <p:spPr>
          <a:xfrm rot="0">
            <a:off x="2592387" y="549275"/>
            <a:ext cx="4038600" cy="1079500"/>
          </a:xfrm>
          <a:prstGeom prst="ellipse"/>
          <a:gradFill rotWithShape="0">
            <a:gsLst>
              <a:gs pos="0">
                <a:srgbClr val="99CC00">
                  <a:alpha val="100000"/>
                </a:srgbClr>
              </a:gs>
              <a:gs pos="100000">
                <a:srgbClr val="FFFF00">
                  <a:alpha val="100000"/>
                </a:srgbClr>
              </a:gs>
            </a:gsLst>
            <a:path path="shape">
              <a:fillToRect l="50000" t="50000" r="50000" b="50000"/>
            </a:path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  <a:effectLst>
            <a:outerShdw algn="ctr" dir="2699999" dist="71842" kx="0" sx="100000" sy="100000">
              <a:schemeClr val="dk2">
                <a:alpha val="100000"/>
              </a:schemeClr>
            </a:outerShdw>
          </a:effectLst>
        </p:spPr>
        <p:txBody>
          <a:bodyPr anchor="ctr" bIns="45720" lIns="91440" rIns="91440" tIns="45720" vert="horz" wrap="none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r>
              <a:rPr altLang="en-US" b="1" sz="2800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أقسام الإيعاز</a:t>
            </a:r>
          </a:p>
        </p:txBody>
      </p:sp>
      <p:sp>
        <p:nvSpPr>
          <p:cNvPr id="1048608" name=""/>
          <p:cNvSpPr/>
          <p:nvPr/>
        </p:nvSpPr>
        <p:spPr>
          <a:xfrm rot="0">
            <a:off x="2771775" y="4419600"/>
            <a:ext cx="3598862" cy="2160587"/>
          </a:xfrm>
          <a:prstGeom prst="roundRect"/>
          <a:gradFill rotWithShape="0">
            <a:gsLst>
              <a:gs pos="0">
                <a:srgbClr val="FFFF00">
                  <a:alpha val="100000"/>
                </a:srgbClr>
              </a:gs>
              <a:gs pos="100000">
                <a:srgbClr val="99CC00">
                  <a:alpha val="100000"/>
                </a:srgbClr>
              </a:gs>
            </a:gsLst>
            <a:lin ang="2700000" scaled="1"/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r>
              <a:rPr altLang="en-US" b="1" lang="ar-IQ"/>
              <a:t>القسم الإجرائي </a:t>
            </a:r>
          </a:p>
          <a:p>
            <a:pPr lvl="0"/>
            <a:r>
              <a:rPr altLang="en-US" b="1" lang="ar-IQ"/>
              <a:t>هوالأمر ببدء التمرين ويأتي </a:t>
            </a:r>
          </a:p>
          <a:p>
            <a:pPr lvl="0"/>
            <a:r>
              <a:rPr altLang="en-US" b="1" lang="ar-IQ"/>
              <a:t>                                      مباشرة بعد فترة الانتظار وقد يكون                                       </a:t>
            </a:r>
          </a:p>
          <a:p>
            <a:pPr lvl="0"/>
            <a:r>
              <a:rPr altLang="en-US" b="1" lang="ar-IQ"/>
              <a:t>                   امرأ لإجراء لفظي أو عددا ويسمى                      </a:t>
            </a:r>
          </a:p>
          <a:p>
            <a:pPr lvl="0"/>
            <a:r>
              <a:rPr altLang="en-US" b="1" lang="ar-IQ"/>
              <a:t>الإجراء العددي                      </a:t>
            </a:r>
          </a:p>
        </p:txBody>
      </p:sp>
      <p:sp>
        <p:nvSpPr>
          <p:cNvPr id="1048609" name=""/>
          <p:cNvSpPr/>
          <p:nvPr/>
        </p:nvSpPr>
        <p:spPr>
          <a:xfrm rot="0">
            <a:off x="5111750" y="1719262"/>
            <a:ext cx="3598862" cy="2430462"/>
          </a:xfrm>
          <a:prstGeom prst="roundRect"/>
          <a:gradFill rotWithShape="0">
            <a:gsLst>
              <a:gs pos="0">
                <a:srgbClr val="FFFF00">
                  <a:alpha val="100000"/>
                </a:srgbClr>
              </a:gs>
              <a:gs pos="100000">
                <a:srgbClr val="99CC00">
                  <a:alpha val="100000"/>
                </a:srgbClr>
              </a:gs>
            </a:gsLst>
            <a:lin ang="18900000" scaled="1"/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r>
              <a:rPr altLang="en-US" b="1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القسم الإخباري </a:t>
            </a:r>
          </a:p>
          <a:p>
            <a:pPr lvl="0"/>
            <a:r>
              <a:rPr altLang="en-US" b="1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عبارة عن الألفاظ والكلمات التي</a:t>
            </a:r>
          </a:p>
          <a:p>
            <a:pPr lvl="0"/>
            <a:r>
              <a:rPr altLang="en-US" b="1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 تبين نوع التلبية والأجزاء التي</a:t>
            </a:r>
          </a:p>
          <a:p>
            <a:pPr lvl="0"/>
            <a:r>
              <a:rPr altLang="en-US" b="1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 ستتحرك من الجسم </a:t>
            </a:r>
          </a:p>
          <a:p>
            <a:pPr lvl="0"/>
            <a:r>
              <a:rPr altLang="en-US" b="1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والاتجاهات التي ستتخذها هذه</a:t>
            </a:r>
          </a:p>
          <a:p>
            <a:pPr lvl="0"/>
            <a:r>
              <a:rPr altLang="en-US" b="1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 الأجزاء</a:t>
            </a:r>
          </a:p>
        </p:txBody>
      </p:sp>
      <p:sp>
        <p:nvSpPr>
          <p:cNvPr id="1048610" name=""/>
          <p:cNvSpPr/>
          <p:nvPr/>
        </p:nvSpPr>
        <p:spPr>
          <a:xfrm rot="0">
            <a:off x="520700" y="1719262"/>
            <a:ext cx="3598862" cy="2430462"/>
          </a:xfrm>
          <a:prstGeom prst="roundRect"/>
          <a:gradFill rotWithShape="0">
            <a:gsLst>
              <a:gs pos="0">
                <a:srgbClr val="99CC00">
                  <a:alpha val="100000"/>
                </a:srgbClr>
              </a:gs>
              <a:gs pos="100000">
                <a:srgbClr val="FFFF00">
                  <a:alpha val="100000"/>
                </a:srgbClr>
              </a:gs>
            </a:gsLst>
            <a:lin ang="2700000" scaled="1"/>
          </a:gradFill>
          <a:ln w="9525" cap="flat" cmpd="sng">
            <a:solidFill>
              <a:schemeClr val="dk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 wrap="none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r>
              <a:rPr altLang="en-US" b="1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الفترة </a:t>
            </a:r>
          </a:p>
          <a:p>
            <a:pPr lvl="0"/>
            <a:r>
              <a:rPr altLang="en-US" b="1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هي فترة السكون التي تلي القسم </a:t>
            </a:r>
          </a:p>
          <a:p>
            <a:pPr lvl="0"/>
            <a:r>
              <a:rPr altLang="en-US" b="1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الإخباري من الإيعاز مباشرة</a:t>
            </a:r>
          </a:p>
          <a:p>
            <a:pPr lvl="0"/>
            <a:r>
              <a:rPr altLang="en-US" b="1" lang="ar-IQ">
                <a:effectLst>
                  <a:outerShdw algn="tl" blurRad="38100" dir="2700000" dist="38100">
                    <a:srgbClr val="C0C0C0"/>
                  </a:outerShdw>
                </a:effectLst>
              </a:rPr>
              <a:t>ويرمز لها بـ ( .... ) </a:t>
            </a:r>
          </a:p>
        </p:txBody>
      </p:sp>
      <p:sp>
        <p:nvSpPr>
          <p:cNvPr id="1048611" name=""/>
          <p:cNvSpPr txBox="1"/>
          <p:nvPr/>
        </p:nvSpPr>
        <p:spPr>
          <a:xfrm rot="0">
            <a:off x="1371600" y="549275"/>
            <a:ext cx="320675" cy="9906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1pPr>
            <a:lvl2pPr algn="ctr" fontAlgn="base" indent="0" latinLnBrk="1" marL="4572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ctr" fontAlgn="base" indent="0" latinLnBrk="1" marL="9144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ctr" fontAlgn="base" indent="0" latinLnBrk="1" marL="13716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ctr" fontAlgn="base" indent="0" latinLnBrk="1" marL="182880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pPr lvl="0"/>
            <a:r>
              <a:rPr altLang="en-US" sz="4400" lang="en-US">
                <a:ea typeface="DecoType Naskh Extensions" pitchFamily="2" charset="-78"/>
              </a:rPr>
              <a:t> </a:t>
            </a: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5" name=""/>
          <p:cNvSpPr/>
          <p:nvPr>
            <p:ph type="title" sz="full" idx="0"/>
          </p:nvPr>
        </p:nvSpPr>
        <p:spPr>
          <a:xfrm rot="0">
            <a:off x="685800" y="609600"/>
            <a:ext cx="77724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ea typeface="Times New Roman" pitchFamily="18" charset="0"/>
                <a:sym typeface="Times New Roman" pitchFamily="18" charset="0"/>
              </a:defRPr>
            </a:lvl1pPr>
          </a:lstStyle>
          <a:p>
            <a:endParaRPr altLang="en-US" lang="ar-IQ"/>
          </a:p>
        </p:txBody>
      </p:sp>
      <p:sp>
        <p:nvSpPr>
          <p:cNvPr id="1048616" name=""/>
          <p:cNvSpPr/>
          <p:nvPr>
            <p:ph sz="full" idx="1"/>
          </p:nvPr>
        </p:nvSpPr>
        <p:spPr>
          <a:xfrm rot="0">
            <a:off x="685800" y="1981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r" fontAlgn="base" indent="-342900" latinLnBrk="1" marL="3429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3200" i="0" u="none">
                <a:solidFill>
                  <a:schemeClr val="dk1"/>
                </a:solidFill>
                <a:latin typeface="Times New Roman" pitchFamily="18" charset="0"/>
                <a:ea typeface="Times New Roman" pitchFamily="18" charset="0"/>
                <a:sym typeface="Times New Roman" pitchFamily="18" charset="0"/>
              </a:defRPr>
            </a:lvl1pPr>
            <a:lvl2pPr algn="r" fontAlgn="base" indent="-285750" latinLnBrk="1" marL="74295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2pPr>
            <a:lvl3pPr algn="r" fontAlgn="base" indent="-228600" latinLnBrk="1" marL="11430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•"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3pPr>
            <a:lvl4pPr algn="r" fontAlgn="base" indent="-228600" latinLnBrk="1" marL="16002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4pPr>
            <a:lvl5pPr algn="r" fontAlgn="base" indent="-228600" latinLnBrk="1" marL="2057400" rtl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»"/>
              <a:defRPr baseline="0" b="0" sz="2000" i="0" u="none">
                <a:solidFill>
                  <a:schemeClr val="dk1"/>
                </a:solidFill>
                <a:latin typeface="Times New Roman" pitchFamily="18" charset="0"/>
                <a:ea typeface="Times New Roman (Arabic)" pitchFamily="26" charset="0"/>
                <a:sym typeface="Times New Roman" pitchFamily="18" charset="0"/>
              </a:defRPr>
            </a:lvl5pPr>
          </a:lstStyle>
          <a:p>
            <a:endParaRPr altLang="en-US" lang="ar-IQ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2286000" y="1714500"/>
            <a:ext cx="4572000" cy="3429000"/>
          </a:xfrm>
          <a:prstGeom prst="rect"/>
          <a:noFill/>
          <a:ln>
            <a:noFill/>
          </a:ln>
        </p:spPr>
      </p:pic>
    </p:spTree>
  </p:cSld>
  <p:clrMapOvr>
    <a:masterClrMapping/>
  </p:clrMapOvr>
  <p:timing/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</a:extraClrScheme>
    <a:extraClrScheme>
      <a:clrScheme name="Default Color Scheme 2">
        <a:dk1>
          <a:srgbClr val="FFFFFF"/>
        </a:dk1>
        <a:lt1>
          <a:srgbClr val="0000FF"/>
        </a:lt1>
        <a:dk2>
          <a:srgbClr val="000000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</a:extraClrScheme>
    <a:extraClrScheme>
      <a:clrScheme name="Default Color Scheme 3">
        <a:dk1>
          <a:srgbClr val="000000"/>
        </a:dk1>
        <a:lt1>
          <a:srgbClr val="FFFFCC"/>
        </a:lt1>
        <a:dk2>
          <a:srgbClr val="6666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</a:extraClrScheme>
    <a:extraClrScheme>
      <a:clrScheme name="Default Color Scheme 4">
        <a:dk1>
          <a:srgbClr val="000000"/>
        </a:dk1>
        <a:lt1>
          <a:srgbClr val="FFFFFF"/>
        </a:lt1>
        <a:dk2>
          <a:srgbClr val="333333"/>
        </a:dk2>
        <a:lt2>
          <a:srgbClr val="000000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</a:extraClrScheme>
    <a:extraClrScheme>
      <a:clrScheme name="Default Color Scheme 5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</a:extraClrScheme>
    <a:extraClrScheme>
      <a:clrScheme name="Default Color Scheme 6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</a:extraClrScheme>
    <a:extraClrScheme>
      <a:clrScheme name="Default Color Scheme 7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إدارة الأفراد </dc:title>
  <dc:creator>Ali M. Al-Umran</dc:creator>
  <cp:lastModifiedBy>mus82</cp:lastModifiedBy>
  <dcterms:created xsi:type="dcterms:W3CDTF">١٩٩٩-١٢-٠٣T١٤:٤٣:٣٥Z</dcterms:created>
  <dcterms:modified xsi:type="dcterms:W3CDTF">٢٠١٩-١١-١١T٠٦:٢١:٥٥Z</dcterms:modified>
</cp:coreProperties>
</file>