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89984" autoAdjust="0"/>
  </p:normalViewPr>
  <p:slideViewPr>
    <p:cSldViewPr snapToGrid="0">
      <p:cViewPr>
        <p:scale>
          <a:sx n="68" d="100"/>
          <a:sy n="68" d="100"/>
        </p:scale>
        <p:origin x="-762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931BA000-3BFB-452A-ADDE-9BE5B2DBF41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6411B631-082E-4DF3-A660-9714D8C38A47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77550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A000-3BFB-452A-ADDE-9BE5B2DBF41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B631-082E-4DF3-A660-9714D8C38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23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931BA000-3BFB-452A-ADDE-9BE5B2DBF41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6411B631-082E-4DF3-A660-9714D8C38A4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4874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A000-3BFB-452A-ADDE-9BE5B2DBF41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B631-082E-4DF3-A660-9714D8C38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92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31BA000-3BFB-452A-ADDE-9BE5B2DBF41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411B631-082E-4DF3-A660-9714D8C38A4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8851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A000-3BFB-452A-ADDE-9BE5B2DBF41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B631-082E-4DF3-A660-9714D8C38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1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A000-3BFB-452A-ADDE-9BE5B2DBF41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B631-082E-4DF3-A660-9714D8C38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05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A000-3BFB-452A-ADDE-9BE5B2DBF41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B631-082E-4DF3-A660-9714D8C38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26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A000-3BFB-452A-ADDE-9BE5B2DBF41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B631-082E-4DF3-A660-9714D8C38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0475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931BA000-3BFB-452A-ADDE-9BE5B2DBF41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6411B631-082E-4DF3-A660-9714D8C38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41256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931BA000-3BFB-452A-ADDE-9BE5B2DBF41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6411B631-082E-4DF3-A660-9714D8C38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82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931BA000-3BFB-452A-ADDE-9BE5B2DBF41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6411B631-082E-4DF3-A660-9714D8C38A4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896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9626" y="582413"/>
            <a:ext cx="6674534" cy="156071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Eighth Lecture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993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7270" y="216652"/>
            <a:ext cx="8883162" cy="796221"/>
          </a:xfrm>
        </p:spPr>
        <p:txBody>
          <a:bodyPr/>
          <a:lstStyle/>
          <a:p>
            <a:r>
              <a:rPr lang="en-US" dirty="0" smtClean="0"/>
              <a:t>Badminton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375" y="1364567"/>
            <a:ext cx="10594730" cy="5162843"/>
          </a:xfrm>
        </p:spPr>
      </p:pic>
    </p:spTree>
    <p:extLst>
      <p:ext uri="{BB962C8B-B14F-4D97-AF65-F5344CB8AC3E}">
        <p14:creationId xmlns:p14="http://schemas.microsoft.com/office/powerpoint/2010/main" val="24776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4068" y="10671"/>
            <a:ext cx="4676454" cy="37564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950" y="521688"/>
            <a:ext cx="2913645" cy="6061165"/>
          </a:xfrm>
        </p:spPr>
      </p:pic>
      <p:sp>
        <p:nvSpPr>
          <p:cNvPr id="9" name="Right Arrow 8"/>
          <p:cNvSpPr/>
          <p:nvPr/>
        </p:nvSpPr>
        <p:spPr>
          <a:xfrm rot="457832">
            <a:off x="4090187" y="1449046"/>
            <a:ext cx="1971320" cy="499011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3724488" y="5836486"/>
            <a:ext cx="1956816" cy="472875"/>
          </a:xfrm>
          <a:prstGeom prst="rightArrow">
            <a:avLst>
              <a:gd name="adj1" fmla="val 63745"/>
              <a:gd name="adj2" fmla="val 50000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225974">
            <a:off x="4014885" y="2912117"/>
            <a:ext cx="1990780" cy="425849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202638">
            <a:off x="3875442" y="3500719"/>
            <a:ext cx="2269663" cy="438365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Bent Arrow 12"/>
          <p:cNvSpPr/>
          <p:nvPr/>
        </p:nvSpPr>
        <p:spPr>
          <a:xfrm rot="5400000">
            <a:off x="6578498" y="83470"/>
            <a:ext cx="1344628" cy="1459032"/>
          </a:xfrm>
          <a:prstGeom prst="ben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724981" y="2221744"/>
            <a:ext cx="3144075" cy="1806594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Badminton uniform</a:t>
            </a:r>
          </a:p>
          <a:p>
            <a:pPr algn="ctr"/>
            <a:r>
              <a:rPr lang="en-US" sz="2400" dirty="0" smtClean="0"/>
              <a:t>Shirt and shorts</a:t>
            </a:r>
            <a:endParaRPr lang="en-US" sz="2400" dirty="0"/>
          </a:p>
        </p:txBody>
      </p:sp>
      <p:sp>
        <p:nvSpPr>
          <p:cNvPr id="15" name="Round Diagonal Corner Rectangle 14"/>
          <p:cNvSpPr/>
          <p:nvPr/>
        </p:nvSpPr>
        <p:spPr>
          <a:xfrm>
            <a:off x="3430581" y="0"/>
            <a:ext cx="3014540" cy="856950"/>
          </a:xfrm>
          <a:prstGeom prst="round2Diag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Badminton racket</a:t>
            </a:r>
            <a:endParaRPr lang="en-US" sz="2400" dirty="0"/>
          </a:p>
        </p:txBody>
      </p:sp>
      <p:sp>
        <p:nvSpPr>
          <p:cNvPr id="16" name="Rounded Rectangle 15"/>
          <p:cNvSpPr/>
          <p:nvPr/>
        </p:nvSpPr>
        <p:spPr>
          <a:xfrm>
            <a:off x="1519311" y="5457634"/>
            <a:ext cx="2146831" cy="1125219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Shoes </a:t>
            </a:r>
            <a:endParaRPr lang="en-US" sz="3600" dirty="0"/>
          </a:p>
        </p:txBody>
      </p:sp>
      <p:sp>
        <p:nvSpPr>
          <p:cNvPr id="17" name="Left Arrow 16"/>
          <p:cNvSpPr/>
          <p:nvPr/>
        </p:nvSpPr>
        <p:spPr>
          <a:xfrm rot="20626926">
            <a:off x="6890713" y="1380681"/>
            <a:ext cx="3000363" cy="957121"/>
          </a:xfrm>
          <a:prstGeom prst="leftArrow">
            <a:avLst>
              <a:gd name="adj1" fmla="val 21766"/>
              <a:gd name="adj2" fmla="val 50000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/>
          <p:cNvSpPr/>
          <p:nvPr/>
        </p:nvSpPr>
        <p:spPr>
          <a:xfrm rot="460894">
            <a:off x="6516144" y="2492117"/>
            <a:ext cx="3211584" cy="138521"/>
          </a:xfrm>
          <a:prstGeom prst="lef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Arrow 19"/>
          <p:cNvSpPr/>
          <p:nvPr/>
        </p:nvSpPr>
        <p:spPr>
          <a:xfrm rot="21040211">
            <a:off x="6331560" y="4298527"/>
            <a:ext cx="2526784" cy="513414"/>
          </a:xfrm>
          <a:prstGeom prst="lef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9953782" y="689792"/>
            <a:ext cx="2108389" cy="11184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Head</a:t>
            </a:r>
            <a:endParaRPr lang="en-US" sz="3600" dirty="0"/>
          </a:p>
        </p:txBody>
      </p:sp>
      <p:sp>
        <p:nvSpPr>
          <p:cNvPr id="22" name="Round Diagonal Corner Rectangle 21"/>
          <p:cNvSpPr/>
          <p:nvPr/>
        </p:nvSpPr>
        <p:spPr>
          <a:xfrm rot="666110">
            <a:off x="9804129" y="2348538"/>
            <a:ext cx="2176487" cy="105860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Elbow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8883248" y="3619199"/>
            <a:ext cx="2370906" cy="10693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Knee</a:t>
            </a:r>
            <a:endParaRPr lang="en-US" sz="4000" dirty="0"/>
          </a:p>
        </p:txBody>
      </p:sp>
      <p:sp>
        <p:nvSpPr>
          <p:cNvPr id="26" name="Left Arrow 25"/>
          <p:cNvSpPr/>
          <p:nvPr/>
        </p:nvSpPr>
        <p:spPr>
          <a:xfrm rot="170545">
            <a:off x="6797211" y="5565472"/>
            <a:ext cx="2366235" cy="542027"/>
          </a:xfrm>
          <a:prstGeom prst="lef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9266525" y="5029200"/>
            <a:ext cx="2098205" cy="12801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Foot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1069145" y="1222601"/>
            <a:ext cx="3004970" cy="725651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Hand bond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0983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35" y="50627"/>
            <a:ext cx="6948853" cy="8954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Parts of Badminton Racket</a:t>
            </a:r>
            <a:endParaRPr lang="en-US" dirty="0"/>
          </a:p>
        </p:txBody>
      </p:sp>
      <p:sp>
        <p:nvSpPr>
          <p:cNvPr id="11" name="Round Diagonal Corner Rectangle 10"/>
          <p:cNvSpPr/>
          <p:nvPr/>
        </p:nvSpPr>
        <p:spPr>
          <a:xfrm>
            <a:off x="4853354" y="842586"/>
            <a:ext cx="2433710" cy="887739"/>
          </a:xfrm>
          <a:prstGeom prst="round2Diag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Throat</a:t>
            </a:r>
            <a:endParaRPr lang="en-US" sz="2800" dirty="0"/>
          </a:p>
        </p:txBody>
      </p:sp>
      <p:sp>
        <p:nvSpPr>
          <p:cNvPr id="12" name="Round Diagonal Corner Rectangle 11"/>
          <p:cNvSpPr/>
          <p:nvPr/>
        </p:nvSpPr>
        <p:spPr>
          <a:xfrm>
            <a:off x="0" y="5289452"/>
            <a:ext cx="3744160" cy="1494408"/>
          </a:xfrm>
          <a:prstGeom prst="round2Diag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Shuttlecock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615" y="2152770"/>
            <a:ext cx="8154572" cy="4631090"/>
          </a:xfrm>
        </p:spPr>
      </p:pic>
      <p:sp>
        <p:nvSpPr>
          <p:cNvPr id="16" name="Rounded Rectangle 15"/>
          <p:cNvSpPr/>
          <p:nvPr/>
        </p:nvSpPr>
        <p:spPr>
          <a:xfrm>
            <a:off x="9636371" y="810662"/>
            <a:ext cx="1638887" cy="919663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Handle</a:t>
            </a:r>
            <a:endParaRPr lang="en-US" sz="2800" dirty="0"/>
          </a:p>
        </p:txBody>
      </p:sp>
      <p:sp>
        <p:nvSpPr>
          <p:cNvPr id="17" name="Rounded Rectangle 16"/>
          <p:cNvSpPr/>
          <p:nvPr/>
        </p:nvSpPr>
        <p:spPr>
          <a:xfrm>
            <a:off x="7596555" y="842586"/>
            <a:ext cx="1730325" cy="887739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Shaft</a:t>
            </a:r>
            <a:endParaRPr lang="en-US" sz="2800" dirty="0"/>
          </a:p>
        </p:txBody>
      </p:sp>
      <p:sp>
        <p:nvSpPr>
          <p:cNvPr id="19" name="Rounded Rectangle 18"/>
          <p:cNvSpPr/>
          <p:nvPr/>
        </p:nvSpPr>
        <p:spPr>
          <a:xfrm>
            <a:off x="879818" y="993543"/>
            <a:ext cx="2341684" cy="928055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Head</a:t>
            </a:r>
            <a:endParaRPr lang="en-US" sz="2800" dirty="0"/>
          </a:p>
        </p:txBody>
      </p:sp>
      <p:sp>
        <p:nvSpPr>
          <p:cNvPr id="20" name="Rounded Rectangle 19"/>
          <p:cNvSpPr/>
          <p:nvPr/>
        </p:nvSpPr>
        <p:spPr>
          <a:xfrm>
            <a:off x="351692" y="2532597"/>
            <a:ext cx="3263705" cy="1279748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Stringed area</a:t>
            </a:r>
            <a:endParaRPr lang="en-US" sz="2800" dirty="0"/>
          </a:p>
        </p:txBody>
      </p:sp>
      <p:sp>
        <p:nvSpPr>
          <p:cNvPr id="3" name="Right Arrow 2"/>
          <p:cNvSpPr/>
          <p:nvPr/>
        </p:nvSpPr>
        <p:spPr>
          <a:xfrm rot="20679328">
            <a:off x="3658539" y="5264405"/>
            <a:ext cx="2177190" cy="6954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3605324" y="2907297"/>
            <a:ext cx="2091141" cy="6514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Arrow 4"/>
          <p:cNvSpPr/>
          <p:nvPr/>
        </p:nvSpPr>
        <p:spPr>
          <a:xfrm rot="13691862">
            <a:off x="3074886" y="1403744"/>
            <a:ext cx="1409103" cy="8697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10713309" y="1730325"/>
            <a:ext cx="825240" cy="3397729"/>
          </a:xfrm>
          <a:prstGeom prst="downArrow">
            <a:avLst>
              <a:gd name="adj1" fmla="val 50000"/>
              <a:gd name="adj2" fmla="val 703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8776431" y="1791571"/>
            <a:ext cx="447512" cy="1785429"/>
          </a:xfrm>
          <a:prstGeom prst="downArrow">
            <a:avLst>
              <a:gd name="adj1" fmla="val 50000"/>
              <a:gd name="adj2" fmla="val 665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869028" y="1816285"/>
            <a:ext cx="563571" cy="1996060"/>
          </a:xfrm>
          <a:prstGeom prst="downArrow">
            <a:avLst>
              <a:gd name="adj1" fmla="val 50000"/>
              <a:gd name="adj2" fmla="val 538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65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2069"/>
            <a:ext cx="4420428" cy="653142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Badminton Court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 This picture is about badminton court .It’s long 13.40m and the width is5.18m for the single court and 6.10m for the double court .There is a net crossing the court to two halves . It's height 1.55m .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428" y="97090"/>
            <a:ext cx="7771572" cy="4501036"/>
          </a:xfrm>
        </p:spPr>
      </p:pic>
    </p:spTree>
    <p:extLst>
      <p:ext uri="{BB962C8B-B14F-4D97-AF65-F5344CB8AC3E}">
        <p14:creationId xmlns:p14="http://schemas.microsoft.com/office/powerpoint/2010/main" val="396151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5799909" cy="6570617"/>
          </a:xfrm>
        </p:spPr>
        <p:txBody>
          <a:bodyPr>
            <a:norm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In this is picture </a:t>
            </a:r>
            <a:r>
              <a:rPr lang="en-US" sz="3600" dirty="0" smtClean="0"/>
              <a:t>of badminton </a:t>
            </a:r>
            <a:r>
              <a:rPr lang="en-US" sz="3600" dirty="0" smtClean="0"/>
              <a:t>player holding the </a:t>
            </a:r>
            <a:r>
              <a:rPr lang="en-US" sz="3600" dirty="0" smtClean="0"/>
              <a:t>badminton </a:t>
            </a:r>
            <a:r>
              <a:rPr lang="en-US" sz="3600" dirty="0" smtClean="0"/>
              <a:t>racket in her left hand and </a:t>
            </a:r>
            <a:r>
              <a:rPr lang="en-US" sz="3600" dirty="0" smtClean="0"/>
              <a:t>she is </a:t>
            </a:r>
            <a:r>
              <a:rPr lang="en-US" sz="3600" dirty="0" smtClean="0"/>
              <a:t>performing the clear backhand stroke . There is the team administrators in the back ground 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909" y="296090"/>
            <a:ext cx="6266253" cy="4641669"/>
          </a:xfrm>
        </p:spPr>
      </p:pic>
    </p:spTree>
    <p:extLst>
      <p:ext uri="{BB962C8B-B14F-4D97-AF65-F5344CB8AC3E}">
        <p14:creationId xmlns:p14="http://schemas.microsoft.com/office/powerpoint/2010/main" val="84512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135</TotalTime>
  <Words>30</Words>
  <Application>Microsoft Office PowerPoint</Application>
  <PresentationFormat>Custom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Feathered</vt:lpstr>
      <vt:lpstr>Eighth Lecture </vt:lpstr>
      <vt:lpstr>Badminton</vt:lpstr>
      <vt:lpstr>PowerPoint Presentation</vt:lpstr>
      <vt:lpstr>Parts of Badminton Racket</vt:lpstr>
      <vt:lpstr>Badminton Court   This picture is about badminton court .It’s long 13.40m and the width is5.18m for the single court and 6.10m for the double court .There is a net crossing the court to two halves . It's height 1.55m .  </vt:lpstr>
      <vt:lpstr> In this is picture of badminton player holding the badminton racket in her left hand and she is performing the clear backhand stroke . There is the team administrators in the back ground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eman shaher</dc:creator>
  <cp:lastModifiedBy>SONY</cp:lastModifiedBy>
  <cp:revision>17</cp:revision>
  <dcterms:created xsi:type="dcterms:W3CDTF">2017-02-06T16:47:21Z</dcterms:created>
  <dcterms:modified xsi:type="dcterms:W3CDTF">2019-06-12T13:44:48Z</dcterms:modified>
</cp:coreProperties>
</file>