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61BA-B2BD-45CD-8853-52BE67AE3A7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8793-B537-40FB-BA4C-B9AD80CA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1647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Twentieth Lecture </a:t>
            </a:r>
            <a:b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by</a:t>
            </a:r>
            <a:b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Dr.Baan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Jafar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Sadiq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794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Games and Sports with (C) Letter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8280920" cy="33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3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0768"/>
            <a:ext cx="7776864" cy="36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Games and Equipment that begin with C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4168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19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4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Equipment and Games with C Letter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287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2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Twentieth Lecture  by Dr.Baan Jafar Sadiq </vt:lpstr>
      <vt:lpstr>Games and Sports with (C) Letter </vt:lpstr>
      <vt:lpstr>C</vt:lpstr>
      <vt:lpstr>Games and Equipment that begin with C </vt:lpstr>
      <vt:lpstr>C</vt:lpstr>
      <vt:lpstr>Equipment and Games with C Letter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Twentieth Lecture  by Dr.Baan Jafar Sadiq </dc:title>
  <dc:creator>SONY</dc:creator>
  <cp:lastModifiedBy>SONY</cp:lastModifiedBy>
  <cp:revision>1</cp:revision>
  <dcterms:created xsi:type="dcterms:W3CDTF">2019-06-12T17:46:16Z</dcterms:created>
  <dcterms:modified xsi:type="dcterms:W3CDTF">2019-06-12T17:53:00Z</dcterms:modified>
</cp:coreProperties>
</file>