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9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2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5222" autoAdjust="0"/>
  </p:normalViewPr>
  <p:slideViewPr>
    <p:cSldViewPr snapToGrid="0">
      <p:cViewPr varScale="1">
        <p:scale>
          <a:sx n="62" d="100"/>
          <a:sy n="62" d="100"/>
        </p:scale>
        <p:origin x="-9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189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5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6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7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2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5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855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2079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4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7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3D58-A402-43CF-855D-9C1DA8E9263B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57E1-EEBF-4621-ABF3-426F64FEF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2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2880360"/>
          </a:xfrm>
        </p:spPr>
        <p:txBody>
          <a:bodyPr/>
          <a:lstStyle/>
          <a:p>
            <a:r>
              <a:rPr lang="en-US" dirty="0"/>
              <a:t>Second </a:t>
            </a:r>
            <a:r>
              <a:rPr lang="en-US" dirty="0" smtClean="0"/>
              <a:t>Lecture </a:t>
            </a:r>
            <a:br>
              <a:rPr lang="en-US" dirty="0" smtClean="0"/>
            </a:br>
            <a:r>
              <a:rPr lang="en-US" smtClean="0"/>
              <a:t>Describing Running Event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6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2881"/>
            <a:ext cx="10607666" cy="875210"/>
          </a:xfrm>
        </p:spPr>
        <p:txBody>
          <a:bodyPr/>
          <a:lstStyle/>
          <a:p>
            <a:r>
              <a:rPr lang="en-US" dirty="0" smtClean="0"/>
              <a:t>Track events equipment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15" y="1058091"/>
            <a:ext cx="2844700" cy="55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 rot="1112697" flipV="1">
            <a:off x="3221275" y="2024241"/>
            <a:ext cx="3135714" cy="319806"/>
          </a:xfrm>
          <a:prstGeom prst="rightArrow">
            <a:avLst/>
          </a:prstGeom>
          <a:solidFill>
            <a:srgbClr val="DE22B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86051">
            <a:off x="540254" y="1152141"/>
            <a:ext cx="2444691" cy="1313897"/>
          </a:xfrm>
          <a:prstGeom prst="ellipse">
            <a:avLst/>
          </a:prstGeom>
          <a:solidFill>
            <a:srgbClr val="DE22B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Vest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23399" flipV="1">
            <a:off x="2854563" y="2712636"/>
            <a:ext cx="3343942" cy="422259"/>
          </a:xfrm>
          <a:prstGeom prst="rightArrow">
            <a:avLst>
              <a:gd name="adj1" fmla="val 50000"/>
              <a:gd name="adj2" fmla="val 150963"/>
            </a:avLst>
          </a:prstGeom>
          <a:solidFill>
            <a:srgbClr val="DE22B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50" y="4339608"/>
            <a:ext cx="2634561" cy="1409058"/>
          </a:xfrm>
          <a:prstGeom prst="ellipse">
            <a:avLst/>
          </a:prstGeom>
          <a:solidFill>
            <a:srgbClr val="DE22B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Spiked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604509">
            <a:off x="2968736" y="5212161"/>
            <a:ext cx="3272877" cy="334854"/>
          </a:xfrm>
          <a:prstGeom prst="rightArrow">
            <a:avLst/>
          </a:prstGeom>
          <a:solidFill>
            <a:srgbClr val="DE22B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950" y="2611784"/>
            <a:ext cx="1828800" cy="1554154"/>
          </a:xfrm>
          <a:prstGeom prst="ellipse">
            <a:avLst/>
          </a:prstGeom>
          <a:solidFill>
            <a:srgbClr val="DE22B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Libel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1159459">
            <a:off x="2066426" y="3066315"/>
            <a:ext cx="4246656" cy="481446"/>
          </a:xfrm>
          <a:prstGeom prst="rightArrow">
            <a:avLst/>
          </a:prstGeom>
          <a:solidFill>
            <a:srgbClr val="DE22BA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73" y="1674231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8175217" y="4516604"/>
            <a:ext cx="2997056" cy="1423011"/>
          </a:xfrm>
          <a:prstGeom prst="roundRect">
            <a:avLst/>
          </a:prstGeom>
          <a:solidFill>
            <a:srgbClr val="DE22BA"/>
          </a:solidFill>
          <a:ln>
            <a:solidFill>
              <a:srgbClr val="DE22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Start block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0009963" y="3274431"/>
            <a:ext cx="1118977" cy="1242173"/>
          </a:xfrm>
          <a:prstGeom prst="downArrow">
            <a:avLst/>
          </a:prstGeom>
          <a:solidFill>
            <a:srgbClr val="DE22BA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557213"/>
            <a:ext cx="588645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311" y="696685"/>
            <a:ext cx="5344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It is long distance running events. In this picture we see 11 runners ,running on the track . Eight of them are running together on their way to complete the race . The ninth player is seems that he is stumbling in his way and falling on the ground.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53" y="3628572"/>
            <a:ext cx="5460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The </a:t>
            </a:r>
            <a:r>
              <a:rPr lang="en-US" sz="2400" dirty="0"/>
              <a:t>other player is moving in the race despite of his stumbling with the falling runner. The last player is jumping above the falling one and continuing his </a:t>
            </a:r>
            <a:r>
              <a:rPr lang="en-US" sz="2400" dirty="0" smtClean="0"/>
              <a:t>way </a:t>
            </a:r>
            <a:r>
              <a:rPr lang="en-US" sz="2400" dirty="0"/>
              <a:t>to the final </a:t>
            </a:r>
            <a:r>
              <a:rPr lang="en-US" sz="2400" dirty="0" smtClean="0"/>
              <a:t>line.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243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744" y="114537"/>
            <a:ext cx="8900512" cy="1306491"/>
          </a:xfrm>
        </p:spPr>
        <p:txBody>
          <a:bodyPr>
            <a:normAutofit/>
          </a:bodyPr>
          <a:lstStyle/>
          <a:p>
            <a:r>
              <a:rPr lang="en-US" dirty="0" smtClean="0"/>
              <a:t>Running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51" y="1271164"/>
            <a:ext cx="9339413" cy="523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0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462" y="0"/>
            <a:ext cx="9152761" cy="880859"/>
          </a:xfrm>
        </p:spPr>
        <p:txBody>
          <a:bodyPr>
            <a:normAutofit/>
          </a:bodyPr>
          <a:lstStyle/>
          <a:p>
            <a:r>
              <a:rPr lang="en-US" sz="5300" dirty="0" smtClean="0"/>
              <a:t>The running </a:t>
            </a:r>
            <a:r>
              <a:rPr lang="en-US" sz="4900" dirty="0" smtClean="0"/>
              <a:t>events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903" y="1210963"/>
            <a:ext cx="3835536" cy="49303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running events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include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sprints, middle and long distance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events, race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walking, relays race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hurdling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51" y="1077739"/>
            <a:ext cx="6345195" cy="526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5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1" y="274320"/>
            <a:ext cx="9300165" cy="12017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1•the sprints and middle distance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7329" y="1867989"/>
            <a:ext cx="3276659" cy="33712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 it's Include the 100m ,200m 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400m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800m and1500m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73" y="1632858"/>
            <a:ext cx="7422979" cy="494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6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1" y="182881"/>
            <a:ext cx="8842965" cy="888273"/>
          </a:xfrm>
        </p:spPr>
        <p:txBody>
          <a:bodyPr>
            <a:normAutofit/>
          </a:bodyPr>
          <a:lstStyle/>
          <a:p>
            <a:r>
              <a:rPr lang="en-US" sz="5300" dirty="0" smtClean="0"/>
              <a:t>Long distance </a:t>
            </a:r>
            <a:r>
              <a:rPr lang="en-US" sz="5400" dirty="0" smtClean="0"/>
              <a:t>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189" y="1384664"/>
            <a:ext cx="2828285" cy="47679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 distance race is one of the running events  . It is includes 3km ,3.2km, 5km and 10km run races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7" y="1515292"/>
            <a:ext cx="7419703" cy="463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8469" y="360260"/>
            <a:ext cx="8542519" cy="946026"/>
          </a:xfrm>
        </p:spPr>
        <p:txBody>
          <a:bodyPr>
            <a:normAutofit/>
          </a:bodyPr>
          <a:lstStyle/>
          <a:p>
            <a:r>
              <a:rPr lang="en-US" dirty="0" smtClean="0"/>
              <a:t>Marathon race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758" y="1449978"/>
            <a:ext cx="4361934" cy="4456552"/>
          </a:xfrm>
        </p:spPr>
        <p:txBody>
          <a:bodyPr/>
          <a:lstStyle/>
          <a:p>
            <a:r>
              <a:rPr lang="en-US" dirty="0" smtClean="0"/>
              <a:t>Marathon is long distance running race with a standard distance 42.195km . It usually done in road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3" y="1449977"/>
            <a:ext cx="5781513" cy="486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74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438" y="365760"/>
            <a:ext cx="4473146" cy="882272"/>
          </a:xfrm>
        </p:spPr>
        <p:txBody>
          <a:bodyPr/>
          <a:lstStyle/>
          <a:p>
            <a:r>
              <a:rPr lang="en-US" dirty="0" smtClean="0"/>
              <a:t>Relays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91" y="2038865"/>
            <a:ext cx="5659909" cy="334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6643" y="2038865"/>
            <a:ext cx="42536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Relay race is one of  track and field events . The athletes are running a preset distance carrying a baton before passing it to the next runner </a:t>
            </a:r>
            <a:r>
              <a:rPr lang="en-US" dirty="0" smtClean="0"/>
              <a:t>.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464" y="0"/>
            <a:ext cx="4324865" cy="766119"/>
          </a:xfrm>
        </p:spPr>
        <p:txBody>
          <a:bodyPr>
            <a:normAutofit/>
          </a:bodyPr>
          <a:lstStyle/>
          <a:p>
            <a:r>
              <a:rPr lang="en-US" dirty="0" smtClean="0"/>
              <a:t>Hurdling race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87" y="1068210"/>
            <a:ext cx="6611509" cy="530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36999" y="1672751"/>
            <a:ext cx="39214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 Hurdle race is type of track and field races . There are sprint hurdle race and long distance hurdle race . The standard sprint hurdle race is 110m for men ,100m for women and </a:t>
            </a:r>
            <a:r>
              <a:rPr lang="en-US" sz="2400" dirty="0" err="1" smtClean="0"/>
              <a:t>men&amp;women</a:t>
            </a:r>
            <a:r>
              <a:rPr lang="en-US" sz="2400" dirty="0" smtClean="0"/>
              <a:t> 400m hurdle race</a:t>
            </a: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4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184" y="74292"/>
            <a:ext cx="8822723" cy="560334"/>
          </a:xfrm>
        </p:spPr>
        <p:txBody>
          <a:bodyPr/>
          <a:lstStyle/>
          <a:p>
            <a:r>
              <a:rPr lang="en-US" dirty="0" smtClean="0"/>
              <a:t>Parts of body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06" y="692130"/>
            <a:ext cx="4249998" cy="6165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3101546" y="803189"/>
            <a:ext cx="2631989" cy="432487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89438" y="470774"/>
            <a:ext cx="121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Head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01546" y="1643449"/>
            <a:ext cx="2631989" cy="123567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89437" y="1346735"/>
            <a:ext cx="121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Neck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718486" y="2216173"/>
            <a:ext cx="2582563" cy="6523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6248" y="1946266"/>
            <a:ext cx="174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Shoulders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29164" y="2492604"/>
            <a:ext cx="4052652" cy="580633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4973" y="2835168"/>
            <a:ext cx="185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Chest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248930" y="3320547"/>
            <a:ext cx="3484605" cy="522404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7628" y="3609036"/>
            <a:ext cx="192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Stomach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628548" y="3967558"/>
            <a:ext cx="4006133" cy="685024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31272" y="5178520"/>
            <a:ext cx="3669777" cy="58877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631272" y="6064426"/>
            <a:ext cx="3521496" cy="15098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0812" y="4382904"/>
            <a:ext cx="162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Thigh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9710" y="5006565"/>
            <a:ext cx="166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Knee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7398" y="5833594"/>
            <a:ext cx="21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Ankle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6278150" y="1123578"/>
            <a:ext cx="3131886" cy="339714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945225" y="1946266"/>
            <a:ext cx="2464811" cy="836654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762417" y="3382451"/>
            <a:ext cx="2846041" cy="199298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426242" y="4382904"/>
            <a:ext cx="3484606" cy="1085326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485449" y="5422725"/>
            <a:ext cx="3967247" cy="1046544"/>
          </a:xfrm>
          <a:prstGeom prst="straightConnector1">
            <a:avLst/>
          </a:prstGeom>
          <a:ln>
            <a:solidFill>
              <a:srgbClr val="DE22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0800000" flipV="1">
            <a:off x="9787279" y="751784"/>
            <a:ext cx="163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Face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608458" y="1577567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Elbow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821295" y="3156301"/>
            <a:ext cx="171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Hand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014857" y="4152158"/>
            <a:ext cx="202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Shin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511903" y="5207958"/>
            <a:ext cx="102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Foot</a:t>
            </a:r>
            <a:endParaRPr lang="en-US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1232</TotalTime>
  <Words>273</Words>
  <Application>Microsoft Office PowerPoint</Application>
  <PresentationFormat>Custom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Damask</vt:lpstr>
      <vt:lpstr>Second Lecture  Describing Running Event </vt:lpstr>
      <vt:lpstr>Running events</vt:lpstr>
      <vt:lpstr>The running events</vt:lpstr>
      <vt:lpstr>1•the sprints and middle distance</vt:lpstr>
      <vt:lpstr>Long distance race</vt:lpstr>
      <vt:lpstr>Marathon race</vt:lpstr>
      <vt:lpstr>Relays race</vt:lpstr>
      <vt:lpstr>Hurdling race</vt:lpstr>
      <vt:lpstr>Parts of body</vt:lpstr>
      <vt:lpstr>Track events equipment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 events</dc:title>
  <dc:creator>eman shaher</dc:creator>
  <cp:lastModifiedBy>SONY</cp:lastModifiedBy>
  <cp:revision>34</cp:revision>
  <dcterms:created xsi:type="dcterms:W3CDTF">2017-02-10T17:24:25Z</dcterms:created>
  <dcterms:modified xsi:type="dcterms:W3CDTF">2019-06-12T12:51:25Z</dcterms:modified>
</cp:coreProperties>
</file>