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28-22D4-4027-B2C2-9FF7599D7D2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95D3-7918-4A4F-B006-DD42132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6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28-22D4-4027-B2C2-9FF7599D7D2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95D3-7918-4A4F-B006-DD42132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28-22D4-4027-B2C2-9FF7599D7D2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95D3-7918-4A4F-B006-DD42132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9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28-22D4-4027-B2C2-9FF7599D7D2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95D3-7918-4A4F-B006-DD42132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0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28-22D4-4027-B2C2-9FF7599D7D2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95D3-7918-4A4F-B006-DD42132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8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28-22D4-4027-B2C2-9FF7599D7D2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95D3-7918-4A4F-B006-DD42132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9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28-22D4-4027-B2C2-9FF7599D7D2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95D3-7918-4A4F-B006-DD42132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2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28-22D4-4027-B2C2-9FF7599D7D2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95D3-7918-4A4F-B006-DD42132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2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28-22D4-4027-B2C2-9FF7599D7D2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95D3-7918-4A4F-B006-DD42132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8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28-22D4-4027-B2C2-9FF7599D7D2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95D3-7918-4A4F-B006-DD42132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9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28-22D4-4027-B2C2-9FF7599D7D2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95D3-7918-4A4F-B006-DD42132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7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99F28-22D4-4027-B2C2-9FF7599D7D24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B95D3-7918-4A4F-B006-DD421320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22960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Eighteenth </a:t>
            </a:r>
            <a:r>
              <a:rPr lang="en-US" dirty="0" smtClean="0"/>
              <a:t>Lecture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err="1" smtClean="0"/>
              <a:t>Dr.Baan</a:t>
            </a:r>
            <a:r>
              <a:rPr lang="en-US" dirty="0" smtClean="0"/>
              <a:t> </a:t>
            </a:r>
            <a:r>
              <a:rPr lang="en-US" dirty="0" err="1" smtClean="0"/>
              <a:t>Jafar</a:t>
            </a:r>
            <a:r>
              <a:rPr lang="en-US" dirty="0" smtClean="0"/>
              <a:t> </a:t>
            </a:r>
            <a:r>
              <a:rPr lang="en-US" dirty="0" err="1" smtClean="0"/>
              <a:t>Sadiq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3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Games and Sports (A)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0386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93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7643192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95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Games and Sports with (B) Letter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0386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1"/>
            <a:ext cx="4258816" cy="278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5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68760"/>
            <a:ext cx="4038600" cy="337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67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8600" cy="334159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2776"/>
            <a:ext cx="4038600" cy="33512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2582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Eighteenth Lecture by Dr.Baan Jafar Sadiq  </vt:lpstr>
      <vt:lpstr>Games and Sports (A) </vt:lpstr>
      <vt:lpstr>A</vt:lpstr>
      <vt:lpstr>Games and Sports with (B) Letter</vt:lpstr>
      <vt:lpstr>B</vt:lpstr>
      <vt:lpstr>B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Eighteenth Lecture </dc:title>
  <dc:creator>SONY</dc:creator>
  <cp:lastModifiedBy>SONY</cp:lastModifiedBy>
  <cp:revision>2</cp:revision>
  <dcterms:created xsi:type="dcterms:W3CDTF">2019-06-12T17:30:21Z</dcterms:created>
  <dcterms:modified xsi:type="dcterms:W3CDTF">2019-06-12T17:55:09Z</dcterms:modified>
</cp:coreProperties>
</file>