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2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4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6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8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0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0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D4D1-89A0-4F6B-97A1-7E7E6FCAA06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937B-756E-45D8-BC9C-07FC22CF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i="1" u="sng" dirty="0">
                <a:solidFill>
                  <a:srgbClr val="76923C"/>
                </a:solidFill>
                <a:ea typeface="Calibri"/>
                <a:cs typeface="Arial"/>
              </a:rPr>
              <a:t>First Lecture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169924"/>
              </p:ext>
            </p:extLst>
          </p:nvPr>
        </p:nvGraphicFramePr>
        <p:xfrm>
          <a:off x="1167648" y="1268760"/>
          <a:ext cx="7266319" cy="4261726"/>
        </p:xfrm>
        <a:graphic>
          <a:graphicData uri="http://schemas.openxmlformats.org/drawingml/2006/table">
            <a:tbl>
              <a:tblPr rtl="1" firstRow="1" firstCol="1" bandRow="1"/>
              <a:tblGrid>
                <a:gridCol w="2450222"/>
                <a:gridCol w="2306092"/>
                <a:gridCol w="2510005"/>
              </a:tblGrid>
              <a:tr h="622136"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Grammar Spot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1*Complete this table below: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93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tomorrow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today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yesterday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047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He is getting up early.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He gets up early.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He got up early.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221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I went swimming.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We have dinner.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181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They walked to club.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221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She is meeting her friend.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2603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Is/are/am +v-ing =future, present continuous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Will/shall +v.=future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Simple present tense.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I/ we/ they + verb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He/ She/It + V+s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Regular verbs: played/walked/….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Irregular verbs: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Bought/hit/saw….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01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2-Tick  (</a:t>
            </a:r>
            <a:r>
              <a:rPr lang="en-US" sz="5400" b="1" dirty="0" smtClean="0">
                <a:effectLst/>
                <a:latin typeface="Times New Roman"/>
                <a:ea typeface="Calibri"/>
                <a:cs typeface="Times New Roman"/>
                <a:sym typeface="Wingdings 2"/>
              </a:rPr>
              <a:t>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) the correct sentence.</a:t>
            </a:r>
            <a:r>
              <a:rPr lang="en-US" sz="3600" dirty="0" smtClean="0">
                <a:ea typeface="Calibri"/>
                <a:cs typeface="Arial"/>
              </a:rPr>
              <a:t/>
            </a:r>
            <a:br>
              <a:rPr lang="en-US" sz="3600" dirty="0" smtClean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1</a:t>
            </a: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□ I’m leaving tomorrow.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  □ I leaving tomorrow.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2-□He go to the club.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  □ He goes to the club.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3-□ What do you do now?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   □ What are you doing now?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4-□Where are you doing on last Saturday?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   □ Where were you doing on last Saturday?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5-□I saw a beautiful match yesterday.</a:t>
            </a:r>
            <a:endParaRPr lang="en-US" sz="33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   □ I’m seeing a beautiful match yesterday.</a:t>
            </a:r>
            <a:endParaRPr lang="en-US" sz="33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2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/>
                <a:latin typeface="Times New Roman"/>
                <a:ea typeface="Calibri"/>
                <a:cs typeface="Arial"/>
              </a:rPr>
              <a:t>*</a:t>
            </a:r>
            <a:r>
              <a:rPr lang="en-US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Arial"/>
              </a:rPr>
              <a:t>Interactive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a- Introduce yourself 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b- Write your identity card and say it in front of the class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Surname: Anderson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First name: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Keesha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Country: England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Job: Journalist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Address: 42,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Muswell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Hill Road, London, N.10.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Age: 28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Married: No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c- Ask and answer yes, no question about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keesha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i.e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(Is she American? No, she isn’t)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Arial"/>
              </a:rPr>
              <a:t>*Vocabulary and Meaning</a:t>
            </a:r>
            <a:r>
              <a:rPr lang="en-US" sz="3600" dirty="0" smtClean="0">
                <a:ea typeface="Calibri"/>
                <a:cs typeface="Arial"/>
              </a:rPr>
              <a:t/>
            </a:r>
            <a:br>
              <a:rPr lang="en-US" sz="3600" dirty="0" smtClean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 smtClean="0">
                <a:effectLst/>
                <a:latin typeface="Times New Roman"/>
                <a:ea typeface="Calibri"/>
                <a:cs typeface="Arial"/>
              </a:rPr>
              <a:t>Walk- jog- run- throw- catch- pitch- hit- pass- shoot- jump- dribble- bounce- kick- tackle- serve- swing- exercise- stretch- bend- drive, swim, ski, skate- ride- start- race- finish-</a:t>
            </a:r>
            <a:endParaRPr lang="en-US" sz="40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094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Arial"/>
              </a:rPr>
              <a:t>*Pronunciation </a:t>
            </a:r>
            <a:r>
              <a:rPr lang="en-US" sz="3600" dirty="0" smtClean="0">
                <a:ea typeface="Calibri"/>
                <a:cs typeface="Arial"/>
              </a:rPr>
              <a:t/>
            </a:r>
            <a:br>
              <a:rPr lang="en-US" sz="3600" dirty="0" smtClean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  <a:cs typeface="Times New Roman"/>
              </a:rPr>
              <a:t>1*A. There are many silent letters in English words. Here are some words. Practice saying them.</a:t>
            </a:r>
            <a:endParaRPr lang="en-US" sz="2800" dirty="0" smtClean="0">
              <a:effectLst/>
              <a:uFill>
                <a:solidFill>
                  <a:srgbClr val="FF00FF"/>
                </a:solidFill>
              </a:u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  <a:cs typeface="Times New Roman"/>
              </a:rPr>
              <a:t>Bomb, hard, widow, fought, ……</a:t>
            </a:r>
            <a:endParaRPr lang="en-US" sz="2800" dirty="0" smtClean="0">
              <a:effectLst/>
              <a:uFill>
                <a:solidFill>
                  <a:srgbClr val="FF00FF"/>
                </a:solidFill>
              </a:uFill>
              <a:latin typeface="Times New Roman"/>
              <a:ea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kern="1600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</a:rPr>
              <a:t>B -Cross out the silent letters in these words.</a:t>
            </a:r>
            <a:endParaRPr lang="en-US" sz="3600" b="1" kern="1600" dirty="0" smtClean="0">
              <a:effectLst/>
              <a:uFill>
                <a:solidFill>
                  <a:srgbClr val="FF00FF"/>
                </a:solidFill>
              </a:uFill>
              <a:latin typeface="Arial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1- walk                 7- war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2- listen                8- island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3- know                9- build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4 -write                10- resign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5 -eight                11- daughter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6- farm                12- work</a:t>
            </a:r>
            <a:endParaRPr lang="en-US" sz="2400" dirty="0">
              <a:ea typeface="Calibri"/>
              <a:cs typeface="Arial"/>
            </a:endParaRP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b="1" kern="1600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</a:rPr>
              <a:t>C- Add more silent letters in English words.</a:t>
            </a:r>
            <a:endParaRPr lang="en-US" sz="3600" b="1" kern="1600" dirty="0" smtClean="0">
              <a:effectLst/>
              <a:uFill>
                <a:solidFill>
                  <a:srgbClr val="FF00FF"/>
                </a:solidFill>
              </a:uFill>
              <a:latin typeface="Arial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4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Arial"/>
              </a:rPr>
              <a:t>*Pronunciation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rtl="1">
              <a:spcAft>
                <a:spcPts val="600"/>
              </a:spcAft>
            </a:pPr>
            <a:r>
              <a:rPr lang="en-US" b="1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  <a:cs typeface="Times New Roman"/>
              </a:rPr>
              <a:t>2* Cross the silent /r/ in these words.</a:t>
            </a:r>
            <a:endParaRPr lang="en-US" sz="2800" dirty="0" smtClean="0">
              <a:effectLst/>
              <a:uFill>
                <a:solidFill>
                  <a:srgbClr val="FF00FF"/>
                </a:solidFill>
              </a:uFill>
              <a:latin typeface="Times New Roman"/>
              <a:ea typeface="Times New Roman"/>
            </a:endParaRPr>
          </a:p>
          <a:p>
            <a:pPr rtl="1">
              <a:spcAft>
                <a:spcPts val="600"/>
              </a:spcAft>
            </a:pPr>
            <a:r>
              <a:rPr lang="en-US" dirty="0" smtClean="0">
                <a:effectLst/>
                <a:uFill>
                  <a:solidFill>
                    <a:srgbClr val="FF00FF"/>
                  </a:solidFill>
                </a:uFill>
                <a:latin typeface="Times New Roman"/>
                <a:ea typeface="Times New Roman"/>
                <a:cs typeface="Times New Roman"/>
              </a:rPr>
              <a:t>Better- start-cart- finger- summer- answer- children-problem- butter- free-enter- history- mister- run- under- after- effort- supper-manner-</a:t>
            </a:r>
            <a:endParaRPr lang="en-US" sz="2800" dirty="0" smtClean="0">
              <a:effectLst/>
              <a:uFill>
                <a:solidFill>
                  <a:srgbClr val="FF00FF"/>
                </a:solidFill>
              </a:u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0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Dictation and Spelling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*1-Can you name any sport that begin with the letter A or B and write it on the board</a:t>
            </a:r>
          </a:p>
          <a:p>
            <a:pPr marL="0" indent="0">
              <a:buNone/>
            </a:pPr>
            <a:r>
              <a:rPr lang="en-US" dirty="0" smtClean="0"/>
              <a:t>2-See the games that begin with A and B and write them.</a:t>
            </a:r>
          </a:p>
          <a:p>
            <a:pPr marL="0" indent="0">
              <a:buNone/>
            </a:pPr>
            <a:r>
              <a:rPr lang="en-US" dirty="0" smtClean="0"/>
              <a:t>*Describe the picture and write a paragraph about your picture.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5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First Lecture </vt:lpstr>
      <vt:lpstr>2-Tick  ( ) the correct sentence. </vt:lpstr>
      <vt:lpstr>*Interactive activity</vt:lpstr>
      <vt:lpstr>*Vocabulary and Meaning </vt:lpstr>
      <vt:lpstr>*Pronunciation  </vt:lpstr>
      <vt:lpstr>*Pronunciation  </vt:lpstr>
      <vt:lpstr>Dictation and Spelling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Lecture </dc:title>
  <dc:creator>SONY</dc:creator>
  <cp:lastModifiedBy>SONY</cp:lastModifiedBy>
  <cp:revision>2</cp:revision>
  <dcterms:created xsi:type="dcterms:W3CDTF">2019-06-12T12:25:11Z</dcterms:created>
  <dcterms:modified xsi:type="dcterms:W3CDTF">2019-06-12T12:39:32Z</dcterms:modified>
</cp:coreProperties>
</file>