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saveSubsetFonts="1">
  <p:sldMasterIdLst>
    <p:sldMasterId id="2147483660" r:id="rId4"/>
  </p:sldMasterIdLst>
  <p:notesMasterIdLst>
    <p:notesMasterId r:id="rId23"/>
  </p:notesMasterIdLst>
  <p:handoutMasterIdLst>
    <p:handoutMasterId r:id="rId24"/>
  </p:handoutMasterIdLst>
  <p:sldIdLst>
    <p:sldId id="264" r:id="rId5"/>
    <p:sldId id="281" r:id="rId6"/>
    <p:sldId id="282" r:id="rId7"/>
    <p:sldId id="283" r:id="rId8"/>
    <p:sldId id="284" r:id="rId9"/>
    <p:sldId id="285" r:id="rId10"/>
    <p:sldId id="286" r:id="rId11"/>
    <p:sldId id="297" r:id="rId12"/>
    <p:sldId id="288" r:id="rId13"/>
    <p:sldId id="289" r:id="rId14"/>
    <p:sldId id="290" r:id="rId15"/>
    <p:sldId id="291" r:id="rId16"/>
    <p:sldId id="292" r:id="rId17"/>
    <p:sldId id="293" r:id="rId18"/>
    <p:sldId id="294" r:id="rId19"/>
    <p:sldId id="295" r:id="rId20"/>
    <p:sldId id="296" r:id="rId21"/>
    <p:sldId id="266" r:id="rId22"/>
  </p:sldIdLst>
  <p:sldSz cx="12188825" cy="6858000"/>
  <p:notesSz cx="6858000" cy="9144000"/>
  <p:defaultTextStyle>
    <a:defPPr algn="r" rtl="1">
      <a:defRPr lang="ar-sa"/>
    </a:defPPr>
    <a:lvl1pPr marL="0" algn="r" defTabSz="1218987" rtl="1" eaLnBrk="1" latinLnBrk="0" hangingPunct="1">
      <a:defRPr sz="2400" kern="1200">
        <a:solidFill>
          <a:schemeClr val="tx1"/>
        </a:solidFill>
        <a:latin typeface="+mn-lt"/>
        <a:ea typeface="+mn-ea"/>
        <a:cs typeface="+mn-cs"/>
      </a:defRPr>
    </a:lvl1pPr>
    <a:lvl2pPr marL="609493" algn="r" defTabSz="1218987" rtl="1" eaLnBrk="1" latinLnBrk="0" hangingPunct="1">
      <a:defRPr sz="2400" kern="1200">
        <a:solidFill>
          <a:schemeClr val="tx1"/>
        </a:solidFill>
        <a:latin typeface="+mn-lt"/>
        <a:ea typeface="+mn-ea"/>
        <a:cs typeface="+mn-cs"/>
      </a:defRPr>
    </a:lvl2pPr>
    <a:lvl3pPr marL="1218987" algn="r" defTabSz="1218987" rtl="1" eaLnBrk="1" latinLnBrk="0" hangingPunct="1">
      <a:defRPr sz="2400" kern="1200">
        <a:solidFill>
          <a:schemeClr val="tx1"/>
        </a:solidFill>
        <a:latin typeface="+mn-lt"/>
        <a:ea typeface="+mn-ea"/>
        <a:cs typeface="+mn-cs"/>
      </a:defRPr>
    </a:lvl3pPr>
    <a:lvl4pPr marL="1828480" algn="r" defTabSz="1218987" rtl="1" eaLnBrk="1" latinLnBrk="0" hangingPunct="1">
      <a:defRPr sz="2400" kern="1200">
        <a:solidFill>
          <a:schemeClr val="tx1"/>
        </a:solidFill>
        <a:latin typeface="+mn-lt"/>
        <a:ea typeface="+mn-ea"/>
        <a:cs typeface="+mn-cs"/>
      </a:defRPr>
    </a:lvl4pPr>
    <a:lvl5pPr marL="2437973" algn="r" defTabSz="1218987" rtl="1" eaLnBrk="1" latinLnBrk="0" hangingPunct="1">
      <a:defRPr sz="2400" kern="1200">
        <a:solidFill>
          <a:schemeClr val="tx1"/>
        </a:solidFill>
        <a:latin typeface="+mn-lt"/>
        <a:ea typeface="+mn-ea"/>
        <a:cs typeface="+mn-cs"/>
      </a:defRPr>
    </a:lvl5pPr>
    <a:lvl6pPr marL="3047467" algn="r" defTabSz="1218987" rtl="1" eaLnBrk="1" latinLnBrk="0" hangingPunct="1">
      <a:defRPr sz="2400" kern="1200">
        <a:solidFill>
          <a:schemeClr val="tx1"/>
        </a:solidFill>
        <a:latin typeface="+mn-lt"/>
        <a:ea typeface="+mn-ea"/>
        <a:cs typeface="+mn-cs"/>
      </a:defRPr>
    </a:lvl6pPr>
    <a:lvl7pPr marL="3656960" algn="r" defTabSz="1218987" rtl="1" eaLnBrk="1" latinLnBrk="0" hangingPunct="1">
      <a:defRPr sz="2400" kern="1200">
        <a:solidFill>
          <a:schemeClr val="tx1"/>
        </a:solidFill>
        <a:latin typeface="+mn-lt"/>
        <a:ea typeface="+mn-ea"/>
        <a:cs typeface="+mn-cs"/>
      </a:defRPr>
    </a:lvl7pPr>
    <a:lvl8pPr marL="4266453" algn="r" defTabSz="1218987" rtl="1" eaLnBrk="1" latinLnBrk="0" hangingPunct="1">
      <a:defRPr sz="2400" kern="1200">
        <a:solidFill>
          <a:schemeClr val="tx1"/>
        </a:solidFill>
        <a:latin typeface="+mn-lt"/>
        <a:ea typeface="+mn-ea"/>
        <a:cs typeface="+mn-cs"/>
      </a:defRPr>
    </a:lvl8pPr>
    <a:lvl9pPr marL="4875947" algn="r" defTabSz="1218987" rtl="1"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985" autoAdjust="0"/>
    <p:restoredTop sz="94660"/>
  </p:normalViewPr>
  <p:slideViewPr>
    <p:cSldViewPr showGuides="1">
      <p:cViewPr varScale="1">
        <p:scale>
          <a:sx n="89" d="100"/>
          <a:sy n="89" d="100"/>
        </p:scale>
        <p:origin x="120" y="114"/>
      </p:cViewPr>
      <p:guideLst>
        <p:guide pos="3839"/>
        <p:guide orient="horz" pos="2160"/>
      </p:guideLst>
    </p:cSldViewPr>
  </p:slideViewPr>
  <p:notesTextViewPr>
    <p:cViewPr>
      <p:scale>
        <a:sx n="1" d="1"/>
        <a:sy n="1" d="1"/>
      </p:scale>
      <p:origin x="0" y="0"/>
    </p:cViewPr>
  </p:notesTextViewPr>
  <p:notesViewPr>
    <p:cSldViewPr>
      <p:cViewPr varScale="1">
        <p:scale>
          <a:sx n="97" d="100"/>
          <a:sy n="97" d="100"/>
        </p:scale>
        <p:origin x="27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viewProps" Target="viewProps.xml" /><Relationship Id="rId3" Type="http://schemas.openxmlformats.org/officeDocument/2006/relationships/customXml" Target="../customXml/item3.xml" /><Relationship Id="rId21" Type="http://schemas.openxmlformats.org/officeDocument/2006/relationships/slide" Target="slides/slide17.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presProps" Target="presProp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handoutMaster" Target="handoutMasters/handoutMaster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notesMaster" Target="notesMasters/notesMaster1.xml" /><Relationship Id="rId28" Type="http://schemas.openxmlformats.org/officeDocument/2006/relationships/tableStyles" Target="tableStyles.xml" /><Relationship Id="rId10" Type="http://schemas.openxmlformats.org/officeDocument/2006/relationships/slide" Target="slides/slide6.xml" /><Relationship Id="rId19" Type="http://schemas.openxmlformats.org/officeDocument/2006/relationships/slide" Target="slides/slide15.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theme" Target="theme/theme1.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4400" y="0"/>
            <a:ext cx="2971800" cy="457200"/>
          </a:xfrm>
          <a:prstGeom prst="rect">
            <a:avLst/>
          </a:prstGeom>
        </p:spPr>
        <p:txBody>
          <a:bodyPr vert="horz" lIns="91440" tIns="45720" rIns="91440" bIns="45720" rtlCol="1"/>
          <a:lstStyle>
            <a:lvl1pPr algn="r" rtl="1">
              <a:defRPr sz="1200"/>
            </a:lvl1pPr>
          </a:lstStyle>
          <a:p>
            <a:pPr rtl="1"/>
            <a:endParaRPr lang="ar-SA" dirty="0">
              <a:solidFill>
                <a:schemeClr val="tx2"/>
              </a:solidFill>
            </a:endParaRPr>
          </a:p>
        </p:txBody>
      </p:sp>
      <p:sp>
        <p:nvSpPr>
          <p:cNvPr id="3" name="عنصر نائب للتاريخ 2"/>
          <p:cNvSpPr>
            <a:spLocks noGrp="1"/>
          </p:cNvSpPr>
          <p:nvPr>
            <p:ph type="dt" sz="quarter" idx="1"/>
          </p:nvPr>
        </p:nvSpPr>
        <p:spPr>
          <a:xfrm>
            <a:off x="0" y="0"/>
            <a:ext cx="2971800" cy="457200"/>
          </a:xfrm>
          <a:prstGeom prst="rect">
            <a:avLst/>
          </a:prstGeom>
        </p:spPr>
        <p:txBody>
          <a:bodyPr vert="horz" lIns="91440" tIns="45720" rIns="91440" bIns="45720" rtlCol="1"/>
          <a:lstStyle>
            <a:lvl1pPr algn="r" rtl="1">
              <a:defRPr sz="1200"/>
            </a:lvl1pPr>
          </a:lstStyle>
          <a:p>
            <a:pPr algn="l" rtl="1"/>
            <a:fld id="{6B699901-2CE7-416D-8206-63C5DB0C7A5C}" type="uaqdatetime1">
              <a:rPr lang="ar-SA" smtClean="0">
                <a:solidFill>
                  <a:schemeClr val="tx2"/>
                </a:solidFill>
              </a:rPr>
              <a:pPr algn="l" rtl="1"/>
              <a:t>15/08/1441</a:t>
            </a:fld>
            <a:endParaRPr lang="ar-SA" dirty="0">
              <a:solidFill>
                <a:schemeClr val="tx2"/>
              </a:solidFill>
            </a:endParaRPr>
          </a:p>
        </p:txBody>
      </p:sp>
      <p:sp>
        <p:nvSpPr>
          <p:cNvPr id="4" name="عنصر نائب للتذييل 3"/>
          <p:cNvSpPr>
            <a:spLocks noGrp="1"/>
          </p:cNvSpPr>
          <p:nvPr>
            <p:ph type="ftr" sz="quarter" idx="2"/>
          </p:nvPr>
        </p:nvSpPr>
        <p:spPr>
          <a:xfrm>
            <a:off x="3884400" y="8685213"/>
            <a:ext cx="2971800" cy="457200"/>
          </a:xfrm>
          <a:prstGeom prst="rect">
            <a:avLst/>
          </a:prstGeom>
        </p:spPr>
        <p:txBody>
          <a:bodyPr vert="horz" lIns="91440" tIns="45720" rIns="91440" bIns="45720" rtlCol="1" anchor="b"/>
          <a:lstStyle>
            <a:lvl1pPr algn="r" rtl="1">
              <a:defRPr sz="1200"/>
            </a:lvl1pPr>
          </a:lstStyle>
          <a:p>
            <a:pPr rtl="1"/>
            <a:endParaRPr lang="ar-SA" dirty="0">
              <a:solidFill>
                <a:schemeClr val="tx2"/>
              </a:solidFill>
            </a:endParaRPr>
          </a:p>
        </p:txBody>
      </p:sp>
      <p:sp>
        <p:nvSpPr>
          <p:cNvPr id="5" name="عنصر نائب لرقم الشريحة 4"/>
          <p:cNvSpPr>
            <a:spLocks noGrp="1"/>
          </p:cNvSpPr>
          <p:nvPr>
            <p:ph type="sldNum" sz="quarter" idx="3"/>
          </p:nvPr>
        </p:nvSpPr>
        <p:spPr>
          <a:xfrm>
            <a:off x="0" y="8685213"/>
            <a:ext cx="2971800" cy="457200"/>
          </a:xfrm>
          <a:prstGeom prst="rect">
            <a:avLst/>
          </a:prstGeom>
        </p:spPr>
        <p:txBody>
          <a:bodyPr vert="horz" lIns="91440" tIns="45720" rIns="91440" bIns="45720" rtlCol="1" anchor="b"/>
          <a:lstStyle>
            <a:lvl1pPr algn="r" rtl="1">
              <a:defRPr sz="1200"/>
            </a:lvl1pPr>
          </a:lstStyle>
          <a:p>
            <a:pPr algn="l" rtl="1"/>
            <a:fld id="{CFD77566-CD65-4859-9FA1-43956DC85B8C}" type="slidenum">
              <a:rPr lang="ar-SA">
                <a:solidFill>
                  <a:schemeClr val="tx2"/>
                </a:solidFill>
              </a:rPr>
              <a:pPr algn="l" rtl="1"/>
              <a:t>‹#›</a:t>
            </a:fld>
            <a:endParaRPr lang="ar-SA"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4400" y="0"/>
            <a:ext cx="2971800" cy="457200"/>
          </a:xfrm>
          <a:prstGeom prst="rect">
            <a:avLst/>
          </a:prstGeom>
        </p:spPr>
        <p:txBody>
          <a:bodyPr vert="horz" lIns="91440" tIns="45720" rIns="91440" bIns="45720" rtlCol="1"/>
          <a:lstStyle>
            <a:lvl1pPr algn="r" rtl="1">
              <a:defRPr sz="1200">
                <a:solidFill>
                  <a:schemeClr val="tx2"/>
                </a:solidFill>
                <a:cs typeface="+mj-cs"/>
              </a:defRPr>
            </a:lvl1pPr>
          </a:lstStyle>
          <a:p>
            <a:endParaRPr lang="ar-SA" dirty="0"/>
          </a:p>
        </p:txBody>
      </p:sp>
      <p:sp>
        <p:nvSpPr>
          <p:cNvPr id="3" name="عنصر نائب للتاريخ 2"/>
          <p:cNvSpPr>
            <a:spLocks noGrp="1"/>
          </p:cNvSpPr>
          <p:nvPr>
            <p:ph type="dt" idx="1"/>
          </p:nvPr>
        </p:nvSpPr>
        <p:spPr>
          <a:xfrm>
            <a:off x="0" y="0"/>
            <a:ext cx="2971800" cy="457200"/>
          </a:xfrm>
          <a:prstGeom prst="rect">
            <a:avLst/>
          </a:prstGeom>
        </p:spPr>
        <p:txBody>
          <a:bodyPr vert="horz" lIns="91440" tIns="45720" rIns="91440" bIns="45720" rtlCol="1"/>
          <a:lstStyle>
            <a:lvl1pPr algn="l" rtl="1">
              <a:defRPr sz="1200">
                <a:solidFill>
                  <a:schemeClr val="tx2"/>
                </a:solidFill>
                <a:cs typeface="+mj-cs"/>
              </a:defRPr>
            </a:lvl1pPr>
          </a:lstStyle>
          <a:p>
            <a:fld id="{EC066CEA-DECD-4792-B49D-CD7D13D53218}" type="uaqdatetime1">
              <a:rPr lang="ar-SA" smtClean="0"/>
              <a:pPr/>
              <a:t>15/08/1441</a:t>
            </a:fld>
            <a:endParaRPr lang="ar-SA" dirty="0"/>
          </a:p>
        </p:txBody>
      </p:sp>
      <p:sp>
        <p:nvSpPr>
          <p:cNvPr id="4" name="عنصر نائب لصورة الشريحة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pPr rtl="1"/>
            <a:endParaRPr lang="ar-SA" noProof="0"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rtl="1"/>
            <a:r>
              <a:rPr lang="ar-SA" noProof="0" dirty="0"/>
              <a:t>انقر لتحرير أنماط النص الرئيسي</a:t>
            </a:r>
          </a:p>
          <a:p>
            <a:pPr lvl="1" rtl="1"/>
            <a:r>
              <a:rPr lang="ar-SA" noProof="0" dirty="0"/>
              <a:t>المستوى الثاني</a:t>
            </a:r>
          </a:p>
          <a:p>
            <a:pPr lvl="2" rtl="1"/>
            <a:r>
              <a:rPr lang="ar-SA" noProof="0" dirty="0"/>
              <a:t>المستوى الثالث</a:t>
            </a:r>
          </a:p>
          <a:p>
            <a:pPr lvl="3" rtl="1"/>
            <a:r>
              <a:rPr lang="ar-SA" noProof="0" dirty="0"/>
              <a:t>المستوى الرابع</a:t>
            </a:r>
          </a:p>
          <a:p>
            <a:pPr lvl="4" rtl="1"/>
            <a:r>
              <a:rPr lang="ar-SA" noProof="0" dirty="0"/>
              <a:t>المستوى الخامس</a:t>
            </a:r>
          </a:p>
        </p:txBody>
      </p:sp>
      <p:sp>
        <p:nvSpPr>
          <p:cNvPr id="6" name="عنصر نائب للتذييل 5"/>
          <p:cNvSpPr>
            <a:spLocks noGrp="1"/>
          </p:cNvSpPr>
          <p:nvPr>
            <p:ph type="ftr" sz="quarter" idx="4"/>
          </p:nvPr>
        </p:nvSpPr>
        <p:spPr>
          <a:xfrm>
            <a:off x="3884400" y="8685213"/>
            <a:ext cx="2971800" cy="457200"/>
          </a:xfrm>
          <a:prstGeom prst="rect">
            <a:avLst/>
          </a:prstGeom>
        </p:spPr>
        <p:txBody>
          <a:bodyPr vert="horz" lIns="91440" tIns="45720" rIns="91440" bIns="45720" rtlCol="1" anchor="b"/>
          <a:lstStyle>
            <a:lvl1pPr algn="r" rtl="1">
              <a:defRPr sz="1200">
                <a:solidFill>
                  <a:schemeClr val="tx2"/>
                </a:solidFill>
                <a:cs typeface="+mj-cs"/>
              </a:defRPr>
            </a:lvl1pPr>
          </a:lstStyle>
          <a:p>
            <a:endParaRPr lang="ar-SA" dirty="0"/>
          </a:p>
        </p:txBody>
      </p:sp>
      <p:sp>
        <p:nvSpPr>
          <p:cNvPr id="7" name="عنصر نائب لرقم الشريحة 6"/>
          <p:cNvSpPr>
            <a:spLocks noGrp="1"/>
          </p:cNvSpPr>
          <p:nvPr>
            <p:ph type="sldNum" sz="quarter" idx="5"/>
          </p:nvPr>
        </p:nvSpPr>
        <p:spPr>
          <a:xfrm>
            <a:off x="0" y="8685213"/>
            <a:ext cx="2971800" cy="457200"/>
          </a:xfrm>
          <a:prstGeom prst="rect">
            <a:avLst/>
          </a:prstGeom>
        </p:spPr>
        <p:txBody>
          <a:bodyPr vert="horz" lIns="91440" tIns="45720" rIns="91440" bIns="45720" rtlCol="1" anchor="b"/>
          <a:lstStyle>
            <a:lvl1pPr algn="l" rtl="1">
              <a:defRPr sz="1200">
                <a:solidFill>
                  <a:schemeClr val="tx2"/>
                </a:solidFill>
                <a:cs typeface="+mj-cs"/>
              </a:defRPr>
            </a:lvl1pPr>
          </a:lstStyle>
          <a:p>
            <a:fld id="{B8796F01-7154-41E0-B48B-A6921757531A}" type="slidenum">
              <a:rPr lang="ar-SA" smtClean="0"/>
              <a:pPr/>
              <a:t>‹#›</a:t>
            </a:fld>
            <a:endParaRPr lang="ar-SA"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r" defTabSz="1218987" rtl="1" eaLnBrk="1" latinLnBrk="0" hangingPunct="1">
      <a:defRPr sz="1600" kern="1200">
        <a:solidFill>
          <a:schemeClr val="tx2"/>
        </a:solidFill>
        <a:latin typeface="+mn-lt"/>
        <a:ea typeface="+mn-ea"/>
        <a:cs typeface="+mj-cs"/>
      </a:defRPr>
    </a:lvl1pPr>
    <a:lvl2pPr marL="609493" algn="r" defTabSz="1218987" rtl="1" eaLnBrk="1" latinLnBrk="0" hangingPunct="1">
      <a:defRPr sz="1600" kern="1200">
        <a:solidFill>
          <a:schemeClr val="tx2"/>
        </a:solidFill>
        <a:latin typeface="+mn-lt"/>
        <a:ea typeface="+mn-ea"/>
        <a:cs typeface="+mn-cs"/>
      </a:defRPr>
    </a:lvl2pPr>
    <a:lvl3pPr marL="1218987" algn="r" defTabSz="1218987" rtl="1" eaLnBrk="1" latinLnBrk="0" hangingPunct="1">
      <a:defRPr sz="1600" kern="1200">
        <a:solidFill>
          <a:schemeClr val="tx2"/>
        </a:solidFill>
        <a:latin typeface="+mn-lt"/>
        <a:ea typeface="+mn-ea"/>
        <a:cs typeface="+mn-cs"/>
      </a:defRPr>
    </a:lvl3pPr>
    <a:lvl4pPr marL="1828480" algn="r" defTabSz="1218987" rtl="1" eaLnBrk="1" latinLnBrk="0" hangingPunct="1">
      <a:defRPr sz="1600" kern="1200">
        <a:solidFill>
          <a:schemeClr val="tx2"/>
        </a:solidFill>
        <a:latin typeface="+mn-lt"/>
        <a:ea typeface="+mn-ea"/>
        <a:cs typeface="+mn-cs"/>
      </a:defRPr>
    </a:lvl4pPr>
    <a:lvl5pPr marL="2437973" algn="r" defTabSz="1218987" rtl="1" eaLnBrk="1" latinLnBrk="0" hangingPunct="1">
      <a:defRPr sz="1600" kern="1200">
        <a:solidFill>
          <a:schemeClr val="tx2"/>
        </a:solidFill>
        <a:latin typeface="+mn-lt"/>
        <a:ea typeface="+mn-ea"/>
        <a:cs typeface="+mn-cs"/>
      </a:defRPr>
    </a:lvl5pPr>
    <a:lvl6pPr marL="3047467" algn="r" defTabSz="1218987" rtl="1" eaLnBrk="1" latinLnBrk="0" hangingPunct="1">
      <a:defRPr sz="1600" kern="1200">
        <a:solidFill>
          <a:schemeClr val="tx1"/>
        </a:solidFill>
        <a:latin typeface="+mn-lt"/>
        <a:ea typeface="+mn-ea"/>
        <a:cs typeface="+mn-cs"/>
      </a:defRPr>
    </a:lvl6pPr>
    <a:lvl7pPr marL="3656960" algn="r" defTabSz="1218987" rtl="1" eaLnBrk="1" latinLnBrk="0" hangingPunct="1">
      <a:defRPr sz="1600" kern="1200">
        <a:solidFill>
          <a:schemeClr val="tx1"/>
        </a:solidFill>
        <a:latin typeface="+mn-lt"/>
        <a:ea typeface="+mn-ea"/>
        <a:cs typeface="+mn-cs"/>
      </a:defRPr>
    </a:lvl7pPr>
    <a:lvl8pPr marL="4266453" algn="r" defTabSz="1218987" rtl="1" eaLnBrk="1" latinLnBrk="0" hangingPunct="1">
      <a:defRPr sz="1600" kern="1200">
        <a:solidFill>
          <a:schemeClr val="tx1"/>
        </a:solidFill>
        <a:latin typeface="+mn-lt"/>
        <a:ea typeface="+mn-ea"/>
        <a:cs typeface="+mn-cs"/>
      </a:defRPr>
    </a:lvl8pPr>
    <a:lvl9pPr marL="4875947" algn="r" defTabSz="1218987" rtl="1"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B8796F01-7154-41E0-B48B-A6921757531A}" type="slidenum">
              <a:rPr lang="ar-SA" smtClean="0"/>
              <a:pPr/>
              <a:t>1</a:t>
            </a:fld>
            <a:endParaRPr lang="ar-SA" dirty="0"/>
          </a:p>
        </p:txBody>
      </p:sp>
    </p:spTree>
    <p:extLst>
      <p:ext uri="{BB962C8B-B14F-4D97-AF65-F5344CB8AC3E}">
        <p14:creationId xmlns:p14="http://schemas.microsoft.com/office/powerpoint/2010/main" val="209537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B8796F01-7154-41E0-B48B-A6921757531A}" type="slidenum">
              <a:rPr lang="ar-SA" smtClean="0"/>
              <a:pPr/>
              <a:t>8</a:t>
            </a:fld>
            <a:endParaRPr lang="ar-SA" dirty="0"/>
          </a:p>
        </p:txBody>
      </p:sp>
    </p:spTree>
    <p:extLst>
      <p:ext uri="{BB962C8B-B14F-4D97-AF65-F5344CB8AC3E}">
        <p14:creationId xmlns:p14="http://schemas.microsoft.com/office/powerpoint/2010/main" val="4349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B8796F01-7154-41E0-B48B-A6921757531A}" type="slidenum">
              <a:rPr lang="ar-SA" smtClean="0"/>
              <a:pPr/>
              <a:t>18</a:t>
            </a:fld>
            <a:endParaRPr lang="ar-SA" dirty="0"/>
          </a:p>
        </p:txBody>
      </p:sp>
    </p:spTree>
    <p:extLst>
      <p:ext uri="{BB962C8B-B14F-4D97-AF65-F5344CB8AC3E}">
        <p14:creationId xmlns:p14="http://schemas.microsoft.com/office/powerpoint/2010/main" val="2595444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العنوان">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531812" y="1498601"/>
            <a:ext cx="7008574" cy="3298825"/>
          </a:xfrm>
        </p:spPr>
        <p:txBody>
          <a:bodyPr rtlCol="1">
            <a:normAutofit/>
          </a:bodyPr>
          <a:lstStyle>
            <a:lvl1pPr algn="r" rtl="1">
              <a:lnSpc>
                <a:spcPct val="90000"/>
              </a:lnSpc>
              <a:defRPr sz="5400" cap="none" baseline="0">
                <a:cs typeface="+mj-cs"/>
              </a:defRPr>
            </a:lvl1pPr>
          </a:lstStyle>
          <a:p>
            <a:pPr rtl="1"/>
            <a:r>
              <a:rPr lang="ar-SA" noProof="0"/>
              <a:t>انقر لتحرير نمط عنوان الشكل الرئيسي</a:t>
            </a:r>
            <a:endParaRPr lang="ar-SA" noProof="0" dirty="0"/>
          </a:p>
        </p:txBody>
      </p:sp>
      <p:sp>
        <p:nvSpPr>
          <p:cNvPr id="3" name="العنوان الفرعي 2"/>
          <p:cNvSpPr>
            <a:spLocks noGrp="1"/>
          </p:cNvSpPr>
          <p:nvPr>
            <p:ph type="subTitle" idx="1"/>
          </p:nvPr>
        </p:nvSpPr>
        <p:spPr>
          <a:xfrm>
            <a:off x="531812" y="4927600"/>
            <a:ext cx="7008574" cy="1244600"/>
          </a:xfrm>
        </p:spPr>
        <p:txBody>
          <a:bodyPr rtlCol="1">
            <a:normAutofit/>
          </a:bodyPr>
          <a:lstStyle>
            <a:lvl1pPr marL="0" indent="0" algn="r" rtl="1">
              <a:spcBef>
                <a:spcPts val="0"/>
              </a:spcBef>
              <a:buNone/>
              <a:defRPr sz="2800" b="0">
                <a:solidFill>
                  <a:schemeClr val="tx1"/>
                </a:solidFill>
                <a:cs typeface="+mj-cs"/>
              </a:defRPr>
            </a:lvl1pPr>
            <a:lvl2pPr marL="609493" indent="0" algn="ctr" rtl="1">
              <a:buNone/>
              <a:defRPr>
                <a:solidFill>
                  <a:schemeClr val="tx1">
                    <a:tint val="75000"/>
                  </a:schemeClr>
                </a:solidFill>
              </a:defRPr>
            </a:lvl2pPr>
            <a:lvl3pPr marL="1218987" indent="0" algn="ctr" rtl="1">
              <a:buNone/>
              <a:defRPr>
                <a:solidFill>
                  <a:schemeClr val="tx1">
                    <a:tint val="75000"/>
                  </a:schemeClr>
                </a:solidFill>
              </a:defRPr>
            </a:lvl3pPr>
            <a:lvl4pPr marL="1828480" indent="0" algn="ctr" rtl="1">
              <a:buNone/>
              <a:defRPr>
                <a:solidFill>
                  <a:schemeClr val="tx1">
                    <a:tint val="75000"/>
                  </a:schemeClr>
                </a:solidFill>
              </a:defRPr>
            </a:lvl4pPr>
            <a:lvl5pPr marL="2437973" indent="0" algn="ctr" rtl="1">
              <a:buNone/>
              <a:defRPr>
                <a:solidFill>
                  <a:schemeClr val="tx1">
                    <a:tint val="75000"/>
                  </a:schemeClr>
                </a:solidFill>
              </a:defRPr>
            </a:lvl5pPr>
            <a:lvl6pPr marL="3047467" indent="0" algn="ctr" rtl="1">
              <a:buNone/>
              <a:defRPr>
                <a:solidFill>
                  <a:schemeClr val="tx1">
                    <a:tint val="75000"/>
                  </a:schemeClr>
                </a:solidFill>
              </a:defRPr>
            </a:lvl6pPr>
            <a:lvl7pPr marL="3656960" indent="0" algn="ctr" rtl="1">
              <a:buNone/>
              <a:defRPr>
                <a:solidFill>
                  <a:schemeClr val="tx1">
                    <a:tint val="75000"/>
                  </a:schemeClr>
                </a:solidFill>
              </a:defRPr>
            </a:lvl7pPr>
            <a:lvl8pPr marL="4266453" indent="0" algn="ctr" rtl="1">
              <a:buNone/>
              <a:defRPr>
                <a:solidFill>
                  <a:schemeClr val="tx1">
                    <a:tint val="75000"/>
                  </a:schemeClr>
                </a:solidFill>
              </a:defRPr>
            </a:lvl8pPr>
            <a:lvl9pPr marL="4875947" indent="0" algn="ctr" rtl="1">
              <a:buNone/>
              <a:defRPr>
                <a:solidFill>
                  <a:schemeClr val="tx1">
                    <a:tint val="75000"/>
                  </a:schemeClr>
                </a:solidFill>
              </a:defRPr>
            </a:lvl9pPr>
          </a:lstStyle>
          <a:p>
            <a:pPr rtl="1"/>
            <a:r>
              <a:rPr lang="ar-SA" noProof="0"/>
              <a:t>انقر لتحرير نمط العنوان الفرعي للشكل الرئيسي</a:t>
            </a:r>
            <a:endParaRPr lang="ar-SA"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العنوان والنص العمودي">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lvl1pPr>
              <a:defRPr>
                <a:cs typeface="+mj-cs"/>
              </a:defRPr>
            </a:lvl1pPr>
          </a:lstStyle>
          <a:p>
            <a:pPr rtl="1"/>
            <a:r>
              <a:rPr lang="ar-SA" noProof="0"/>
              <a:t>انقر لتحرير نمط عنوان الشكل الرئيسي</a:t>
            </a:r>
            <a:endParaRPr lang="ar-SA" noProof="0" dirty="0"/>
          </a:p>
        </p:txBody>
      </p:sp>
      <p:sp>
        <p:nvSpPr>
          <p:cNvPr id="3" name="العنصر النائب لنص عمودي 2"/>
          <p:cNvSpPr>
            <a:spLocks noGrp="1"/>
          </p:cNvSpPr>
          <p:nvPr>
            <p:ph type="body" orient="vert" idx="1"/>
          </p:nvPr>
        </p:nvSpPr>
        <p:spPr/>
        <p:txBody>
          <a:bodyPr vert="eaVert" rtlCol="1"/>
          <a:lstStyle>
            <a:lvl1pPr>
              <a:defRPr>
                <a:cs typeface="+mj-cs"/>
              </a:defRPr>
            </a:lvl1pPr>
            <a:lvl2pPr>
              <a:defRPr>
                <a:cs typeface="+mj-cs"/>
              </a:defRPr>
            </a:lvl2pPr>
            <a:lvl3pPr>
              <a:defRPr>
                <a:cs typeface="+mj-cs"/>
              </a:defRPr>
            </a:lvl3pPr>
            <a:lvl4pPr>
              <a:defRPr>
                <a:cs typeface="+mj-cs"/>
              </a:defRPr>
            </a:lvl4pPr>
            <a:lvl5pPr>
              <a:defRPr>
                <a:cs typeface="+mj-cs"/>
              </a:defRPr>
            </a:lvl5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4" name="عنصر نائب للتاريخ 3"/>
          <p:cNvSpPr>
            <a:spLocks noGrp="1"/>
          </p:cNvSpPr>
          <p:nvPr>
            <p:ph type="dt" sz="half" idx="10"/>
          </p:nvPr>
        </p:nvSpPr>
        <p:spPr/>
        <p:txBody>
          <a:bodyPr rtlCol="1"/>
          <a:lstStyle>
            <a:lvl1pPr>
              <a:defRPr>
                <a:cs typeface="+mj-cs"/>
              </a:defRPr>
            </a:lvl1pPr>
          </a:lstStyle>
          <a:p>
            <a:fld id="{03F55EA0-5AFC-453D-B938-A7E8962115A1}" type="uaqdatetime1">
              <a:rPr lang="ar-SA" smtClean="0"/>
              <a:pPr/>
              <a:t>15/08/1441</a:t>
            </a:fld>
            <a:endParaRPr lang="ar-SA" dirty="0"/>
          </a:p>
        </p:txBody>
      </p:sp>
      <p:sp>
        <p:nvSpPr>
          <p:cNvPr id="5" name="عنصر نائب للتذييل 4"/>
          <p:cNvSpPr>
            <a:spLocks noGrp="1"/>
          </p:cNvSpPr>
          <p:nvPr>
            <p:ph type="ftr" sz="quarter" idx="11"/>
          </p:nvPr>
        </p:nvSpPr>
        <p:spPr/>
        <p:txBody>
          <a:bodyPr rtlCol="1"/>
          <a:lstStyle>
            <a:lvl1pPr>
              <a:defRPr>
                <a:cs typeface="+mj-cs"/>
              </a:defRPr>
            </a:lvl1pPr>
          </a:lstStyle>
          <a:p>
            <a:endParaRPr lang="ar-SA" dirty="0"/>
          </a:p>
        </p:txBody>
      </p:sp>
      <p:sp>
        <p:nvSpPr>
          <p:cNvPr id="6" name="عنصر نائب لرقم الشريحة 5"/>
          <p:cNvSpPr>
            <a:spLocks noGrp="1"/>
          </p:cNvSpPr>
          <p:nvPr>
            <p:ph type="sldNum" sz="quarter" idx="12"/>
          </p:nvPr>
        </p:nvSpPr>
        <p:spPr/>
        <p:txBody>
          <a:bodyPr rtlCol="1"/>
          <a:lstStyle>
            <a:lvl1pPr>
              <a:defRPr>
                <a:cs typeface="+mj-cs"/>
              </a:defRPr>
            </a:lvl1pPr>
          </a:lstStyle>
          <a:p>
            <a:fld id="{591C5AD9-787D-40FA-8A4D-16A055B9AF81}" type="slidenum">
              <a:rPr lang="ar-SA" smtClean="0"/>
              <a:pPr/>
              <a:t>‹#›</a:t>
            </a:fld>
            <a:endParaRPr lang="ar-SA"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العنوان العمودي والنص">
    <p:spTree>
      <p:nvGrpSpPr>
        <p:cNvPr id="1" name=""/>
        <p:cNvGrpSpPr/>
        <p:nvPr/>
      </p:nvGrpSpPr>
      <p:grpSpPr>
        <a:xfrm>
          <a:off x="0" y="0"/>
          <a:ext cx="0" cy="0"/>
          <a:chOff x="0" y="0"/>
          <a:chExt cx="0" cy="0"/>
        </a:xfrm>
      </p:grpSpPr>
      <p:sp>
        <p:nvSpPr>
          <p:cNvPr id="2" name="العنوان العمودي 1"/>
          <p:cNvSpPr>
            <a:spLocks noGrp="1"/>
          </p:cNvSpPr>
          <p:nvPr>
            <p:ph type="title" orient="vert"/>
          </p:nvPr>
        </p:nvSpPr>
        <p:spPr>
          <a:xfrm>
            <a:off x="9852633" y="274638"/>
            <a:ext cx="1422030" cy="5897561"/>
          </a:xfrm>
        </p:spPr>
        <p:txBody>
          <a:bodyPr vert="eaVert" rtlCol="1"/>
          <a:lstStyle>
            <a:lvl1pPr>
              <a:defRPr>
                <a:cs typeface="+mj-cs"/>
              </a:defRPr>
            </a:lvl1pPr>
          </a:lstStyle>
          <a:p>
            <a:pPr rtl="1"/>
            <a:r>
              <a:rPr lang="ar-SA" noProof="0"/>
              <a:t>انقر لتحرير نمط عنوان الشكل الرئيسي</a:t>
            </a:r>
            <a:endParaRPr lang="ar-SA" noProof="0" dirty="0"/>
          </a:p>
        </p:txBody>
      </p:sp>
      <p:sp>
        <p:nvSpPr>
          <p:cNvPr id="3" name="العنصر النائب لنص عمودي 2"/>
          <p:cNvSpPr>
            <a:spLocks noGrp="1"/>
          </p:cNvSpPr>
          <p:nvPr>
            <p:ph type="body" orient="vert" idx="1"/>
          </p:nvPr>
        </p:nvSpPr>
        <p:spPr>
          <a:xfrm>
            <a:off x="1117309" y="274638"/>
            <a:ext cx="8532178" cy="5897561"/>
          </a:xfrm>
        </p:spPr>
        <p:txBody>
          <a:bodyPr vert="eaVert" rtlCol="1"/>
          <a:lstStyle>
            <a:lvl1pPr>
              <a:defRPr>
                <a:cs typeface="+mj-cs"/>
              </a:defRPr>
            </a:lvl1pPr>
            <a:lvl2pPr>
              <a:defRPr>
                <a:cs typeface="+mj-cs"/>
              </a:defRPr>
            </a:lvl2pPr>
            <a:lvl3pPr>
              <a:defRPr>
                <a:cs typeface="+mj-cs"/>
              </a:defRPr>
            </a:lvl3pPr>
            <a:lvl4pPr>
              <a:defRPr>
                <a:cs typeface="+mj-cs"/>
              </a:defRPr>
            </a:lvl4pPr>
            <a:lvl5pPr>
              <a:defRPr>
                <a:cs typeface="+mj-cs"/>
              </a:defRPr>
            </a:lvl5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4" name="عنصر نائب للتاريخ 3"/>
          <p:cNvSpPr>
            <a:spLocks noGrp="1"/>
          </p:cNvSpPr>
          <p:nvPr>
            <p:ph type="dt" sz="half" idx="10"/>
          </p:nvPr>
        </p:nvSpPr>
        <p:spPr/>
        <p:txBody>
          <a:bodyPr rtlCol="1"/>
          <a:lstStyle>
            <a:lvl1pPr>
              <a:defRPr>
                <a:cs typeface="+mj-cs"/>
              </a:defRPr>
            </a:lvl1pPr>
          </a:lstStyle>
          <a:p>
            <a:fld id="{A5A2F16B-17CC-4B70-B4A7-5C9C44178599}" type="uaqdatetime1">
              <a:rPr lang="ar-SA" smtClean="0"/>
              <a:pPr/>
              <a:t>15/08/1441</a:t>
            </a:fld>
            <a:endParaRPr lang="ar-SA" dirty="0"/>
          </a:p>
        </p:txBody>
      </p:sp>
      <p:sp>
        <p:nvSpPr>
          <p:cNvPr id="5" name="عنصر نائب للتذييل 4"/>
          <p:cNvSpPr>
            <a:spLocks noGrp="1"/>
          </p:cNvSpPr>
          <p:nvPr>
            <p:ph type="ftr" sz="quarter" idx="11"/>
          </p:nvPr>
        </p:nvSpPr>
        <p:spPr/>
        <p:txBody>
          <a:bodyPr rtlCol="1"/>
          <a:lstStyle>
            <a:lvl1pPr>
              <a:defRPr>
                <a:cs typeface="+mj-cs"/>
              </a:defRPr>
            </a:lvl1pPr>
          </a:lstStyle>
          <a:p>
            <a:endParaRPr lang="ar-SA" dirty="0"/>
          </a:p>
        </p:txBody>
      </p:sp>
      <p:sp>
        <p:nvSpPr>
          <p:cNvPr id="6" name="عنصر نائب لرقم الشريحة 5"/>
          <p:cNvSpPr>
            <a:spLocks noGrp="1"/>
          </p:cNvSpPr>
          <p:nvPr>
            <p:ph type="sldNum" sz="quarter" idx="12"/>
          </p:nvPr>
        </p:nvSpPr>
        <p:spPr/>
        <p:txBody>
          <a:bodyPr rtlCol="1"/>
          <a:lstStyle>
            <a:lvl1pPr>
              <a:defRPr>
                <a:cs typeface="+mj-cs"/>
              </a:defRPr>
            </a:lvl1pPr>
          </a:lstStyle>
          <a:p>
            <a:fld id="{591C5AD9-787D-40FA-8A4D-16A055B9AF81}" type="slidenum">
              <a:rPr lang="ar-SA" smtClean="0"/>
              <a:pPr/>
              <a:t>‹#›</a:t>
            </a:fld>
            <a:endParaRPr lang="ar-SA"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العنوان والمحتوى">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lvl1pPr>
              <a:defRPr>
                <a:cs typeface="+mj-cs"/>
              </a:defRPr>
            </a:lvl1pPr>
          </a:lstStyle>
          <a:p>
            <a:pPr rtl="1"/>
            <a:r>
              <a:rPr lang="ar-SA" noProof="0"/>
              <a:t>انقر لتحرير نمط عنوان الشكل الرئيسي</a:t>
            </a:r>
            <a:endParaRPr lang="ar-SA" noProof="0" dirty="0"/>
          </a:p>
        </p:txBody>
      </p:sp>
      <p:sp>
        <p:nvSpPr>
          <p:cNvPr id="3" name="عنصر نائب للمحتوى 2"/>
          <p:cNvSpPr>
            <a:spLocks noGrp="1"/>
          </p:cNvSpPr>
          <p:nvPr>
            <p:ph idx="1"/>
          </p:nvPr>
        </p:nvSpPr>
        <p:spPr/>
        <p:txBody>
          <a:bodyPr rtlCol="1"/>
          <a:lstStyle>
            <a:lvl1pPr>
              <a:defRPr>
                <a:cs typeface="+mj-cs"/>
              </a:defRPr>
            </a:lvl1pPr>
            <a:lvl2pPr>
              <a:defRPr>
                <a:cs typeface="+mj-cs"/>
              </a:defRPr>
            </a:lvl2pPr>
            <a:lvl3pPr>
              <a:defRPr>
                <a:cs typeface="+mj-cs"/>
              </a:defRPr>
            </a:lvl3pPr>
            <a:lvl4pPr>
              <a:defRPr>
                <a:cs typeface="+mj-cs"/>
              </a:defRPr>
            </a:lvl4pPr>
            <a:lvl5pPr algn="r" rtl="1">
              <a:defRPr>
                <a:cs typeface="+mj-cs"/>
              </a:defRPr>
            </a:lvl5pPr>
            <a:lvl6pPr algn="r" rtl="1">
              <a:defRPr/>
            </a:lvl6pPr>
            <a:lvl7pPr algn="r" rtl="1">
              <a:defRPr baseline="0"/>
            </a:lvl7pPr>
            <a:lvl8pPr algn="r" rtl="1">
              <a:defRPr baseline="0"/>
            </a:lvl8pPr>
            <a:lvl9pPr algn="r" rtl="1">
              <a:defRPr baseline="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4" name="عنصر نائب للتاريخ 3"/>
          <p:cNvSpPr>
            <a:spLocks noGrp="1"/>
          </p:cNvSpPr>
          <p:nvPr>
            <p:ph type="dt" sz="half" idx="10"/>
          </p:nvPr>
        </p:nvSpPr>
        <p:spPr/>
        <p:txBody>
          <a:bodyPr rtlCol="1"/>
          <a:lstStyle>
            <a:lvl1pPr>
              <a:defRPr>
                <a:cs typeface="+mj-cs"/>
              </a:defRPr>
            </a:lvl1pPr>
          </a:lstStyle>
          <a:p>
            <a:fld id="{F2EF7917-0B58-4BAE-B2E3-5831FD93E456}" type="uaqdatetime1">
              <a:rPr lang="ar-SA" smtClean="0"/>
              <a:pPr/>
              <a:t>15/08/1441</a:t>
            </a:fld>
            <a:endParaRPr lang="ar-SA" dirty="0"/>
          </a:p>
        </p:txBody>
      </p:sp>
      <p:sp>
        <p:nvSpPr>
          <p:cNvPr id="5" name="عنصر نائب للتذييل 4"/>
          <p:cNvSpPr>
            <a:spLocks noGrp="1"/>
          </p:cNvSpPr>
          <p:nvPr>
            <p:ph type="ftr" sz="quarter" idx="11"/>
          </p:nvPr>
        </p:nvSpPr>
        <p:spPr/>
        <p:txBody>
          <a:bodyPr rtlCol="1"/>
          <a:lstStyle>
            <a:lvl1pPr>
              <a:defRPr>
                <a:cs typeface="+mj-cs"/>
              </a:defRPr>
            </a:lvl1pPr>
          </a:lstStyle>
          <a:p>
            <a:endParaRPr lang="ar-SA" dirty="0"/>
          </a:p>
        </p:txBody>
      </p:sp>
      <p:sp>
        <p:nvSpPr>
          <p:cNvPr id="6" name="عنصر نائب لرقم الشريحة 5"/>
          <p:cNvSpPr>
            <a:spLocks noGrp="1"/>
          </p:cNvSpPr>
          <p:nvPr>
            <p:ph type="sldNum" sz="quarter" idx="12"/>
          </p:nvPr>
        </p:nvSpPr>
        <p:spPr/>
        <p:txBody>
          <a:bodyPr rtlCol="1"/>
          <a:lstStyle>
            <a:lvl1pPr>
              <a:defRPr>
                <a:cs typeface="+mj-cs"/>
              </a:defRPr>
            </a:lvl1pPr>
          </a:lstStyle>
          <a:p>
            <a:fld id="{DA60BA0E-20D0-4E7C-B286-26C960A6788F}" type="slidenum">
              <a:rPr lang="ar-SA" smtClean="0"/>
              <a:pPr/>
              <a:t>‹#›</a:t>
            </a:fld>
            <a:endParaRPr lang="ar-SA"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رأس المقطع">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العنوان 1"/>
          <p:cNvSpPr>
            <a:spLocks noGrp="1"/>
          </p:cNvSpPr>
          <p:nvPr>
            <p:ph type="title"/>
          </p:nvPr>
        </p:nvSpPr>
        <p:spPr>
          <a:xfrm>
            <a:off x="4570412" y="4445000"/>
            <a:ext cx="7008574" cy="1930400"/>
          </a:xfrm>
        </p:spPr>
        <p:txBody>
          <a:bodyPr rtlCol="1" anchor="t">
            <a:normAutofit/>
          </a:bodyPr>
          <a:lstStyle>
            <a:lvl1pPr algn="r" rtl="1">
              <a:defRPr sz="5400" b="0" cap="none" baseline="0">
                <a:cs typeface="+mj-cs"/>
              </a:defRPr>
            </a:lvl1pPr>
          </a:lstStyle>
          <a:p>
            <a:pPr rtl="1"/>
            <a:r>
              <a:rPr lang="ar-SA" noProof="0"/>
              <a:t>انقر لتحرير نمط عنوان الشكل الرئيسي</a:t>
            </a:r>
            <a:endParaRPr lang="ar-SA" noProof="0" dirty="0"/>
          </a:p>
        </p:txBody>
      </p:sp>
      <p:sp>
        <p:nvSpPr>
          <p:cNvPr id="3" name="عنصر نائب للنص 2"/>
          <p:cNvSpPr>
            <a:spLocks noGrp="1"/>
          </p:cNvSpPr>
          <p:nvPr>
            <p:ph type="body" idx="1"/>
          </p:nvPr>
        </p:nvSpPr>
        <p:spPr>
          <a:xfrm>
            <a:off x="4570412" y="3124200"/>
            <a:ext cx="7008574" cy="1296987"/>
          </a:xfrm>
        </p:spPr>
        <p:txBody>
          <a:bodyPr rtlCol="1" anchor="b">
            <a:normAutofit/>
          </a:bodyPr>
          <a:lstStyle>
            <a:lvl1pPr marL="0" indent="0" algn="r" rtl="1">
              <a:spcBef>
                <a:spcPts val="0"/>
              </a:spcBef>
              <a:buNone/>
              <a:defRPr sz="2800">
                <a:solidFill>
                  <a:schemeClr val="tx1"/>
                </a:solidFill>
                <a:cs typeface="+mj-cs"/>
              </a:defRPr>
            </a:lvl1pPr>
            <a:lvl2pPr marL="609493" indent="0" algn="r" rtl="1">
              <a:buNone/>
              <a:defRPr sz="2400">
                <a:solidFill>
                  <a:schemeClr val="tx1">
                    <a:tint val="75000"/>
                  </a:schemeClr>
                </a:solidFill>
              </a:defRPr>
            </a:lvl2pPr>
            <a:lvl3pPr marL="1218987" indent="0" algn="r" rtl="1">
              <a:buNone/>
              <a:defRPr sz="2100">
                <a:solidFill>
                  <a:schemeClr val="tx1">
                    <a:tint val="75000"/>
                  </a:schemeClr>
                </a:solidFill>
              </a:defRPr>
            </a:lvl3pPr>
            <a:lvl4pPr marL="1828480" indent="0" algn="r" rtl="1">
              <a:buNone/>
              <a:defRPr sz="1900">
                <a:solidFill>
                  <a:schemeClr val="tx1">
                    <a:tint val="75000"/>
                  </a:schemeClr>
                </a:solidFill>
              </a:defRPr>
            </a:lvl4pPr>
            <a:lvl5pPr marL="2437973" indent="0" algn="r" rtl="1">
              <a:buNone/>
              <a:defRPr sz="1900">
                <a:solidFill>
                  <a:schemeClr val="tx1">
                    <a:tint val="75000"/>
                  </a:schemeClr>
                </a:solidFill>
              </a:defRPr>
            </a:lvl5pPr>
            <a:lvl6pPr marL="3047467" indent="0" algn="r" rtl="1">
              <a:buNone/>
              <a:defRPr sz="1900">
                <a:solidFill>
                  <a:schemeClr val="tx1">
                    <a:tint val="75000"/>
                  </a:schemeClr>
                </a:solidFill>
              </a:defRPr>
            </a:lvl6pPr>
            <a:lvl7pPr marL="3656960" indent="0" algn="r" rtl="1">
              <a:buNone/>
              <a:defRPr sz="1900">
                <a:solidFill>
                  <a:schemeClr val="tx1">
                    <a:tint val="75000"/>
                  </a:schemeClr>
                </a:solidFill>
              </a:defRPr>
            </a:lvl7pPr>
            <a:lvl8pPr marL="4266453" indent="0" algn="r" rtl="1">
              <a:buNone/>
              <a:defRPr sz="1900">
                <a:solidFill>
                  <a:schemeClr val="tx1">
                    <a:tint val="75000"/>
                  </a:schemeClr>
                </a:solidFill>
              </a:defRPr>
            </a:lvl8pPr>
            <a:lvl9pPr marL="4875947" indent="0" algn="r" rtl="1">
              <a:buNone/>
              <a:defRPr sz="1900">
                <a:solidFill>
                  <a:schemeClr val="tx1">
                    <a:tint val="75000"/>
                  </a:schemeClr>
                </a:solidFill>
              </a:defRPr>
            </a:lvl9pPr>
          </a:lstStyle>
          <a:p>
            <a:pPr lvl="0" rtl="1"/>
            <a:r>
              <a:rPr lang="ar-SA" noProof="0"/>
              <a:t>انقر لتحرير أنماط نص الشكل الرئيسي</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lvl1pPr>
              <a:defRPr>
                <a:cs typeface="+mj-cs"/>
              </a:defRPr>
            </a:lvl1pPr>
          </a:lstStyle>
          <a:p>
            <a:pPr rtl="1"/>
            <a:r>
              <a:rPr lang="ar-SA" noProof="0"/>
              <a:t>انقر لتحرير نمط عنوان الشكل الرئيسي</a:t>
            </a:r>
            <a:endParaRPr lang="ar-SA" noProof="0" dirty="0"/>
          </a:p>
        </p:txBody>
      </p:sp>
      <p:sp>
        <p:nvSpPr>
          <p:cNvPr id="3" name="عنصر نائب للمحتوى 2"/>
          <p:cNvSpPr>
            <a:spLocks noGrp="1"/>
          </p:cNvSpPr>
          <p:nvPr>
            <p:ph sz="half" idx="1"/>
          </p:nvPr>
        </p:nvSpPr>
        <p:spPr>
          <a:xfrm>
            <a:off x="922980" y="1701800"/>
            <a:ext cx="4977104" cy="4470400"/>
          </a:xfrm>
        </p:spPr>
        <p:txBody>
          <a:bodyPr rtlCol="1">
            <a:normAutofit/>
          </a:bodyPr>
          <a:lstStyle>
            <a:lvl1pPr algn="r" rtl="1">
              <a:defRPr sz="2400">
                <a:cs typeface="+mj-cs"/>
              </a:defRPr>
            </a:lvl1pPr>
            <a:lvl2pPr algn="r" rtl="1">
              <a:defRPr sz="2000">
                <a:cs typeface="+mj-cs"/>
              </a:defRPr>
            </a:lvl2pPr>
            <a:lvl3pPr algn="r" rtl="1">
              <a:defRPr sz="1800">
                <a:cs typeface="+mj-cs"/>
              </a:defRPr>
            </a:lvl3pPr>
            <a:lvl4pPr algn="r" rtl="1">
              <a:defRPr sz="1800">
                <a:cs typeface="+mj-cs"/>
              </a:defRPr>
            </a:lvl4pPr>
            <a:lvl5pPr marL="2011328" algn="r" rtl="1">
              <a:defRPr sz="1800">
                <a:cs typeface="+mj-cs"/>
              </a:defRPr>
            </a:lvl5pPr>
            <a:lvl6pPr marL="2011328" algn="r" rtl="1">
              <a:defRPr sz="1800"/>
            </a:lvl6pPr>
            <a:lvl7pPr marL="2011328" algn="r" rtl="1">
              <a:defRPr sz="1800"/>
            </a:lvl7pPr>
            <a:lvl8pPr marL="2011328" algn="r" rtl="1">
              <a:defRPr sz="1800"/>
            </a:lvl8pPr>
            <a:lvl9pPr marL="2011328" algn="r" rtl="1">
              <a:defRPr sz="18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4" name="عنصر نائب للمحتوى 3"/>
          <p:cNvSpPr>
            <a:spLocks noGrp="1"/>
          </p:cNvSpPr>
          <p:nvPr>
            <p:ph sz="half" idx="2"/>
          </p:nvPr>
        </p:nvSpPr>
        <p:spPr>
          <a:xfrm>
            <a:off x="6103230" y="1701800"/>
            <a:ext cx="4977104" cy="4470400"/>
          </a:xfrm>
        </p:spPr>
        <p:txBody>
          <a:bodyPr rtlCol="1">
            <a:normAutofit/>
          </a:bodyPr>
          <a:lstStyle>
            <a:lvl1pPr algn="r" rtl="1">
              <a:defRPr sz="2400">
                <a:cs typeface="+mj-cs"/>
              </a:defRPr>
            </a:lvl1pPr>
            <a:lvl2pPr algn="r" rtl="1">
              <a:defRPr sz="2000">
                <a:cs typeface="+mj-cs"/>
              </a:defRPr>
            </a:lvl2pPr>
            <a:lvl3pPr algn="r" rtl="1">
              <a:defRPr sz="1800">
                <a:cs typeface="+mj-cs"/>
              </a:defRPr>
            </a:lvl3pPr>
            <a:lvl4pPr algn="r" rtl="1">
              <a:defRPr sz="1800">
                <a:cs typeface="+mj-cs"/>
              </a:defRPr>
            </a:lvl4pPr>
            <a:lvl5pPr marL="2011328" algn="r" rtl="1">
              <a:defRPr sz="1800">
                <a:cs typeface="+mj-cs"/>
              </a:defRPr>
            </a:lvl5pPr>
            <a:lvl6pPr marL="2011328" algn="r" rtl="1">
              <a:defRPr sz="1800"/>
            </a:lvl6pPr>
            <a:lvl7pPr marL="2011328" algn="r" rtl="1">
              <a:defRPr sz="1800"/>
            </a:lvl7pPr>
            <a:lvl8pPr marL="2011328" algn="r" rtl="1">
              <a:defRPr sz="1800"/>
            </a:lvl8pPr>
            <a:lvl9pPr marL="2011328" algn="r" rtl="1">
              <a:defRPr sz="18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تاريخ 4"/>
          <p:cNvSpPr>
            <a:spLocks noGrp="1"/>
          </p:cNvSpPr>
          <p:nvPr>
            <p:ph type="dt" sz="half" idx="10"/>
          </p:nvPr>
        </p:nvSpPr>
        <p:spPr/>
        <p:txBody>
          <a:bodyPr rtlCol="1"/>
          <a:lstStyle>
            <a:lvl1pPr>
              <a:defRPr>
                <a:cs typeface="+mj-cs"/>
              </a:defRPr>
            </a:lvl1pPr>
          </a:lstStyle>
          <a:p>
            <a:fld id="{1881C704-D1C4-4654-B3E9-4242C729857D}" type="uaqdatetime1">
              <a:rPr lang="ar-SA" smtClean="0"/>
              <a:pPr/>
              <a:t>15/08/1441</a:t>
            </a:fld>
            <a:endParaRPr lang="ar-SA" dirty="0"/>
          </a:p>
        </p:txBody>
      </p:sp>
      <p:sp>
        <p:nvSpPr>
          <p:cNvPr id="6" name="عنصر نائب للتذييل 5"/>
          <p:cNvSpPr>
            <a:spLocks noGrp="1"/>
          </p:cNvSpPr>
          <p:nvPr>
            <p:ph type="ftr" sz="quarter" idx="11"/>
          </p:nvPr>
        </p:nvSpPr>
        <p:spPr/>
        <p:txBody>
          <a:bodyPr rtlCol="1"/>
          <a:lstStyle>
            <a:lvl1pPr>
              <a:defRPr>
                <a:cs typeface="+mj-cs"/>
              </a:defRPr>
            </a:lvl1pPr>
          </a:lstStyle>
          <a:p>
            <a:endParaRPr lang="ar-SA" dirty="0"/>
          </a:p>
        </p:txBody>
      </p:sp>
      <p:sp>
        <p:nvSpPr>
          <p:cNvPr id="7" name="عنصر نائب لرقم الشريحة 6"/>
          <p:cNvSpPr>
            <a:spLocks noGrp="1"/>
          </p:cNvSpPr>
          <p:nvPr>
            <p:ph type="sldNum" sz="quarter" idx="12"/>
          </p:nvPr>
        </p:nvSpPr>
        <p:spPr/>
        <p:txBody>
          <a:bodyPr rtlCol="1"/>
          <a:lstStyle>
            <a:lvl1pPr>
              <a:defRPr>
                <a:cs typeface="+mj-cs"/>
              </a:defRPr>
            </a:lvl1pPr>
          </a:lstStyle>
          <a:p>
            <a:fld id="{EB37DED6-D4C7-42EE-AB49-D2E39E64FDE4}" type="slidenum">
              <a:rPr lang="ar-SA" smtClean="0"/>
              <a:pPr/>
              <a:t>‹#›</a:t>
            </a:fld>
            <a:endParaRPr lang="ar-SA"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lvl1pPr algn="r" rtl="1">
              <a:defRPr>
                <a:cs typeface="+mj-cs"/>
              </a:defRPr>
            </a:lvl1pPr>
          </a:lstStyle>
          <a:p>
            <a:pPr rtl="1"/>
            <a:r>
              <a:rPr lang="ar-SA" noProof="0"/>
              <a:t>انقر لتحرير نمط عنوان الشكل الرئيسي</a:t>
            </a:r>
            <a:endParaRPr lang="ar-SA" noProof="0" dirty="0"/>
          </a:p>
        </p:txBody>
      </p:sp>
      <p:sp>
        <p:nvSpPr>
          <p:cNvPr id="3" name="عنصر نائب للنص 2"/>
          <p:cNvSpPr>
            <a:spLocks noGrp="1"/>
          </p:cNvSpPr>
          <p:nvPr>
            <p:ph type="body" idx="1"/>
          </p:nvPr>
        </p:nvSpPr>
        <p:spPr>
          <a:xfrm>
            <a:off x="892772" y="1608836"/>
            <a:ext cx="4973041" cy="512064"/>
          </a:xfrm>
        </p:spPr>
        <p:txBody>
          <a:bodyPr rtlCol="1" anchor="b">
            <a:noAutofit/>
          </a:bodyPr>
          <a:lstStyle>
            <a:lvl1pPr marL="0" indent="0" algn="r" rtl="1">
              <a:spcBef>
                <a:spcPts val="0"/>
              </a:spcBef>
              <a:buNone/>
              <a:defRPr sz="2400" b="1">
                <a:cs typeface="+mj-cs"/>
              </a:defRPr>
            </a:lvl1pPr>
            <a:lvl2pPr marL="609493" indent="0" algn="r" rtl="1">
              <a:buNone/>
              <a:defRPr sz="2700" b="1"/>
            </a:lvl2pPr>
            <a:lvl3pPr marL="1218987" indent="0" algn="r" rtl="1">
              <a:buNone/>
              <a:defRPr sz="2400" b="1"/>
            </a:lvl3pPr>
            <a:lvl4pPr marL="1828480" indent="0" algn="r" rtl="1">
              <a:buNone/>
              <a:defRPr sz="2100" b="1"/>
            </a:lvl4pPr>
            <a:lvl5pPr marL="2437973" indent="0" algn="r" rtl="1">
              <a:buNone/>
              <a:defRPr sz="2100" b="1"/>
            </a:lvl5pPr>
            <a:lvl6pPr marL="3047467" indent="0" algn="r" rtl="1">
              <a:buNone/>
              <a:defRPr sz="2100" b="1"/>
            </a:lvl6pPr>
            <a:lvl7pPr marL="3656960" indent="0" algn="r" rtl="1">
              <a:buNone/>
              <a:defRPr sz="2100" b="1"/>
            </a:lvl7pPr>
            <a:lvl8pPr marL="4266453" indent="0" algn="r" rtl="1">
              <a:buNone/>
              <a:defRPr sz="2100" b="1"/>
            </a:lvl8pPr>
            <a:lvl9pPr marL="4875947" indent="0" algn="r" rtl="1">
              <a:buNone/>
              <a:defRPr sz="2100" b="1"/>
            </a:lvl9pPr>
          </a:lstStyle>
          <a:p>
            <a:pPr lvl="0" rtl="1"/>
            <a:r>
              <a:rPr lang="ar-SA" noProof="0"/>
              <a:t>انقر لتحرير أنماط نص الشكل الرئيسي</a:t>
            </a:r>
          </a:p>
        </p:txBody>
      </p:sp>
      <p:sp>
        <p:nvSpPr>
          <p:cNvPr id="4" name="عنصر نائب للمحتوى 3"/>
          <p:cNvSpPr>
            <a:spLocks noGrp="1"/>
          </p:cNvSpPr>
          <p:nvPr>
            <p:ph sz="half" idx="2"/>
          </p:nvPr>
        </p:nvSpPr>
        <p:spPr>
          <a:xfrm>
            <a:off x="888709" y="2209800"/>
            <a:ext cx="4977104" cy="3962400"/>
          </a:xfrm>
        </p:spPr>
        <p:txBody>
          <a:bodyPr rtlCol="1">
            <a:normAutofit/>
          </a:bodyPr>
          <a:lstStyle>
            <a:lvl1pPr algn="r" rtl="1">
              <a:defRPr sz="2000">
                <a:cs typeface="+mj-cs"/>
              </a:defRPr>
            </a:lvl1pPr>
            <a:lvl2pPr algn="r" rtl="1">
              <a:defRPr sz="1800">
                <a:cs typeface="+mj-cs"/>
              </a:defRPr>
            </a:lvl2pPr>
            <a:lvl3pPr algn="r" rtl="1">
              <a:defRPr sz="1800">
                <a:cs typeface="+mj-cs"/>
              </a:defRPr>
            </a:lvl3pPr>
            <a:lvl4pPr algn="r" rtl="1">
              <a:defRPr sz="1800">
                <a:cs typeface="+mj-cs"/>
              </a:defRPr>
            </a:lvl4pPr>
            <a:lvl5pPr marL="2011328" algn="r" rtl="1">
              <a:defRPr sz="1800">
                <a:cs typeface="+mj-cs"/>
              </a:defRPr>
            </a:lvl5pPr>
            <a:lvl6pPr marL="2011328" algn="r" rtl="1">
              <a:defRPr sz="1800"/>
            </a:lvl6pPr>
            <a:lvl7pPr marL="2011328" algn="r" rtl="1">
              <a:defRPr sz="1800"/>
            </a:lvl7pPr>
            <a:lvl8pPr marL="2011328" algn="r" rtl="1">
              <a:defRPr sz="1800"/>
            </a:lvl8pPr>
            <a:lvl9pPr marL="2011328" algn="r" rtl="1">
              <a:defRPr sz="18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نص 4"/>
          <p:cNvSpPr>
            <a:spLocks noGrp="1"/>
          </p:cNvSpPr>
          <p:nvPr>
            <p:ph type="body" sz="quarter" idx="3"/>
          </p:nvPr>
        </p:nvSpPr>
        <p:spPr>
          <a:xfrm>
            <a:off x="6073022" y="1608836"/>
            <a:ext cx="4973041" cy="512064"/>
          </a:xfrm>
        </p:spPr>
        <p:txBody>
          <a:bodyPr rtlCol="1" anchor="b">
            <a:noAutofit/>
          </a:bodyPr>
          <a:lstStyle>
            <a:lvl1pPr marL="0" indent="0" algn="r" rtl="1">
              <a:spcBef>
                <a:spcPts val="0"/>
              </a:spcBef>
              <a:buNone/>
              <a:defRPr sz="2400" b="1">
                <a:cs typeface="+mj-cs"/>
              </a:defRPr>
            </a:lvl1pPr>
            <a:lvl2pPr marL="609493" indent="0" algn="r" rtl="1">
              <a:buNone/>
              <a:defRPr sz="2700" b="1"/>
            </a:lvl2pPr>
            <a:lvl3pPr marL="1218987" indent="0" algn="r" rtl="1">
              <a:buNone/>
              <a:defRPr sz="2400" b="1"/>
            </a:lvl3pPr>
            <a:lvl4pPr marL="1828480" indent="0" algn="r" rtl="1">
              <a:buNone/>
              <a:defRPr sz="2100" b="1"/>
            </a:lvl4pPr>
            <a:lvl5pPr marL="2437973" indent="0" algn="r" rtl="1">
              <a:buNone/>
              <a:defRPr sz="2100" b="1"/>
            </a:lvl5pPr>
            <a:lvl6pPr marL="3047467" indent="0" algn="r" rtl="1">
              <a:buNone/>
              <a:defRPr sz="2100" b="1"/>
            </a:lvl6pPr>
            <a:lvl7pPr marL="3656960" indent="0" algn="r" rtl="1">
              <a:buNone/>
              <a:defRPr sz="2100" b="1"/>
            </a:lvl7pPr>
            <a:lvl8pPr marL="4266453" indent="0" algn="r" rtl="1">
              <a:buNone/>
              <a:defRPr sz="2100" b="1"/>
            </a:lvl8pPr>
            <a:lvl9pPr marL="4875947" indent="0" algn="r" rtl="1">
              <a:buNone/>
              <a:defRPr sz="2100" b="1"/>
            </a:lvl9pPr>
          </a:lstStyle>
          <a:p>
            <a:pPr lvl="0" rtl="1"/>
            <a:r>
              <a:rPr lang="ar-SA" noProof="0"/>
              <a:t>انقر لتحرير أنماط نص الشكل الرئيسي</a:t>
            </a:r>
          </a:p>
        </p:txBody>
      </p:sp>
      <p:sp>
        <p:nvSpPr>
          <p:cNvPr id="6" name="عنصر نائب للمحتوى 5"/>
          <p:cNvSpPr>
            <a:spLocks noGrp="1"/>
          </p:cNvSpPr>
          <p:nvPr>
            <p:ph sz="quarter" idx="4"/>
          </p:nvPr>
        </p:nvSpPr>
        <p:spPr>
          <a:xfrm>
            <a:off x="6068959" y="2209800"/>
            <a:ext cx="4977104" cy="3962400"/>
          </a:xfrm>
        </p:spPr>
        <p:txBody>
          <a:bodyPr rtlCol="1">
            <a:normAutofit/>
          </a:bodyPr>
          <a:lstStyle>
            <a:lvl1pPr algn="r" rtl="1">
              <a:defRPr sz="2000">
                <a:cs typeface="+mj-cs"/>
              </a:defRPr>
            </a:lvl1pPr>
            <a:lvl2pPr algn="r" rtl="1">
              <a:defRPr sz="1800">
                <a:cs typeface="+mj-cs"/>
              </a:defRPr>
            </a:lvl2pPr>
            <a:lvl3pPr algn="r" rtl="1">
              <a:defRPr sz="1800">
                <a:cs typeface="+mj-cs"/>
              </a:defRPr>
            </a:lvl3pPr>
            <a:lvl4pPr algn="r" rtl="1">
              <a:defRPr sz="1800">
                <a:cs typeface="+mj-cs"/>
              </a:defRPr>
            </a:lvl4pPr>
            <a:lvl5pPr marL="2011328" algn="r" rtl="1">
              <a:defRPr sz="1800">
                <a:cs typeface="+mj-cs"/>
              </a:defRPr>
            </a:lvl5pPr>
            <a:lvl6pPr marL="2011328" algn="r" rtl="1">
              <a:defRPr sz="1800"/>
            </a:lvl6pPr>
            <a:lvl7pPr marL="2011328" algn="r" rtl="1">
              <a:defRPr sz="1800"/>
            </a:lvl7pPr>
            <a:lvl8pPr marL="2011328" algn="r" rtl="1">
              <a:defRPr sz="1800"/>
            </a:lvl8pPr>
            <a:lvl9pPr marL="2011328" algn="r" rtl="1">
              <a:defRPr sz="18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7" name="عنصر نائب للتاريخ 6"/>
          <p:cNvSpPr>
            <a:spLocks noGrp="1"/>
          </p:cNvSpPr>
          <p:nvPr>
            <p:ph type="dt" sz="half" idx="10"/>
          </p:nvPr>
        </p:nvSpPr>
        <p:spPr/>
        <p:txBody>
          <a:bodyPr rtlCol="1"/>
          <a:lstStyle>
            <a:lvl1pPr>
              <a:defRPr>
                <a:cs typeface="+mj-cs"/>
              </a:defRPr>
            </a:lvl1pPr>
          </a:lstStyle>
          <a:p>
            <a:fld id="{B5972420-B283-4006-BBE5-ABE280773C07}" type="uaqdatetime1">
              <a:rPr lang="ar-SA" smtClean="0"/>
              <a:pPr/>
              <a:t>15/08/1441</a:t>
            </a:fld>
            <a:endParaRPr lang="ar-SA" dirty="0"/>
          </a:p>
        </p:txBody>
      </p:sp>
      <p:sp>
        <p:nvSpPr>
          <p:cNvPr id="8" name="عنصر نائب للتذييل 7"/>
          <p:cNvSpPr>
            <a:spLocks noGrp="1"/>
          </p:cNvSpPr>
          <p:nvPr>
            <p:ph type="ftr" sz="quarter" idx="11"/>
          </p:nvPr>
        </p:nvSpPr>
        <p:spPr/>
        <p:txBody>
          <a:bodyPr rtlCol="1"/>
          <a:lstStyle>
            <a:lvl1pPr>
              <a:defRPr>
                <a:cs typeface="+mj-cs"/>
              </a:defRPr>
            </a:lvl1pPr>
          </a:lstStyle>
          <a:p>
            <a:endParaRPr lang="ar-SA" dirty="0"/>
          </a:p>
        </p:txBody>
      </p:sp>
      <p:sp>
        <p:nvSpPr>
          <p:cNvPr id="9" name="عنصر نائب لرقم الشريحة 8"/>
          <p:cNvSpPr>
            <a:spLocks noGrp="1"/>
          </p:cNvSpPr>
          <p:nvPr>
            <p:ph type="sldNum" sz="quarter" idx="12"/>
          </p:nvPr>
        </p:nvSpPr>
        <p:spPr/>
        <p:txBody>
          <a:bodyPr rtlCol="1"/>
          <a:lstStyle>
            <a:lvl1pPr>
              <a:defRPr>
                <a:cs typeface="+mj-cs"/>
              </a:defRPr>
            </a:lvl1pPr>
          </a:lstStyle>
          <a:p>
            <a:fld id="{EB37DED6-D4C7-42EE-AB49-D2E39E64FDE4}" type="slidenum">
              <a:rPr lang="ar-SA" smtClean="0"/>
              <a:pPr/>
              <a:t>‹#›</a:t>
            </a:fld>
            <a:endParaRPr lang="ar-SA"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العنوان فقط">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rtlCol="1"/>
          <a:lstStyle>
            <a:lvl1pPr>
              <a:defRPr>
                <a:cs typeface="+mj-cs"/>
              </a:defRPr>
            </a:lvl1pPr>
          </a:lstStyle>
          <a:p>
            <a:pPr rtl="1"/>
            <a:r>
              <a:rPr lang="ar-SA" noProof="0"/>
              <a:t>انقر لتحرير نمط عنوان الشكل الرئيسي</a:t>
            </a:r>
            <a:endParaRPr lang="ar-SA" noProof="0" dirty="0"/>
          </a:p>
        </p:txBody>
      </p:sp>
      <p:sp>
        <p:nvSpPr>
          <p:cNvPr id="3" name="عنصر نائب للتاريخ 2"/>
          <p:cNvSpPr>
            <a:spLocks noGrp="1"/>
          </p:cNvSpPr>
          <p:nvPr>
            <p:ph type="dt" sz="half" idx="10"/>
          </p:nvPr>
        </p:nvSpPr>
        <p:spPr/>
        <p:txBody>
          <a:bodyPr rtlCol="1"/>
          <a:lstStyle>
            <a:lvl1pPr>
              <a:defRPr>
                <a:cs typeface="+mj-cs"/>
              </a:defRPr>
            </a:lvl1pPr>
          </a:lstStyle>
          <a:p>
            <a:fld id="{458C9227-8B9E-4DC3-A5AF-0FB78C79B4D9}" type="uaqdatetime1">
              <a:rPr lang="ar-SA" smtClean="0"/>
              <a:pPr/>
              <a:t>15/08/1441</a:t>
            </a:fld>
            <a:endParaRPr lang="ar-SA" dirty="0"/>
          </a:p>
        </p:txBody>
      </p:sp>
      <p:sp>
        <p:nvSpPr>
          <p:cNvPr id="4" name="عنصر نائب للتذييل 3"/>
          <p:cNvSpPr>
            <a:spLocks noGrp="1"/>
          </p:cNvSpPr>
          <p:nvPr>
            <p:ph type="ftr" sz="quarter" idx="11"/>
          </p:nvPr>
        </p:nvSpPr>
        <p:spPr/>
        <p:txBody>
          <a:bodyPr rtlCol="1"/>
          <a:lstStyle>
            <a:lvl1pPr>
              <a:defRPr>
                <a:cs typeface="+mj-cs"/>
              </a:defRPr>
            </a:lvl1pPr>
          </a:lstStyle>
          <a:p>
            <a:endParaRPr lang="ar-SA" dirty="0"/>
          </a:p>
        </p:txBody>
      </p:sp>
      <p:sp>
        <p:nvSpPr>
          <p:cNvPr id="5" name="عنصر نائب لرقم الشريحة 4"/>
          <p:cNvSpPr>
            <a:spLocks noGrp="1"/>
          </p:cNvSpPr>
          <p:nvPr>
            <p:ph type="sldNum" sz="quarter" idx="12"/>
          </p:nvPr>
        </p:nvSpPr>
        <p:spPr/>
        <p:txBody>
          <a:bodyPr rtlCol="1"/>
          <a:lstStyle>
            <a:lvl1pPr>
              <a:defRPr>
                <a:cs typeface="+mj-cs"/>
              </a:defRPr>
            </a:lvl1pPr>
          </a:lstStyle>
          <a:p>
            <a:fld id="{EB37DED6-D4C7-42EE-AB49-D2E39E64FDE4}" type="slidenum">
              <a:rPr lang="ar-SA" smtClean="0"/>
              <a:pPr/>
              <a:t>‹#›</a:t>
            </a:fld>
            <a:endParaRPr lang="ar-SA"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rtlCol="1"/>
          <a:lstStyle>
            <a:lvl1pPr>
              <a:defRPr>
                <a:cs typeface="+mj-cs"/>
              </a:defRPr>
            </a:lvl1pPr>
          </a:lstStyle>
          <a:p>
            <a:fld id="{FE629D34-8038-4F57-8266-D803A0D64E35}" type="uaqdatetime1">
              <a:rPr lang="ar-SA" smtClean="0"/>
              <a:pPr/>
              <a:t>15/08/1441</a:t>
            </a:fld>
            <a:endParaRPr lang="ar-SA" dirty="0"/>
          </a:p>
        </p:txBody>
      </p:sp>
      <p:sp>
        <p:nvSpPr>
          <p:cNvPr id="3" name="عنصر نائب للتذييل 2"/>
          <p:cNvSpPr>
            <a:spLocks noGrp="1"/>
          </p:cNvSpPr>
          <p:nvPr>
            <p:ph type="ftr" sz="quarter" idx="11"/>
          </p:nvPr>
        </p:nvSpPr>
        <p:spPr/>
        <p:txBody>
          <a:bodyPr rtlCol="1"/>
          <a:lstStyle>
            <a:lvl1pPr>
              <a:defRPr>
                <a:cs typeface="+mj-cs"/>
              </a:defRPr>
            </a:lvl1pPr>
          </a:lstStyle>
          <a:p>
            <a:endParaRPr lang="ar-SA" dirty="0"/>
          </a:p>
        </p:txBody>
      </p:sp>
      <p:sp>
        <p:nvSpPr>
          <p:cNvPr id="4" name="عنصر نائب لرقم الشريحة 3"/>
          <p:cNvSpPr>
            <a:spLocks noGrp="1"/>
          </p:cNvSpPr>
          <p:nvPr>
            <p:ph type="sldNum" sz="quarter" idx="12"/>
          </p:nvPr>
        </p:nvSpPr>
        <p:spPr/>
        <p:txBody>
          <a:bodyPr rtlCol="1"/>
          <a:lstStyle>
            <a:lvl1pPr>
              <a:defRPr>
                <a:cs typeface="+mj-cs"/>
              </a:defRPr>
            </a:lvl1pPr>
          </a:lstStyle>
          <a:p>
            <a:fld id="{EB37DED6-D4C7-42EE-AB49-D2E39E64FDE4}" type="slidenum">
              <a:rPr lang="ar-SA" smtClean="0"/>
              <a:pPr/>
              <a:t>‹#›</a:t>
            </a:fld>
            <a:endParaRPr lang="ar-SA"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المحتوى ذو التسمية التوضيحية">
    <p:spTree>
      <p:nvGrpSpPr>
        <p:cNvPr id="1" name=""/>
        <p:cNvGrpSpPr/>
        <p:nvPr/>
      </p:nvGrpSpPr>
      <p:grpSpPr>
        <a:xfrm>
          <a:off x="0" y="0"/>
          <a:ext cx="0" cy="0"/>
          <a:chOff x="0" y="0"/>
          <a:chExt cx="0" cy="0"/>
        </a:xfrm>
      </p:grpSpPr>
      <p:sp>
        <p:nvSpPr>
          <p:cNvPr id="8" name="المستطيل 7"/>
          <p:cNvSpPr/>
          <p:nvPr/>
        </p:nvSpPr>
        <p:spPr>
          <a:xfrm>
            <a:off x="379412" y="8709"/>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1" anchor="ctr"/>
          <a:lstStyle/>
          <a:p>
            <a:pPr algn="ctr" rtl="1"/>
            <a:endParaRPr lang="ar-SA" noProof="0" dirty="0">
              <a:cs typeface="+mj-cs"/>
            </a:endParaRPr>
          </a:p>
        </p:txBody>
      </p:sp>
      <p:sp>
        <p:nvSpPr>
          <p:cNvPr id="2" name="العنوان 1"/>
          <p:cNvSpPr>
            <a:spLocks noGrp="1"/>
          </p:cNvSpPr>
          <p:nvPr>
            <p:ph type="title"/>
          </p:nvPr>
        </p:nvSpPr>
        <p:spPr>
          <a:xfrm>
            <a:off x="8520048" y="1701800"/>
            <a:ext cx="3351927" cy="2844800"/>
          </a:xfrm>
        </p:spPr>
        <p:txBody>
          <a:bodyPr rtlCol="1" anchor="b">
            <a:normAutofit/>
          </a:bodyPr>
          <a:lstStyle>
            <a:lvl1pPr algn="r" rtl="1">
              <a:defRPr sz="2000" b="1">
                <a:cs typeface="+mj-cs"/>
              </a:defRPr>
            </a:lvl1pPr>
          </a:lstStyle>
          <a:p>
            <a:pPr rtl="1"/>
            <a:r>
              <a:rPr lang="ar-SA" noProof="0"/>
              <a:t>انقر لتحرير نمط عنوان الشكل الرئيسي</a:t>
            </a:r>
            <a:endParaRPr lang="ar-SA" noProof="0" dirty="0"/>
          </a:p>
        </p:txBody>
      </p:sp>
      <p:sp>
        <p:nvSpPr>
          <p:cNvPr id="3" name="عنصر نائب للمحتوى 2"/>
          <p:cNvSpPr>
            <a:spLocks noGrp="1"/>
          </p:cNvSpPr>
          <p:nvPr>
            <p:ph idx="1"/>
          </p:nvPr>
        </p:nvSpPr>
        <p:spPr>
          <a:xfrm>
            <a:off x="887280" y="491309"/>
            <a:ext cx="6805427" cy="5892800"/>
          </a:xfrm>
        </p:spPr>
        <p:txBody>
          <a:bodyPr rtlCol="1">
            <a:normAutofit/>
          </a:bodyPr>
          <a:lstStyle>
            <a:lvl1pPr algn="r" rtl="1">
              <a:defRPr sz="2400">
                <a:cs typeface="+mj-cs"/>
              </a:defRPr>
            </a:lvl1pPr>
            <a:lvl2pPr algn="r" rtl="1">
              <a:defRPr sz="2000">
                <a:cs typeface="+mj-cs"/>
              </a:defRPr>
            </a:lvl2pPr>
            <a:lvl3pPr algn="r" rtl="1">
              <a:defRPr sz="1800">
                <a:cs typeface="+mj-cs"/>
              </a:defRPr>
            </a:lvl3pPr>
            <a:lvl4pPr algn="r" rtl="1">
              <a:defRPr sz="1800">
                <a:cs typeface="+mj-cs"/>
              </a:defRPr>
            </a:lvl4pPr>
            <a:lvl5pPr algn="r" rtl="1">
              <a:defRPr sz="1800">
                <a:cs typeface="+mj-cs"/>
              </a:defRPr>
            </a:lvl5pPr>
            <a:lvl6pPr algn="r" rtl="1">
              <a:defRPr sz="1800"/>
            </a:lvl6pPr>
            <a:lvl7pPr algn="r" rtl="1">
              <a:defRPr sz="1800"/>
            </a:lvl7pPr>
            <a:lvl8pPr algn="r" rtl="1">
              <a:defRPr sz="1800"/>
            </a:lvl8pPr>
            <a:lvl9pPr algn="r" rtl="1">
              <a:defRPr sz="18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4" name="عنصر نائب للنص 3"/>
          <p:cNvSpPr>
            <a:spLocks noGrp="1"/>
          </p:cNvSpPr>
          <p:nvPr>
            <p:ph type="body" sz="half" idx="2"/>
          </p:nvPr>
        </p:nvSpPr>
        <p:spPr>
          <a:xfrm>
            <a:off x="8520048" y="4648200"/>
            <a:ext cx="3351927" cy="1727200"/>
          </a:xfrm>
        </p:spPr>
        <p:txBody>
          <a:bodyPr rtlCol="1">
            <a:normAutofit/>
          </a:bodyPr>
          <a:lstStyle>
            <a:lvl1pPr marL="0" indent="0" algn="r" rtl="1">
              <a:spcBef>
                <a:spcPts val="1200"/>
              </a:spcBef>
              <a:buNone/>
              <a:defRPr sz="1600">
                <a:cs typeface="+mj-cs"/>
              </a:defRPr>
            </a:lvl1pPr>
            <a:lvl2pPr marL="609493" indent="0" algn="r" rtl="1">
              <a:buNone/>
              <a:defRPr sz="1600"/>
            </a:lvl2pPr>
            <a:lvl3pPr marL="1218987" indent="0" algn="r" rtl="1">
              <a:buNone/>
              <a:defRPr sz="1300"/>
            </a:lvl3pPr>
            <a:lvl4pPr marL="1828480" indent="0" algn="r" rtl="1">
              <a:buNone/>
              <a:defRPr sz="1200"/>
            </a:lvl4pPr>
            <a:lvl5pPr marL="2437973" indent="0" algn="r" rtl="1">
              <a:buNone/>
              <a:defRPr sz="1200"/>
            </a:lvl5pPr>
            <a:lvl6pPr marL="3047467" indent="0" algn="r" rtl="1">
              <a:buNone/>
              <a:defRPr sz="1200"/>
            </a:lvl6pPr>
            <a:lvl7pPr marL="3656960" indent="0" algn="r" rtl="1">
              <a:buNone/>
              <a:defRPr sz="1200"/>
            </a:lvl7pPr>
            <a:lvl8pPr marL="4266453" indent="0" algn="r" rtl="1">
              <a:buNone/>
              <a:defRPr sz="1200"/>
            </a:lvl8pPr>
            <a:lvl9pPr marL="4875947" indent="0" algn="r" rtl="1">
              <a:buNone/>
              <a:defRPr sz="1200"/>
            </a:lvl9pPr>
          </a:lstStyle>
          <a:p>
            <a:pPr lvl="0" rtl="1"/>
            <a:r>
              <a:rPr lang="ar-SA" noProof="0"/>
              <a:t>انقر لتحرير أنماط نص الشكل الرئيسي</a:t>
            </a:r>
          </a:p>
        </p:txBody>
      </p:sp>
      <p:sp>
        <p:nvSpPr>
          <p:cNvPr id="5" name="عنصر نائب للتاريخ 4"/>
          <p:cNvSpPr>
            <a:spLocks noGrp="1"/>
          </p:cNvSpPr>
          <p:nvPr>
            <p:ph type="dt" sz="half" idx="10"/>
          </p:nvPr>
        </p:nvSpPr>
        <p:spPr/>
        <p:txBody>
          <a:bodyPr rtlCol="1"/>
          <a:lstStyle>
            <a:lvl1pPr>
              <a:defRPr>
                <a:cs typeface="+mj-cs"/>
              </a:defRPr>
            </a:lvl1pPr>
          </a:lstStyle>
          <a:p>
            <a:fld id="{0B1A2673-7E33-4CA3-93F9-F30F94000BC1}" type="uaqdatetime1">
              <a:rPr lang="ar-SA" smtClean="0"/>
              <a:pPr/>
              <a:t>15/08/1441</a:t>
            </a:fld>
            <a:endParaRPr lang="ar-SA" dirty="0"/>
          </a:p>
        </p:txBody>
      </p:sp>
      <p:sp>
        <p:nvSpPr>
          <p:cNvPr id="6" name="عنصر نائب للتذييل 5"/>
          <p:cNvSpPr>
            <a:spLocks noGrp="1"/>
          </p:cNvSpPr>
          <p:nvPr>
            <p:ph type="ftr" sz="quarter" idx="11"/>
          </p:nvPr>
        </p:nvSpPr>
        <p:spPr/>
        <p:txBody>
          <a:bodyPr rtlCol="1"/>
          <a:lstStyle>
            <a:lvl1pPr>
              <a:defRPr>
                <a:cs typeface="+mj-cs"/>
              </a:defRPr>
            </a:lvl1pPr>
          </a:lstStyle>
          <a:p>
            <a:endParaRPr lang="ar-SA" dirty="0"/>
          </a:p>
        </p:txBody>
      </p:sp>
      <p:sp>
        <p:nvSpPr>
          <p:cNvPr id="7" name="عنصر نائب لرقم الشريحة 6"/>
          <p:cNvSpPr>
            <a:spLocks noGrp="1"/>
          </p:cNvSpPr>
          <p:nvPr>
            <p:ph type="sldNum" sz="quarter" idx="12"/>
          </p:nvPr>
        </p:nvSpPr>
        <p:spPr/>
        <p:txBody>
          <a:bodyPr rtlCol="1"/>
          <a:lstStyle>
            <a:lvl1pPr>
              <a:defRPr>
                <a:cs typeface="+mj-cs"/>
              </a:defRPr>
            </a:lvl1pPr>
          </a:lstStyle>
          <a:p>
            <a:fld id="{2DFBB78A-01B4-41F2-96B0-677A4A282832}" type="slidenum">
              <a:rPr lang="ar-SA" smtClean="0"/>
              <a:pPr/>
              <a:t>‹#›</a:t>
            </a:fld>
            <a:endParaRPr lang="ar-SA"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ات تسمية توضيحية">
    <p:spTree>
      <p:nvGrpSpPr>
        <p:cNvPr id="1" name=""/>
        <p:cNvGrpSpPr/>
        <p:nvPr/>
      </p:nvGrpSpPr>
      <p:grpSpPr>
        <a:xfrm>
          <a:off x="0" y="0"/>
          <a:ext cx="0" cy="0"/>
          <a:chOff x="0" y="0"/>
          <a:chExt cx="0" cy="0"/>
        </a:xfrm>
      </p:grpSpPr>
      <p:sp>
        <p:nvSpPr>
          <p:cNvPr id="8" name="المستطيل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1" anchor="ctr"/>
          <a:lstStyle/>
          <a:p>
            <a:pPr algn="ctr" rtl="1"/>
            <a:endParaRPr lang="ar-SA" noProof="0" dirty="0">
              <a:cs typeface="+mj-cs"/>
            </a:endParaRPr>
          </a:p>
        </p:txBody>
      </p:sp>
      <p:sp>
        <p:nvSpPr>
          <p:cNvPr id="2" name="العنوان 1"/>
          <p:cNvSpPr>
            <a:spLocks noGrp="1"/>
          </p:cNvSpPr>
          <p:nvPr>
            <p:ph type="title"/>
          </p:nvPr>
        </p:nvSpPr>
        <p:spPr>
          <a:xfrm>
            <a:off x="2437765" y="4800600"/>
            <a:ext cx="7313295" cy="762000"/>
          </a:xfrm>
        </p:spPr>
        <p:txBody>
          <a:bodyPr rtlCol="1" anchor="b">
            <a:normAutofit/>
          </a:bodyPr>
          <a:lstStyle>
            <a:lvl1pPr algn="r" rtl="1">
              <a:defRPr sz="2000" b="1">
                <a:cs typeface="+mj-cs"/>
              </a:defRPr>
            </a:lvl1pPr>
          </a:lstStyle>
          <a:p>
            <a:pPr rtl="1"/>
            <a:r>
              <a:rPr lang="ar-SA" noProof="0"/>
              <a:t>انقر لتحرير نمط عنوان الشكل الرئيسي</a:t>
            </a:r>
            <a:endParaRPr lang="ar-SA" noProof="0" dirty="0"/>
          </a:p>
        </p:txBody>
      </p:sp>
      <p:sp>
        <p:nvSpPr>
          <p:cNvPr id="3" name="عنصر نائب للصورة 2"/>
          <p:cNvSpPr>
            <a:spLocks noGrp="1"/>
          </p:cNvSpPr>
          <p:nvPr>
            <p:ph type="pic" idx="1"/>
          </p:nvPr>
        </p:nvSpPr>
        <p:spPr>
          <a:xfrm>
            <a:off x="2437765" y="279401"/>
            <a:ext cx="7313295" cy="4448175"/>
          </a:xfrm>
        </p:spPr>
        <p:txBody>
          <a:bodyPr rtlCol="1">
            <a:normAutofit/>
          </a:bodyPr>
          <a:lstStyle>
            <a:lvl1pPr marL="0" indent="0" algn="r" rtl="1">
              <a:buNone/>
              <a:defRPr sz="2800">
                <a:cs typeface="+mj-cs"/>
              </a:defRPr>
            </a:lvl1pPr>
            <a:lvl2pPr marL="609493" indent="0" algn="r" rtl="1">
              <a:buNone/>
              <a:defRPr sz="3700"/>
            </a:lvl2pPr>
            <a:lvl3pPr marL="1218987" indent="0" algn="r" rtl="1">
              <a:buNone/>
              <a:defRPr sz="3200"/>
            </a:lvl3pPr>
            <a:lvl4pPr marL="1828480" indent="0" algn="r" rtl="1">
              <a:buNone/>
              <a:defRPr sz="2700"/>
            </a:lvl4pPr>
            <a:lvl5pPr marL="2437973" indent="0" algn="r" rtl="1">
              <a:buNone/>
              <a:defRPr sz="2700"/>
            </a:lvl5pPr>
            <a:lvl6pPr marL="3047467" indent="0" algn="r" rtl="1">
              <a:buNone/>
              <a:defRPr sz="2700"/>
            </a:lvl6pPr>
            <a:lvl7pPr marL="3656960" indent="0" algn="r" rtl="1">
              <a:buNone/>
              <a:defRPr sz="2700"/>
            </a:lvl7pPr>
            <a:lvl8pPr marL="4266453" indent="0" algn="r" rtl="1">
              <a:buNone/>
              <a:defRPr sz="2700"/>
            </a:lvl8pPr>
            <a:lvl9pPr marL="4875947" indent="0" algn="r" rtl="1">
              <a:buNone/>
              <a:defRPr sz="2700"/>
            </a:lvl9pPr>
          </a:lstStyle>
          <a:p>
            <a:pPr rtl="1"/>
            <a:r>
              <a:rPr lang="ar-SA" noProof="0"/>
              <a:t>انقر فوق الأيقونة لإضافة صورة</a:t>
            </a:r>
            <a:endParaRPr lang="ar-SA" noProof="0" dirty="0"/>
          </a:p>
        </p:txBody>
      </p:sp>
      <p:sp>
        <p:nvSpPr>
          <p:cNvPr id="4" name="عنصر نائب للنص 3"/>
          <p:cNvSpPr>
            <a:spLocks noGrp="1"/>
          </p:cNvSpPr>
          <p:nvPr>
            <p:ph type="body" sz="half" idx="2"/>
          </p:nvPr>
        </p:nvSpPr>
        <p:spPr>
          <a:xfrm>
            <a:off x="2437765" y="5562600"/>
            <a:ext cx="7313295" cy="812800"/>
          </a:xfrm>
        </p:spPr>
        <p:txBody>
          <a:bodyPr rtlCol="1">
            <a:normAutofit/>
          </a:bodyPr>
          <a:lstStyle>
            <a:lvl1pPr marL="0" indent="0" algn="r" rtl="1">
              <a:spcBef>
                <a:spcPts val="0"/>
              </a:spcBef>
              <a:buNone/>
              <a:defRPr sz="1600">
                <a:cs typeface="+mj-cs"/>
              </a:defRPr>
            </a:lvl1pPr>
            <a:lvl2pPr marL="609493" indent="0" algn="r" rtl="1">
              <a:buNone/>
              <a:defRPr sz="1600"/>
            </a:lvl2pPr>
            <a:lvl3pPr marL="1218987" indent="0" algn="r" rtl="1">
              <a:buNone/>
              <a:defRPr sz="1300"/>
            </a:lvl3pPr>
            <a:lvl4pPr marL="1828480" indent="0" algn="r" rtl="1">
              <a:buNone/>
              <a:defRPr sz="1200"/>
            </a:lvl4pPr>
            <a:lvl5pPr marL="2437973" indent="0" algn="r" rtl="1">
              <a:buNone/>
              <a:defRPr sz="1200"/>
            </a:lvl5pPr>
            <a:lvl6pPr marL="3047467" indent="0" algn="r" rtl="1">
              <a:buNone/>
              <a:defRPr sz="1200"/>
            </a:lvl6pPr>
            <a:lvl7pPr marL="3656960" indent="0" algn="r" rtl="1">
              <a:buNone/>
              <a:defRPr sz="1200"/>
            </a:lvl7pPr>
            <a:lvl8pPr marL="4266453" indent="0" algn="r" rtl="1">
              <a:buNone/>
              <a:defRPr sz="1200"/>
            </a:lvl8pPr>
            <a:lvl9pPr marL="4875947" indent="0" algn="r" rtl="1">
              <a:buNone/>
              <a:defRPr sz="1200"/>
            </a:lvl9pPr>
          </a:lstStyle>
          <a:p>
            <a:pPr lvl="0" rtl="1"/>
            <a:r>
              <a:rPr lang="ar-SA" noProof="0"/>
              <a:t>انقر لتحرير أنماط نص الشكل الرئيسي</a:t>
            </a:r>
          </a:p>
        </p:txBody>
      </p:sp>
      <p:sp>
        <p:nvSpPr>
          <p:cNvPr id="5" name="عنصر نائب للتاريخ 4"/>
          <p:cNvSpPr>
            <a:spLocks noGrp="1"/>
          </p:cNvSpPr>
          <p:nvPr>
            <p:ph type="dt" sz="half" idx="10"/>
          </p:nvPr>
        </p:nvSpPr>
        <p:spPr/>
        <p:txBody>
          <a:bodyPr rtlCol="1"/>
          <a:lstStyle>
            <a:lvl1pPr>
              <a:defRPr>
                <a:cs typeface="+mj-cs"/>
              </a:defRPr>
            </a:lvl1pPr>
          </a:lstStyle>
          <a:p>
            <a:fld id="{99D338C5-B780-4CCF-BF87-DE37CB1E9E36}" type="uaqdatetime1">
              <a:rPr lang="ar-SA" smtClean="0"/>
              <a:pPr/>
              <a:t>15/08/1441</a:t>
            </a:fld>
            <a:endParaRPr lang="ar-SA" dirty="0"/>
          </a:p>
        </p:txBody>
      </p:sp>
      <p:sp>
        <p:nvSpPr>
          <p:cNvPr id="6" name="عنصر نائب للتذييل 5"/>
          <p:cNvSpPr>
            <a:spLocks noGrp="1"/>
          </p:cNvSpPr>
          <p:nvPr>
            <p:ph type="ftr" sz="quarter" idx="11"/>
          </p:nvPr>
        </p:nvSpPr>
        <p:spPr/>
        <p:txBody>
          <a:bodyPr rtlCol="1"/>
          <a:lstStyle>
            <a:lvl1pPr>
              <a:defRPr>
                <a:cs typeface="+mj-cs"/>
              </a:defRPr>
            </a:lvl1pPr>
          </a:lstStyle>
          <a:p>
            <a:endParaRPr lang="ar-SA" dirty="0"/>
          </a:p>
        </p:txBody>
      </p:sp>
      <p:sp>
        <p:nvSpPr>
          <p:cNvPr id="7" name="عنصر نائب لرقم الشريحة 6"/>
          <p:cNvSpPr>
            <a:spLocks noGrp="1"/>
          </p:cNvSpPr>
          <p:nvPr>
            <p:ph type="sldNum" sz="quarter" idx="12"/>
          </p:nvPr>
        </p:nvSpPr>
        <p:spPr/>
        <p:txBody>
          <a:bodyPr rtlCol="1"/>
          <a:lstStyle>
            <a:lvl1pPr>
              <a:defRPr>
                <a:cs typeface="+mj-cs"/>
              </a:defRPr>
            </a:lvl1pPr>
          </a:lstStyle>
          <a:p>
            <a:fld id="{2DFBB78A-01B4-41F2-96B0-677A4A282832}" type="slidenum">
              <a:rPr lang="ar-SA" smtClean="0"/>
              <a:pPr/>
              <a:t>‹#›</a:t>
            </a:fld>
            <a:endParaRPr lang="ar-SA"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المستطيل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1" anchor="ctr"/>
          <a:lstStyle/>
          <a:p>
            <a:pPr algn="ctr" rtl="1"/>
            <a:endParaRPr lang="ar-SA" noProof="0" dirty="0">
              <a:cs typeface="+mj-cs"/>
            </a:endParaRPr>
          </a:p>
        </p:txBody>
      </p:sp>
      <p:sp>
        <p:nvSpPr>
          <p:cNvPr id="2" name="عنصر نائب للعنوان 1"/>
          <p:cNvSpPr>
            <a:spLocks noGrp="1"/>
          </p:cNvSpPr>
          <p:nvPr>
            <p:ph type="title"/>
          </p:nvPr>
        </p:nvSpPr>
        <p:spPr>
          <a:xfrm>
            <a:off x="888709" y="76200"/>
            <a:ext cx="10157354" cy="1397000"/>
          </a:xfrm>
          <a:prstGeom prst="rect">
            <a:avLst/>
          </a:prstGeom>
        </p:spPr>
        <p:txBody>
          <a:bodyPr vert="horz" lIns="121899" tIns="60949" rIns="121899" bIns="60949" rtlCol="1" anchor="b">
            <a:normAutofit/>
          </a:bodyPr>
          <a:lstStyle/>
          <a:p>
            <a:pPr rtl="1"/>
            <a:r>
              <a:rPr lang="ar-SA" noProof="0" dirty="0"/>
              <a:t>انقر لتحرير نمط العنوان الرئيسي</a:t>
            </a:r>
          </a:p>
        </p:txBody>
      </p:sp>
      <p:sp>
        <p:nvSpPr>
          <p:cNvPr id="3" name="عنصر نائب للنص 2"/>
          <p:cNvSpPr>
            <a:spLocks noGrp="1"/>
          </p:cNvSpPr>
          <p:nvPr>
            <p:ph type="body" idx="1"/>
          </p:nvPr>
        </p:nvSpPr>
        <p:spPr>
          <a:xfrm>
            <a:off x="888709" y="1701800"/>
            <a:ext cx="10157354" cy="4470400"/>
          </a:xfrm>
          <a:prstGeom prst="rect">
            <a:avLst/>
          </a:prstGeom>
        </p:spPr>
        <p:txBody>
          <a:bodyPr vert="horz" lIns="121899" tIns="60949" rIns="121899" bIns="60949" rtlCol="1">
            <a:normAutofit/>
          </a:bodyPr>
          <a:lstStyle/>
          <a:p>
            <a:pPr lvl="0" rtl="1"/>
            <a:r>
              <a:rPr lang="ar-SA" noProof="0" dirty="0"/>
              <a:t>انقر لتحرير أنماط النص الرئيسي</a:t>
            </a:r>
          </a:p>
          <a:p>
            <a:pPr lvl="1" rtl="1"/>
            <a:r>
              <a:rPr lang="ar-SA" noProof="0" dirty="0"/>
              <a:t>المستوى الثاني</a:t>
            </a:r>
          </a:p>
          <a:p>
            <a:pPr lvl="2" rtl="1"/>
            <a:r>
              <a:rPr lang="ar-SA" noProof="0" dirty="0"/>
              <a:t>المستوى الثالث</a:t>
            </a:r>
          </a:p>
          <a:p>
            <a:pPr lvl="3" rtl="1"/>
            <a:r>
              <a:rPr lang="ar-SA" noProof="0" dirty="0"/>
              <a:t>المستوى الرابع</a:t>
            </a:r>
          </a:p>
          <a:p>
            <a:pPr lvl="4" rtl="1"/>
            <a:r>
              <a:rPr lang="ar-SA" noProof="0" dirty="0"/>
              <a:t>المستوى الخامس</a:t>
            </a:r>
          </a:p>
        </p:txBody>
      </p:sp>
      <p:sp>
        <p:nvSpPr>
          <p:cNvPr id="4" name="عنصر نائب للتاريخ 3"/>
          <p:cNvSpPr>
            <a:spLocks noGrp="1"/>
          </p:cNvSpPr>
          <p:nvPr>
            <p:ph type="dt" sz="half" idx="2"/>
          </p:nvPr>
        </p:nvSpPr>
        <p:spPr>
          <a:xfrm>
            <a:off x="8887412" y="6400801"/>
            <a:ext cx="2160000" cy="320400"/>
          </a:xfrm>
          <a:prstGeom prst="rect">
            <a:avLst/>
          </a:prstGeom>
        </p:spPr>
        <p:txBody>
          <a:bodyPr vert="horz" lIns="121899" tIns="60949" rIns="121899" bIns="60949" rtlCol="1" anchor="b"/>
          <a:lstStyle>
            <a:lvl1pPr algn="r" rtl="1">
              <a:defRPr sz="1200">
                <a:solidFill>
                  <a:schemeClr val="tx2">
                    <a:lumMod val="50000"/>
                    <a:lumOff val="50000"/>
                  </a:schemeClr>
                </a:solidFill>
                <a:cs typeface="+mj-cs"/>
              </a:defRPr>
            </a:lvl1pPr>
          </a:lstStyle>
          <a:p>
            <a:fld id="{2874827F-20C8-4ECF-B903-2772EACB8ACD}" type="uaqdatetime1">
              <a:rPr lang="ar-SA" smtClean="0"/>
              <a:pPr/>
              <a:t>15/08/1441</a:t>
            </a:fld>
            <a:endParaRPr lang="ar-SA" dirty="0"/>
          </a:p>
        </p:txBody>
      </p:sp>
      <p:sp>
        <p:nvSpPr>
          <p:cNvPr id="5" name="عنصر نائب للتذييل 4"/>
          <p:cNvSpPr>
            <a:spLocks noGrp="1"/>
          </p:cNvSpPr>
          <p:nvPr>
            <p:ph type="ftr" sz="quarter" idx="3"/>
          </p:nvPr>
        </p:nvSpPr>
        <p:spPr>
          <a:xfrm>
            <a:off x="2249612" y="6400802"/>
            <a:ext cx="6588000" cy="320400"/>
          </a:xfrm>
          <a:prstGeom prst="rect">
            <a:avLst/>
          </a:prstGeom>
        </p:spPr>
        <p:txBody>
          <a:bodyPr vert="horz" lIns="121899" tIns="60949" rIns="121899" bIns="60949" rtlCol="1" anchor="b"/>
          <a:lstStyle>
            <a:lvl1pPr algn="ctr" rtl="1">
              <a:defRPr sz="1200">
                <a:solidFill>
                  <a:schemeClr val="tx2">
                    <a:lumMod val="50000"/>
                    <a:lumOff val="50000"/>
                  </a:schemeClr>
                </a:solidFill>
                <a:cs typeface="+mj-cs"/>
              </a:defRPr>
            </a:lvl1pPr>
          </a:lstStyle>
          <a:p>
            <a:endParaRPr lang="ar-SA" dirty="0"/>
          </a:p>
        </p:txBody>
      </p:sp>
      <p:sp>
        <p:nvSpPr>
          <p:cNvPr id="6" name="عنصر نائب لرقم الشريحة 5"/>
          <p:cNvSpPr>
            <a:spLocks noGrp="1"/>
          </p:cNvSpPr>
          <p:nvPr>
            <p:ph type="sldNum" sz="quarter" idx="4"/>
          </p:nvPr>
        </p:nvSpPr>
        <p:spPr>
          <a:xfrm>
            <a:off x="887398" y="6400802"/>
            <a:ext cx="1320813" cy="320400"/>
          </a:xfrm>
          <a:prstGeom prst="rect">
            <a:avLst/>
          </a:prstGeom>
        </p:spPr>
        <p:txBody>
          <a:bodyPr vert="horz" lIns="121899" tIns="60949" rIns="121899" bIns="60949" rtlCol="1" anchor="b"/>
          <a:lstStyle>
            <a:lvl1pPr algn="l" rtl="1">
              <a:defRPr sz="1200">
                <a:solidFill>
                  <a:schemeClr val="tx2">
                    <a:lumMod val="50000"/>
                    <a:lumOff val="50000"/>
                  </a:schemeClr>
                </a:solidFill>
                <a:cs typeface="+mj-cs"/>
              </a:defRPr>
            </a:lvl1pPr>
          </a:lstStyle>
          <a:p>
            <a:fld id="{EB37DED6-D4C7-42EE-AB49-D2E39E64FDE4}" type="slidenum">
              <a:rPr lang="ar-SA" smtClean="0"/>
              <a:pPr/>
              <a:t>‹#›</a:t>
            </a:fld>
            <a:endParaRPr lang="ar-SA"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1218987" rtl="1"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r" defTabSz="1218987" rtl="1"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j-cs"/>
        </a:defRPr>
      </a:lvl1pPr>
      <a:lvl2pPr marL="731392" indent="-304747" algn="r" defTabSz="1218987" rtl="1"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j-cs"/>
        </a:defRPr>
      </a:lvl2pPr>
      <a:lvl3pPr marL="1158037" indent="-304747" algn="r" defTabSz="1218987" rtl="1"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j-cs"/>
        </a:defRPr>
      </a:lvl3pPr>
      <a:lvl4pPr marL="1584683" indent="-304747" algn="r" defTabSz="1218987" rtl="1"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j-cs"/>
        </a:defRPr>
      </a:lvl4pPr>
      <a:lvl5pPr marL="2011328" indent="-304747" algn="r" defTabSz="1218987" rtl="1"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j-cs"/>
        </a:defRPr>
      </a:lvl5pPr>
      <a:lvl6pPr marL="2437973" indent="-304747" algn="r" defTabSz="1218987" rtl="1"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r" defTabSz="1218987" rtl="1"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r" defTabSz="1218987" rtl="1"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r" defTabSz="1218987" rtl="1"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r" defTabSz="1218987" rtl="1" eaLnBrk="1" latinLnBrk="0" hangingPunct="1">
        <a:defRPr sz="2400" kern="1200">
          <a:solidFill>
            <a:schemeClr val="tx1"/>
          </a:solidFill>
          <a:latin typeface="+mn-lt"/>
          <a:ea typeface="+mn-ea"/>
          <a:cs typeface="+mn-cs"/>
        </a:defRPr>
      </a:lvl1pPr>
      <a:lvl2pPr marL="609493" algn="r" defTabSz="1218987" rtl="1" eaLnBrk="1" latinLnBrk="0" hangingPunct="1">
        <a:defRPr sz="2400" kern="1200">
          <a:solidFill>
            <a:schemeClr val="tx1"/>
          </a:solidFill>
          <a:latin typeface="+mn-lt"/>
          <a:ea typeface="+mn-ea"/>
          <a:cs typeface="+mn-cs"/>
        </a:defRPr>
      </a:lvl2pPr>
      <a:lvl3pPr marL="1218987" algn="r" defTabSz="1218987" rtl="1" eaLnBrk="1" latinLnBrk="0" hangingPunct="1">
        <a:defRPr sz="2400" kern="1200">
          <a:solidFill>
            <a:schemeClr val="tx1"/>
          </a:solidFill>
          <a:latin typeface="+mn-lt"/>
          <a:ea typeface="+mn-ea"/>
          <a:cs typeface="+mn-cs"/>
        </a:defRPr>
      </a:lvl3pPr>
      <a:lvl4pPr marL="1828480" algn="r" defTabSz="1218987" rtl="1" eaLnBrk="1" latinLnBrk="0" hangingPunct="1">
        <a:defRPr sz="2400" kern="1200">
          <a:solidFill>
            <a:schemeClr val="tx1"/>
          </a:solidFill>
          <a:latin typeface="+mn-lt"/>
          <a:ea typeface="+mn-ea"/>
          <a:cs typeface="+mn-cs"/>
        </a:defRPr>
      </a:lvl4pPr>
      <a:lvl5pPr marL="2437973" algn="r" defTabSz="1218987" rtl="1" eaLnBrk="1" latinLnBrk="0" hangingPunct="1">
        <a:defRPr sz="2400" kern="1200">
          <a:solidFill>
            <a:schemeClr val="tx1"/>
          </a:solidFill>
          <a:latin typeface="+mn-lt"/>
          <a:ea typeface="+mn-ea"/>
          <a:cs typeface="+mn-cs"/>
        </a:defRPr>
      </a:lvl5pPr>
      <a:lvl6pPr marL="3047467" algn="r" defTabSz="1218987" rtl="1" eaLnBrk="1" latinLnBrk="0" hangingPunct="1">
        <a:defRPr sz="2400" kern="1200">
          <a:solidFill>
            <a:schemeClr val="tx1"/>
          </a:solidFill>
          <a:latin typeface="+mn-lt"/>
          <a:ea typeface="+mn-ea"/>
          <a:cs typeface="+mn-cs"/>
        </a:defRPr>
      </a:lvl6pPr>
      <a:lvl7pPr marL="3656960" algn="r" defTabSz="1218987" rtl="1" eaLnBrk="1" latinLnBrk="0" hangingPunct="1">
        <a:defRPr sz="2400" kern="1200">
          <a:solidFill>
            <a:schemeClr val="tx1"/>
          </a:solidFill>
          <a:latin typeface="+mn-lt"/>
          <a:ea typeface="+mn-ea"/>
          <a:cs typeface="+mn-cs"/>
        </a:defRPr>
      </a:lvl7pPr>
      <a:lvl8pPr marL="4266453" algn="r" defTabSz="1218987" rtl="1" eaLnBrk="1" latinLnBrk="0" hangingPunct="1">
        <a:defRPr sz="2400" kern="1200">
          <a:solidFill>
            <a:schemeClr val="tx1"/>
          </a:solidFill>
          <a:latin typeface="+mn-lt"/>
          <a:ea typeface="+mn-ea"/>
          <a:cs typeface="+mn-cs"/>
        </a:defRPr>
      </a:lvl8pPr>
      <a:lvl9pPr marL="4875947" algn="r" defTabSz="1218987" rtl="1"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5" Type="http://schemas.openxmlformats.org/officeDocument/2006/relationships/image" Target="../media/image4.png" /><Relationship Id="rId4" Type="http://schemas.openxmlformats.org/officeDocument/2006/relationships/notesSlide" Target="../notesSlides/notesSlide1.xml"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m4a" /><Relationship Id="rId1" Type="http://schemas.microsoft.com/office/2007/relationships/media" Target="../media/media10.m4a" /><Relationship Id="rId4" Type="http://schemas.openxmlformats.org/officeDocument/2006/relationships/image" Target="../media/image4.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m4a" /><Relationship Id="rId1" Type="http://schemas.microsoft.com/office/2007/relationships/media" Target="../media/media11.m4a" /><Relationship Id="rId5" Type="http://schemas.openxmlformats.org/officeDocument/2006/relationships/image" Target="../media/image4.png" /><Relationship Id="rId4" Type="http://schemas.openxmlformats.org/officeDocument/2006/relationships/image" Target="../media/image7.jp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m4a" /><Relationship Id="rId1" Type="http://schemas.microsoft.com/office/2007/relationships/media" Target="../media/media12.m4a" /><Relationship Id="rId5" Type="http://schemas.openxmlformats.org/officeDocument/2006/relationships/image" Target="../media/image4.png" /><Relationship Id="rId4" Type="http://schemas.openxmlformats.org/officeDocument/2006/relationships/image" Target="../media/image7.jp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m4a" /><Relationship Id="rId1" Type="http://schemas.microsoft.com/office/2007/relationships/media" Target="../media/media13.m4a" /><Relationship Id="rId4" Type="http://schemas.openxmlformats.org/officeDocument/2006/relationships/image" Target="../media/image4.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m4a" /><Relationship Id="rId1" Type="http://schemas.microsoft.com/office/2007/relationships/media" Target="../media/media14.m4a" /><Relationship Id="rId4" Type="http://schemas.openxmlformats.org/officeDocument/2006/relationships/image" Target="../media/image4.png"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5.m4a" /><Relationship Id="rId1" Type="http://schemas.microsoft.com/office/2007/relationships/media" Target="../media/media15.m4a" /><Relationship Id="rId4" Type="http://schemas.openxmlformats.org/officeDocument/2006/relationships/image" Target="../media/image4.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6.m4a" /><Relationship Id="rId1" Type="http://schemas.microsoft.com/office/2007/relationships/media" Target="../media/media16.m4a" /><Relationship Id="rId4" Type="http://schemas.openxmlformats.org/officeDocument/2006/relationships/image" Target="../media/image4.pn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m4a" /><Relationship Id="rId1" Type="http://schemas.microsoft.com/office/2007/relationships/media" Target="../media/media17.m4a" /><Relationship Id="rId4" Type="http://schemas.openxmlformats.org/officeDocument/2006/relationships/image" Target="../media/image4.png"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audio" Target="../media/media18.m4a" /><Relationship Id="rId1" Type="http://schemas.microsoft.com/office/2007/relationships/media" Target="../media/media18.m4a" /><Relationship Id="rId5" Type="http://schemas.openxmlformats.org/officeDocument/2006/relationships/image" Target="../media/image4.png" /><Relationship Id="rId4" Type="http://schemas.openxmlformats.org/officeDocument/2006/relationships/notesSlide" Target="../notesSlides/notesSlide3.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4a" /><Relationship Id="rId1" Type="http://schemas.microsoft.com/office/2007/relationships/media" Target="../media/media2.m4a" /><Relationship Id="rId5" Type="http://schemas.openxmlformats.org/officeDocument/2006/relationships/image" Target="../media/image4.png" /><Relationship Id="rId4" Type="http://schemas.openxmlformats.org/officeDocument/2006/relationships/image" Target="../media/image5.jp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m4a" /><Relationship Id="rId1" Type="http://schemas.microsoft.com/office/2007/relationships/media" Target="../media/media3.m4a" /><Relationship Id="rId4" Type="http://schemas.openxmlformats.org/officeDocument/2006/relationships/image" Target="../media/image4.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m4a" /><Relationship Id="rId1" Type="http://schemas.microsoft.com/office/2007/relationships/media" Target="../media/media4.m4a" /><Relationship Id="rId4" Type="http://schemas.openxmlformats.org/officeDocument/2006/relationships/image" Target="../media/image4.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4a" /><Relationship Id="rId1" Type="http://schemas.microsoft.com/office/2007/relationships/media" Target="../media/media5.m4a" /><Relationship Id="rId4" Type="http://schemas.openxmlformats.org/officeDocument/2006/relationships/image" Target="../media/image4.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m4a" /><Relationship Id="rId1" Type="http://schemas.microsoft.com/office/2007/relationships/media" Target="../media/media6.m4a"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4a" /><Relationship Id="rId1" Type="http://schemas.microsoft.com/office/2007/relationships/media" Target="../media/media7.m4a" /><Relationship Id="rId5" Type="http://schemas.openxmlformats.org/officeDocument/2006/relationships/image" Target="../media/image4.png" /><Relationship Id="rId4" Type="http://schemas.openxmlformats.org/officeDocument/2006/relationships/image" Target="../media/image6.jp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audio" Target="../media/media8.m4a" /><Relationship Id="rId1" Type="http://schemas.microsoft.com/office/2007/relationships/media" Target="../media/media8.m4a" /><Relationship Id="rId5" Type="http://schemas.openxmlformats.org/officeDocument/2006/relationships/image" Target="../media/image4.png" /><Relationship Id="rId4" Type="http://schemas.openxmlformats.org/officeDocument/2006/relationships/notesSlide" Target="../notesSlides/notesSlide2.xml"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m4a" /><Relationship Id="rId1" Type="http://schemas.microsoft.com/office/2007/relationships/media" Target="../media/media9.m4a" /><Relationship Id="rId4" Type="http://schemas.openxmlformats.org/officeDocument/2006/relationships/image" Target="../media/image4.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531812" y="685801"/>
            <a:ext cx="7650832" cy="2743199"/>
          </a:xfrm>
        </p:spPr>
        <p:txBody>
          <a:bodyPr rtlCol="1">
            <a:normAutofit/>
          </a:bodyPr>
          <a:lstStyle/>
          <a:p>
            <a:pPr>
              <a:lnSpc>
                <a:spcPct val="115000"/>
              </a:lnSpc>
              <a:spcAft>
                <a:spcPts val="1000"/>
              </a:spcAft>
            </a:pPr>
            <a:r>
              <a:rPr lang="ar-SA" sz="3600" dirty="0"/>
              <a:t>محاضرة بعنوان :</a:t>
            </a:r>
            <a:br>
              <a:rPr lang="ar-SA" sz="3600" dirty="0"/>
            </a:br>
            <a:r>
              <a:rPr lang="ar-IQ" sz="3200" b="1" dirty="0">
                <a:latin typeface="Calibri" panose="020F0502020204030204" pitchFamily="34" charset="0"/>
                <a:ea typeface="Calibri" panose="020F0502020204030204" pitchFamily="34" charset="0"/>
                <a:cs typeface="Arial" panose="020B0604020202020204" pitchFamily="34" charset="0"/>
              </a:rPr>
              <a:t>شروط كتابة الدراسات النظرية وأهمية الدراسات السابقة </a:t>
            </a:r>
            <a:br>
              <a:rPr lang="en-US" sz="3200" b="1" dirty="0">
                <a:latin typeface="Calibri" panose="020F0502020204030204" pitchFamily="34" charset="0"/>
                <a:ea typeface="Calibri" panose="020F0502020204030204" pitchFamily="34" charset="0"/>
                <a:cs typeface="Arial" panose="020B0604020202020204" pitchFamily="34" charset="0"/>
              </a:rPr>
            </a:br>
            <a:endParaRPr lang="ar-SA" sz="3200" b="1" dirty="0"/>
          </a:p>
        </p:txBody>
      </p:sp>
      <p:sp>
        <p:nvSpPr>
          <p:cNvPr id="3" name="العنوان الفرعي 2"/>
          <p:cNvSpPr>
            <a:spLocks noGrp="1"/>
          </p:cNvSpPr>
          <p:nvPr>
            <p:ph type="subTitle" idx="1"/>
          </p:nvPr>
        </p:nvSpPr>
        <p:spPr>
          <a:xfrm>
            <a:off x="531812" y="3789040"/>
            <a:ext cx="7008574" cy="2880320"/>
          </a:xfrm>
        </p:spPr>
        <p:txBody>
          <a:bodyPr rtlCol="1"/>
          <a:lstStyle/>
          <a:p>
            <a:pPr rtl="1"/>
            <a:r>
              <a:rPr lang="ar-SA" dirty="0">
                <a:cs typeface="+mj-cs"/>
              </a:rPr>
              <a:t>ضمن مادة كتابة البحث العلمي </a:t>
            </a:r>
            <a:r>
              <a:rPr lang="ar-SA" dirty="0"/>
              <a:t>/</a:t>
            </a:r>
            <a:r>
              <a:rPr lang="ar-SA" dirty="0">
                <a:cs typeface="+mj-cs"/>
              </a:rPr>
              <a:t> الماجستير</a:t>
            </a:r>
          </a:p>
          <a:p>
            <a:pPr rtl="1"/>
            <a:r>
              <a:rPr lang="ar-SA" dirty="0"/>
              <a:t>                       2020</a:t>
            </a:r>
          </a:p>
          <a:p>
            <a:pPr rtl="1"/>
            <a:r>
              <a:rPr lang="ar-SA" dirty="0">
                <a:cs typeface="+mj-cs"/>
              </a:rPr>
              <a:t>                        اعداد </a:t>
            </a:r>
          </a:p>
          <a:p>
            <a:pPr rtl="1"/>
            <a:endParaRPr lang="ar-SA" dirty="0"/>
          </a:p>
          <a:p>
            <a:pPr rtl="1"/>
            <a:r>
              <a:rPr lang="ar-SA" sz="3600" b="1" dirty="0">
                <a:cs typeface="+mj-cs"/>
              </a:rPr>
              <a:t>         أ.د نهاد محمد علوان </a:t>
            </a:r>
          </a:p>
        </p:txBody>
      </p:sp>
      <p:pic>
        <p:nvPicPr>
          <p:cNvPr id="4" name="ملف صوتي 3">
            <a:hlinkClick r:id="" action="ppaction://media"/>
            <a:extLst>
              <a:ext uri="{FF2B5EF4-FFF2-40B4-BE49-F238E27FC236}">
                <a16:creationId xmlns:a16="http://schemas.microsoft.com/office/drawing/2014/main" id="{5FABC9EE-D360-4F4A-A683-A23EA263CC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advTm="28396">
        <p:fade/>
      </p:transition>
    </mc:Choice>
    <mc:Fallback xmlns="">
      <p:transition spd="med" advTm="283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55938BB-6680-4943-9211-7FC5742A244E}"/>
              </a:ext>
            </a:extLst>
          </p:cNvPr>
          <p:cNvSpPr>
            <a:spLocks noGrp="1"/>
          </p:cNvSpPr>
          <p:nvPr>
            <p:ph type="title"/>
          </p:nvPr>
        </p:nvSpPr>
        <p:spPr>
          <a:xfrm>
            <a:off x="1485900" y="260648"/>
            <a:ext cx="10585175" cy="1441152"/>
          </a:xfrm>
        </p:spPr>
        <p:txBody>
          <a:bodyPr/>
          <a:lstStyle/>
          <a:p>
            <a:r>
              <a:rPr lang="ar-SA" b="1" dirty="0"/>
              <a:t>ثانيا : - فوائد الدراسات السابقة</a:t>
            </a:r>
            <a:r>
              <a:rPr lang="en-US" b="1" dirty="0"/>
              <a:t> - : </a:t>
            </a:r>
            <a:br>
              <a:rPr lang="en-US" dirty="0"/>
            </a:br>
            <a:endParaRPr lang="ar-IQ" dirty="0"/>
          </a:p>
        </p:txBody>
      </p:sp>
      <p:sp>
        <p:nvSpPr>
          <p:cNvPr id="3" name="عنصر نائب للمحتوى 2">
            <a:extLst>
              <a:ext uri="{FF2B5EF4-FFF2-40B4-BE49-F238E27FC236}">
                <a16:creationId xmlns:a16="http://schemas.microsoft.com/office/drawing/2014/main" id="{EBECE3A0-760F-4B67-B941-FB19508F684A}"/>
              </a:ext>
            </a:extLst>
          </p:cNvPr>
          <p:cNvSpPr>
            <a:spLocks noGrp="1"/>
          </p:cNvSpPr>
          <p:nvPr>
            <p:ph idx="1"/>
          </p:nvPr>
        </p:nvSpPr>
        <p:spPr/>
        <p:txBody>
          <a:bodyPr>
            <a:normAutofit/>
          </a:bodyPr>
          <a:lstStyle/>
          <a:p>
            <a:pPr lvl="0"/>
            <a:r>
              <a:rPr lang="ar-IQ" sz="1800" dirty="0"/>
              <a:t>تمكن الباحث من معرفة المشكلات التي تم حلها من قبل والمشكلات التي ما زالت بحاجة إلى دراستها</a:t>
            </a:r>
            <a:r>
              <a:rPr lang="en-US" sz="1800" dirty="0"/>
              <a:t>.</a:t>
            </a:r>
            <a:endParaRPr lang="en-US" sz="1800" i="1" dirty="0"/>
          </a:p>
          <a:p>
            <a:pPr lvl="0"/>
            <a:r>
              <a:rPr lang="ar-IQ" sz="1800" dirty="0"/>
              <a:t>توضح للباحث مستوى معالجة المشكلة التي يدرسها ،هل تم معالجتها بشكل نهائي أو جزئي  ليتجنب الاستمرار في إجراء هذا البحث</a:t>
            </a:r>
            <a:r>
              <a:rPr lang="en-US" sz="1800" dirty="0"/>
              <a:t> .</a:t>
            </a:r>
            <a:endParaRPr lang="en-US" sz="1800" i="1" dirty="0"/>
          </a:p>
          <a:p>
            <a:pPr lvl="0"/>
            <a:r>
              <a:rPr lang="ar-IQ" sz="1800" dirty="0"/>
              <a:t>تساعد الباحث في معرفة الأساليب والطرائق الجديدة لمعالجة مشكلة بحثه</a:t>
            </a:r>
            <a:r>
              <a:rPr lang="en-US" sz="1800" dirty="0"/>
              <a:t>. </a:t>
            </a:r>
            <a:endParaRPr lang="en-US" sz="1800" i="1" dirty="0"/>
          </a:p>
          <a:p>
            <a:pPr lvl="0"/>
            <a:r>
              <a:rPr lang="ar-IQ" sz="1800" dirty="0"/>
              <a:t>تمكن الباحث من التعرف على المصادر الحديثة والمتنوعة وطريقة المعالجات الإحصائية ذات العلاقة ببحثه والتي يمكن الاستفادة منها </a:t>
            </a:r>
            <a:r>
              <a:rPr lang="en-US" sz="1800" dirty="0"/>
              <a:t>.</a:t>
            </a:r>
            <a:endParaRPr lang="en-US" sz="1800" i="1" dirty="0"/>
          </a:p>
          <a:p>
            <a:pPr lvl="0"/>
            <a:r>
              <a:rPr lang="ar-IQ" sz="1800" dirty="0"/>
              <a:t>تجنب الباحث الوقوع بالأخطاء السابقة وتفاديها</a:t>
            </a:r>
            <a:r>
              <a:rPr lang="en-US" sz="1800" dirty="0"/>
              <a:t>. </a:t>
            </a:r>
            <a:endParaRPr lang="en-US" sz="1800" i="1" dirty="0"/>
          </a:p>
          <a:p>
            <a:pPr lvl="0"/>
            <a:r>
              <a:rPr lang="ar-IQ" sz="1800" dirty="0"/>
              <a:t>تولد للباحث أفكار جديدة لمعالجة مشكلة بحثه</a:t>
            </a:r>
            <a:r>
              <a:rPr lang="en-US" sz="1800" dirty="0"/>
              <a:t>. </a:t>
            </a:r>
            <a:endParaRPr lang="en-US" sz="1800" i="1" dirty="0"/>
          </a:p>
          <a:p>
            <a:pPr lvl="0"/>
            <a:r>
              <a:rPr lang="ar-IQ" sz="1800" dirty="0"/>
              <a:t>تساعد الباحث في تحليل ومناقشة نتائج بحثه على ضوء نتائج الدراسات السابقة</a:t>
            </a:r>
            <a:r>
              <a:rPr lang="en-US" sz="1800" dirty="0"/>
              <a:t> . </a:t>
            </a:r>
            <a:r>
              <a:rPr lang="ar-IQ" sz="1800" dirty="0"/>
              <a:t>والتي قد تتفق أو تتعارض مع نتائج بحثه </a:t>
            </a:r>
            <a:r>
              <a:rPr lang="en-US" sz="1800" dirty="0"/>
              <a:t>.</a:t>
            </a:r>
            <a:endParaRPr lang="en-US" sz="1800" i="1" dirty="0"/>
          </a:p>
          <a:p>
            <a:endParaRPr lang="ar-IQ" dirty="0"/>
          </a:p>
        </p:txBody>
      </p:sp>
      <p:pic>
        <p:nvPicPr>
          <p:cNvPr id="4" name="ملف صوتي 3">
            <a:hlinkClick r:id="" action="ppaction://media"/>
            <a:extLst>
              <a:ext uri="{FF2B5EF4-FFF2-40B4-BE49-F238E27FC236}">
                <a16:creationId xmlns:a16="http://schemas.microsoft.com/office/drawing/2014/main" id="{F4F24404-FADB-46D5-9A3C-D3A5A99970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55015892"/>
      </p:ext>
    </p:extLst>
  </p:cSld>
  <p:clrMapOvr>
    <a:masterClrMapping/>
  </p:clrMapOvr>
  <mc:AlternateContent xmlns:mc="http://schemas.openxmlformats.org/markup-compatibility/2006" xmlns:p14="http://schemas.microsoft.com/office/powerpoint/2010/main">
    <mc:Choice Requires="p14">
      <p:transition spd="med" p14:dur="700" advTm="109326">
        <p:fade/>
      </p:transition>
    </mc:Choice>
    <mc:Fallback xmlns="">
      <p:transition spd="med" advTm="1093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B0C1622-F92D-495F-AAC1-6DAC2F21A1AA}"/>
              </a:ext>
            </a:extLst>
          </p:cNvPr>
          <p:cNvSpPr>
            <a:spLocks noGrp="1"/>
          </p:cNvSpPr>
          <p:nvPr>
            <p:ph type="title"/>
          </p:nvPr>
        </p:nvSpPr>
        <p:spPr>
          <a:xfrm>
            <a:off x="888709" y="260648"/>
            <a:ext cx="11300116" cy="1728192"/>
          </a:xfrm>
        </p:spPr>
        <p:txBody>
          <a:bodyPr>
            <a:normAutofit fontScale="90000"/>
          </a:bodyPr>
          <a:lstStyle/>
          <a:p>
            <a:pPr marL="342900" rtl="0">
              <a:lnSpc>
                <a:spcPct val="150000"/>
              </a:lnSpc>
              <a:spcAft>
                <a:spcPts val="1000"/>
              </a:spcAft>
            </a:pPr>
            <a:r>
              <a:rPr lang="ar-IQ" b="1" dirty="0">
                <a:latin typeface="Calibri" panose="020F0502020204030204" pitchFamily="34" charset="0"/>
                <a:ea typeface="Calibri" panose="020F0502020204030204" pitchFamily="34" charset="0"/>
                <a:cs typeface="Arial" panose="020B0604020202020204" pitchFamily="34" charset="0"/>
              </a:rPr>
              <a:t>ثالثا</a:t>
            </a:r>
            <a:r>
              <a:rPr lang="ar-SA" b="1" dirty="0">
                <a:latin typeface="Calibri" panose="020F0502020204030204" pitchFamily="34" charset="0"/>
                <a:ea typeface="Calibri" panose="020F0502020204030204" pitchFamily="34" charset="0"/>
                <a:cs typeface="Arial" panose="020B0604020202020204" pitchFamily="34" charset="0"/>
              </a:rPr>
              <a:t> :-  </a:t>
            </a:r>
            <a:r>
              <a:rPr lang="ar-IQ" b="1" dirty="0">
                <a:latin typeface="Calibri" panose="020F0502020204030204" pitchFamily="34" charset="0"/>
                <a:ea typeface="Calibri" panose="020F0502020204030204" pitchFamily="34" charset="0"/>
                <a:cs typeface="Arial" panose="020B0604020202020204" pitchFamily="34" charset="0"/>
              </a:rPr>
              <a:t>عدد الدراسات السابقة</a:t>
            </a:r>
            <a:r>
              <a:rPr lang="ar-SA" b="1" dirty="0">
                <a:latin typeface="Calibri" panose="020F0502020204030204" pitchFamily="34" charset="0"/>
                <a:ea typeface="Calibri" panose="020F0502020204030204" pitchFamily="34" charset="0"/>
                <a:cs typeface="Arial" panose="020B0604020202020204" pitchFamily="34" charset="0"/>
              </a:rPr>
              <a:t> (</a:t>
            </a:r>
            <a:r>
              <a:rPr lang="ar-IQ" b="1" dirty="0">
                <a:latin typeface="Calibri" panose="020F0502020204030204" pitchFamily="34" charset="0"/>
                <a:ea typeface="Calibri" panose="020F0502020204030204" pitchFamily="34" charset="0"/>
                <a:cs typeface="Arial" panose="020B0604020202020204" pitchFamily="34" charset="0"/>
              </a:rPr>
              <a:t>المشابهة</a:t>
            </a:r>
            <a:r>
              <a:rPr lang="ar-SA" b="1" dirty="0">
                <a:latin typeface="Calibri" panose="020F0502020204030204" pitchFamily="34" charset="0"/>
                <a:ea typeface="Calibri" panose="020F0502020204030204" pitchFamily="34" charset="0"/>
                <a:cs typeface="Arial" panose="020B0604020202020204" pitchFamily="34" charset="0"/>
              </a:rPr>
              <a:t>) :-</a:t>
            </a:r>
            <a:br>
              <a:rPr lang="en-US" sz="3200" dirty="0">
                <a:latin typeface="Calibri" panose="020F0502020204030204" pitchFamily="34" charset="0"/>
                <a:ea typeface="Calibri" panose="020F0502020204030204" pitchFamily="34" charset="0"/>
                <a:cs typeface="Arial" panose="020B0604020202020204" pitchFamily="34" charset="0"/>
              </a:rPr>
            </a:br>
            <a:endParaRPr lang="ar-IQ" dirty="0"/>
          </a:p>
        </p:txBody>
      </p:sp>
      <p:pic>
        <p:nvPicPr>
          <p:cNvPr id="5" name="عنصر نائب للمحتوى 4">
            <a:extLst>
              <a:ext uri="{FF2B5EF4-FFF2-40B4-BE49-F238E27FC236}">
                <a16:creationId xmlns:a16="http://schemas.microsoft.com/office/drawing/2014/main" id="{BE6D3D0A-FBCD-4195-A8C5-752B2B2B31D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7788" y="1124744"/>
            <a:ext cx="5616624" cy="4383881"/>
          </a:xfrm>
        </p:spPr>
      </p:pic>
      <p:sp>
        <p:nvSpPr>
          <p:cNvPr id="6" name="مستطيل 5">
            <a:extLst>
              <a:ext uri="{FF2B5EF4-FFF2-40B4-BE49-F238E27FC236}">
                <a16:creationId xmlns:a16="http://schemas.microsoft.com/office/drawing/2014/main" id="{50DABC05-CAE0-4BFD-A6C8-50A10ED44194}"/>
              </a:ext>
            </a:extLst>
          </p:cNvPr>
          <p:cNvSpPr/>
          <p:nvPr/>
        </p:nvSpPr>
        <p:spPr>
          <a:xfrm>
            <a:off x="6094412" y="1484784"/>
            <a:ext cx="5976664" cy="3785652"/>
          </a:xfrm>
          <a:prstGeom prst="rect">
            <a:avLst/>
          </a:prstGeom>
        </p:spPr>
        <p:txBody>
          <a:bodyPr wrap="square">
            <a:spAutoFit/>
          </a:bodyPr>
          <a:lstStyle/>
          <a:p>
            <a:r>
              <a:rPr lang="ar-IQ" dirty="0">
                <a:ea typeface="Calibri" panose="020F0502020204030204" pitchFamily="34" charset="0"/>
                <a:cs typeface="Arial" panose="020B0604020202020204" pitchFamily="34" charset="0"/>
              </a:rPr>
              <a:t>يكون عدد الدراسات التي سوف تُعتمد هي تلك الدراسات ذات النوعية مشابها وجودتها ودرجة ارتباطها بصورة دقيقة بمشكلة البحث</a:t>
            </a:r>
            <a:r>
              <a:rPr lang="ar-SA" dirty="0">
                <a:ea typeface="Calibri" panose="020F0502020204030204" pitchFamily="34" charset="0"/>
                <a:cs typeface="Arial" panose="020B0604020202020204" pitchFamily="34" charset="0"/>
              </a:rPr>
              <a:t> .</a:t>
            </a:r>
          </a:p>
          <a:p>
            <a:endParaRPr lang="ar-IQ" dirty="0">
              <a:ea typeface="Calibri" panose="020F0502020204030204" pitchFamily="34" charset="0"/>
              <a:cs typeface="Arial" panose="020B0604020202020204" pitchFamily="34" charset="0"/>
            </a:endParaRPr>
          </a:p>
          <a:p>
            <a:r>
              <a:rPr lang="en-US" dirty="0"/>
              <a:t>. </a:t>
            </a:r>
            <a:r>
              <a:rPr lang="ar-IQ" dirty="0"/>
              <a:t>وقد يتبادر لذهن بعض الباحثين إن العدد الكبير من الدراسات السابقة هو دليل على قيمة بحثهم وهذه نظرية خاطئة لان هناك العديد من البحوث الجديدة والمهمة التي لم تطرق سابقا ومن النادر الحصول لها على دراسات سابقة </a:t>
            </a:r>
            <a:r>
              <a:rPr lang="ar-SA" dirty="0"/>
              <a:t>.</a:t>
            </a:r>
            <a:endParaRPr lang="en-US" dirty="0"/>
          </a:p>
          <a:p>
            <a:endParaRPr lang="ar-IQ" dirty="0"/>
          </a:p>
        </p:txBody>
      </p:sp>
      <p:pic>
        <p:nvPicPr>
          <p:cNvPr id="3" name="ملف صوتي 2">
            <a:hlinkClick r:id="" action="ppaction://media"/>
            <a:extLst>
              <a:ext uri="{FF2B5EF4-FFF2-40B4-BE49-F238E27FC236}">
                <a16:creationId xmlns:a16="http://schemas.microsoft.com/office/drawing/2014/main" id="{BFE71248-2981-48D2-97B7-05ADABFFF2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511220951"/>
      </p:ext>
    </p:extLst>
  </p:cSld>
  <p:clrMapOvr>
    <a:masterClrMapping/>
  </p:clrMapOvr>
  <mc:AlternateContent xmlns:mc="http://schemas.openxmlformats.org/markup-compatibility/2006" xmlns:p14="http://schemas.microsoft.com/office/powerpoint/2010/main">
    <mc:Choice Requires="p14">
      <p:transition spd="med" p14:dur="700" advTm="63620">
        <p:fade/>
      </p:transition>
    </mc:Choice>
    <mc:Fallback xmlns="">
      <p:transition spd="med" advTm="63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DE3EB57-8EB5-4BBA-A358-AB3B045B8B83}"/>
              </a:ext>
            </a:extLst>
          </p:cNvPr>
          <p:cNvSpPr>
            <a:spLocks noGrp="1"/>
          </p:cNvSpPr>
          <p:nvPr>
            <p:ph type="title"/>
          </p:nvPr>
        </p:nvSpPr>
        <p:spPr>
          <a:xfrm>
            <a:off x="888708" y="76200"/>
            <a:ext cx="11110359" cy="1625600"/>
          </a:xfrm>
        </p:spPr>
        <p:txBody>
          <a:bodyPr/>
          <a:lstStyle/>
          <a:p>
            <a:pPr>
              <a:spcAft>
                <a:spcPts val="750"/>
              </a:spcAft>
            </a:pPr>
            <a:r>
              <a:rPr lang="ar-IQ"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رابعا</a:t>
            </a:r>
            <a:r>
              <a:rPr lang="ar-SA"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 </a:t>
            </a:r>
            <a:r>
              <a:rPr lang="ar-IQ"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كيفية كتابة الدراسات السابقة : </a:t>
            </a:r>
            <a:br>
              <a:rPr lang="en-US" sz="3600" dirty="0">
                <a:latin typeface="Times New Roman" panose="02020603050405020304" pitchFamily="18" charset="0"/>
                <a:ea typeface="Times New Roman" panose="02020603050405020304" pitchFamily="18" charset="0"/>
              </a:rPr>
            </a:br>
            <a:endParaRPr lang="ar-IQ" dirty="0"/>
          </a:p>
        </p:txBody>
      </p:sp>
      <p:sp>
        <p:nvSpPr>
          <p:cNvPr id="3" name="عنصر نائب للمحتوى 2">
            <a:extLst>
              <a:ext uri="{FF2B5EF4-FFF2-40B4-BE49-F238E27FC236}">
                <a16:creationId xmlns:a16="http://schemas.microsoft.com/office/drawing/2014/main" id="{7385193D-4C77-4459-9E45-6C183AF108CC}"/>
              </a:ext>
            </a:extLst>
          </p:cNvPr>
          <p:cNvSpPr>
            <a:spLocks noGrp="1"/>
          </p:cNvSpPr>
          <p:nvPr>
            <p:ph idx="1"/>
          </p:nvPr>
        </p:nvSpPr>
        <p:spPr>
          <a:xfrm>
            <a:off x="1747666" y="1844824"/>
            <a:ext cx="10441159" cy="4470400"/>
          </a:xfrm>
        </p:spPr>
        <p:txBody>
          <a:bodyPr/>
          <a:lstStyle/>
          <a:p>
            <a:r>
              <a:rPr lang="ar-SA" b="1" dirty="0"/>
              <a:t>طريقة التلخيص للدراسات</a:t>
            </a:r>
            <a:r>
              <a:rPr lang="en-US" dirty="0"/>
              <a:t>    .</a:t>
            </a:r>
            <a:endParaRPr lang="ar-SA" dirty="0"/>
          </a:p>
          <a:p>
            <a:r>
              <a:rPr lang="ar-SA" b="1" dirty="0"/>
              <a:t>طريقة التسلسل التاريخي.</a:t>
            </a:r>
          </a:p>
          <a:p>
            <a:r>
              <a:rPr lang="ar-SA" b="1" dirty="0"/>
              <a:t>طريقة الموضوعات .</a:t>
            </a:r>
            <a:r>
              <a:rPr lang="ar-SA" dirty="0"/>
              <a:t> </a:t>
            </a:r>
          </a:p>
          <a:p>
            <a:r>
              <a:rPr lang="ar-SA" b="1" dirty="0"/>
              <a:t>طريقة المفاهيم العامة .</a:t>
            </a:r>
            <a:endParaRPr lang="ar-SA" dirty="0"/>
          </a:p>
          <a:p>
            <a:r>
              <a:rPr lang="ar-SA" b="1" dirty="0"/>
              <a:t>طريقة المقارنة بين المتشابهات والاختلافات .</a:t>
            </a:r>
            <a:r>
              <a:rPr lang="ar-SA" dirty="0"/>
              <a:t> </a:t>
            </a:r>
          </a:p>
          <a:p>
            <a:r>
              <a:rPr lang="ar-SA" b="1" dirty="0"/>
              <a:t>طريقة التصنيف بناء على منهجية البحث .</a:t>
            </a:r>
            <a:endParaRPr lang="ar-IQ" dirty="0"/>
          </a:p>
        </p:txBody>
      </p:sp>
      <p:pic>
        <p:nvPicPr>
          <p:cNvPr id="5" name="صورة 4">
            <a:extLst>
              <a:ext uri="{FF2B5EF4-FFF2-40B4-BE49-F238E27FC236}">
                <a16:creationId xmlns:a16="http://schemas.microsoft.com/office/drawing/2014/main" id="{95BF51C6-A777-4EC0-A6A5-EF721418B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16" y="1192560"/>
            <a:ext cx="5328592" cy="5589240"/>
          </a:xfrm>
          <a:prstGeom prst="rect">
            <a:avLst/>
          </a:prstGeom>
        </p:spPr>
      </p:pic>
      <p:pic>
        <p:nvPicPr>
          <p:cNvPr id="4" name="ملف صوتي 3">
            <a:hlinkClick r:id="" action="ppaction://media"/>
            <a:extLst>
              <a:ext uri="{FF2B5EF4-FFF2-40B4-BE49-F238E27FC236}">
                <a16:creationId xmlns:a16="http://schemas.microsoft.com/office/drawing/2014/main" id="{E2E20E6D-016E-4892-975D-9FD9E699E2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632707562"/>
      </p:ext>
    </p:extLst>
  </p:cSld>
  <p:clrMapOvr>
    <a:masterClrMapping/>
  </p:clrMapOvr>
  <mc:AlternateContent xmlns:mc="http://schemas.openxmlformats.org/markup-compatibility/2006" xmlns:p14="http://schemas.microsoft.com/office/powerpoint/2010/main">
    <mc:Choice Requires="p14">
      <p:transition spd="med" p14:dur="700" advTm="292472">
        <p:fade/>
      </p:transition>
    </mc:Choice>
    <mc:Fallback xmlns="">
      <p:transition spd="med" advTm="292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2DCCA8F-6804-4729-96A4-7C2079B0C151}"/>
              </a:ext>
            </a:extLst>
          </p:cNvPr>
          <p:cNvSpPr>
            <a:spLocks noGrp="1"/>
          </p:cNvSpPr>
          <p:nvPr>
            <p:ph idx="1"/>
          </p:nvPr>
        </p:nvSpPr>
        <p:spPr>
          <a:xfrm>
            <a:off x="888709" y="188639"/>
            <a:ext cx="11300116" cy="6669361"/>
          </a:xfrm>
        </p:spPr>
        <p:txBody>
          <a:bodyPr>
            <a:normAutofit/>
          </a:bodyPr>
          <a:lstStyle/>
          <a:p>
            <a:pPr rtl="0"/>
            <a:r>
              <a:rPr lang="ar-IQ" dirty="0"/>
              <a:t>من المعتمد في بحوث الجامعات العراقية وبالخصوص التربية الرياضية يتم تدوين بعض المعلومات من الدراسات السابقة لغرض توضيحها للقارئ وبيان مدى قربها وبعدها من دراسته وهذه المعلومات هي</a:t>
            </a:r>
            <a:endParaRPr lang="en-US" dirty="0"/>
          </a:p>
          <a:p>
            <a:pPr marL="0" indent="0" rtl="0">
              <a:buNone/>
            </a:pPr>
            <a:r>
              <a:rPr lang="en-US" dirty="0"/>
              <a:t>  </a:t>
            </a:r>
            <a:r>
              <a:rPr lang="ar-IQ" dirty="0"/>
              <a:t>1-( أسم الباحث ، السنة ) .</a:t>
            </a:r>
            <a:endParaRPr lang="en-US" dirty="0"/>
          </a:p>
          <a:p>
            <a:pPr marL="0" indent="0" rtl="0">
              <a:buNone/>
            </a:pPr>
            <a:r>
              <a:rPr lang="ar-IQ" dirty="0"/>
              <a:t>2-عنوان البحث .</a:t>
            </a:r>
            <a:endParaRPr lang="en-US" dirty="0"/>
          </a:p>
          <a:p>
            <a:pPr marL="0" indent="0" rtl="0">
              <a:buNone/>
            </a:pPr>
            <a:r>
              <a:rPr lang="ar-IQ" dirty="0"/>
              <a:t>3-أهداف البحث .</a:t>
            </a:r>
            <a:endParaRPr lang="en-US" dirty="0"/>
          </a:p>
          <a:p>
            <a:pPr marL="0" indent="0" rtl="0">
              <a:buNone/>
            </a:pPr>
            <a:r>
              <a:rPr lang="ar-IQ" dirty="0"/>
              <a:t>4-منهج البحث .</a:t>
            </a:r>
            <a:endParaRPr lang="en-US" dirty="0"/>
          </a:p>
          <a:p>
            <a:pPr marL="0" indent="0" rtl="0">
              <a:buNone/>
            </a:pPr>
            <a:r>
              <a:rPr lang="ar-IQ" dirty="0"/>
              <a:t>5-عينة البحث .</a:t>
            </a:r>
            <a:endParaRPr lang="en-US" dirty="0"/>
          </a:p>
          <a:p>
            <a:pPr marL="0" indent="0" rtl="0">
              <a:buNone/>
            </a:pPr>
            <a:r>
              <a:rPr lang="ar-IQ" dirty="0"/>
              <a:t>6-إجراءات البحث بشكل موجز .</a:t>
            </a:r>
            <a:endParaRPr lang="en-US" dirty="0"/>
          </a:p>
          <a:p>
            <a:pPr marL="0" indent="0" rtl="0">
              <a:buNone/>
            </a:pPr>
            <a:r>
              <a:rPr lang="ar-IQ" dirty="0"/>
              <a:t>7-أهم الاستنتاجات التي خرج بها الباحث .</a:t>
            </a:r>
            <a:endParaRPr lang="en-US" dirty="0"/>
          </a:p>
          <a:p>
            <a:pPr marL="0" indent="0" rtl="0">
              <a:buNone/>
            </a:pPr>
            <a:r>
              <a:rPr lang="ar-IQ" dirty="0"/>
              <a:t>8-يدون في الهامش المصدر الذي أخذت منه الدراسة السابقة .</a:t>
            </a:r>
            <a:endParaRPr lang="en-US" dirty="0"/>
          </a:p>
          <a:p>
            <a:endParaRPr lang="ar-IQ" dirty="0"/>
          </a:p>
        </p:txBody>
      </p:sp>
      <p:pic>
        <p:nvPicPr>
          <p:cNvPr id="2" name="ملف صوتي 1">
            <a:hlinkClick r:id="" action="ppaction://media"/>
            <a:extLst>
              <a:ext uri="{FF2B5EF4-FFF2-40B4-BE49-F238E27FC236}">
                <a16:creationId xmlns:a16="http://schemas.microsoft.com/office/drawing/2014/main" id="{AB4D8A2C-A284-4C9D-AF02-A88976DD3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238957293"/>
      </p:ext>
    </p:extLst>
  </p:cSld>
  <p:clrMapOvr>
    <a:masterClrMapping/>
  </p:clrMapOvr>
  <mc:AlternateContent xmlns:mc="http://schemas.openxmlformats.org/markup-compatibility/2006" xmlns:p14="http://schemas.microsoft.com/office/powerpoint/2010/main">
    <mc:Choice Requires="p14">
      <p:transition spd="med" p14:dur="700" advTm="102468">
        <p:fade/>
      </p:transition>
    </mc:Choice>
    <mc:Fallback xmlns="">
      <p:transition spd="med" advTm="102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6F87ED-7A0B-4D68-8FAD-43E33E36C2CC}"/>
              </a:ext>
            </a:extLst>
          </p:cNvPr>
          <p:cNvSpPr>
            <a:spLocks noGrp="1"/>
          </p:cNvSpPr>
          <p:nvPr>
            <p:ph type="title"/>
          </p:nvPr>
        </p:nvSpPr>
        <p:spPr/>
        <p:txBody>
          <a:bodyPr/>
          <a:lstStyle/>
          <a:p>
            <a:r>
              <a:rPr lang="ar-IQ" b="1" dirty="0"/>
              <a:t>خامسا</a:t>
            </a:r>
            <a:r>
              <a:rPr lang="ar-SA" b="1" dirty="0"/>
              <a:t> : </a:t>
            </a:r>
            <a:r>
              <a:rPr lang="ar-IQ" b="1" dirty="0"/>
              <a:t>مناقشة الدراسات السابقة </a:t>
            </a:r>
            <a:endParaRPr lang="ar-IQ" dirty="0"/>
          </a:p>
        </p:txBody>
      </p:sp>
      <p:sp>
        <p:nvSpPr>
          <p:cNvPr id="3" name="عنصر نائب للمحتوى 2">
            <a:extLst>
              <a:ext uri="{FF2B5EF4-FFF2-40B4-BE49-F238E27FC236}">
                <a16:creationId xmlns:a16="http://schemas.microsoft.com/office/drawing/2014/main" id="{CC7F2C65-CE61-41E1-81C0-2302869736B5}"/>
              </a:ext>
            </a:extLst>
          </p:cNvPr>
          <p:cNvSpPr>
            <a:spLocks noGrp="1"/>
          </p:cNvSpPr>
          <p:nvPr>
            <p:ph idx="1"/>
          </p:nvPr>
        </p:nvSpPr>
        <p:spPr>
          <a:xfrm>
            <a:off x="888709" y="1772816"/>
            <a:ext cx="11300116" cy="4399384"/>
          </a:xfrm>
        </p:spPr>
        <p:txBody>
          <a:bodyPr>
            <a:normAutofit fontScale="92500" lnSpcReduction="20000"/>
          </a:bodyPr>
          <a:lstStyle/>
          <a:p>
            <a:r>
              <a:rPr lang="ar-SA" dirty="0"/>
              <a:t>عند القيام بالاطلاع على إحدى الدراسات السابقة، يجب التركيز على خمس من النقاط الرئيسية في تلك الدراسة كما يلي:</a:t>
            </a:r>
            <a:endParaRPr lang="en-US" dirty="0"/>
          </a:p>
          <a:p>
            <a:r>
              <a:rPr lang="ar-SA" dirty="0"/>
              <a:t>-النقد المُتعلق بالمحتوى .</a:t>
            </a:r>
            <a:endParaRPr lang="en-US" dirty="0"/>
          </a:p>
          <a:p>
            <a:r>
              <a:rPr lang="ar-SA" dirty="0"/>
              <a:t>النقد المتعلق بالمنهجية .</a:t>
            </a:r>
            <a:endParaRPr lang="en-US" dirty="0"/>
          </a:p>
          <a:p>
            <a:r>
              <a:rPr lang="ar-SA" dirty="0"/>
              <a:t>-النقد المُتعلق بعينة الدراسة .</a:t>
            </a:r>
            <a:endParaRPr lang="en-US" dirty="0"/>
          </a:p>
          <a:p>
            <a:r>
              <a:rPr lang="ar-SA" dirty="0"/>
              <a:t>-النقد المتعلق بالمصداقية .</a:t>
            </a:r>
          </a:p>
          <a:p>
            <a:r>
              <a:rPr lang="ar-SA" dirty="0"/>
              <a:t>-النقد المتعلق بالنتائج.</a:t>
            </a:r>
          </a:p>
          <a:p>
            <a:r>
              <a:rPr lang="ar-SA" dirty="0"/>
              <a:t>مناقشة الدراسات السابقة تكون ( بذكر أوجه التشابه والاختلاف مع الدراسات السابقة وكذلك ذكر أوجه الاستفادة من الدراسات السابقة ) .</a:t>
            </a:r>
            <a:endParaRPr lang="en-US" dirty="0"/>
          </a:p>
          <a:p>
            <a:r>
              <a:rPr lang="ar-SA" dirty="0"/>
              <a:t> </a:t>
            </a:r>
            <a:endParaRPr lang="en-US" dirty="0"/>
          </a:p>
          <a:p>
            <a:endParaRPr lang="en-US" dirty="0"/>
          </a:p>
          <a:p>
            <a:endParaRPr lang="ar-IQ" dirty="0"/>
          </a:p>
        </p:txBody>
      </p:sp>
      <p:pic>
        <p:nvPicPr>
          <p:cNvPr id="4" name="ملف صوتي 3">
            <a:hlinkClick r:id="" action="ppaction://media"/>
            <a:extLst>
              <a:ext uri="{FF2B5EF4-FFF2-40B4-BE49-F238E27FC236}">
                <a16:creationId xmlns:a16="http://schemas.microsoft.com/office/drawing/2014/main" id="{F2B3E358-04C4-4F29-9CDA-6DA9CB387C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16740153"/>
      </p:ext>
    </p:extLst>
  </p:cSld>
  <p:clrMapOvr>
    <a:masterClrMapping/>
  </p:clrMapOvr>
  <mc:AlternateContent xmlns:mc="http://schemas.openxmlformats.org/markup-compatibility/2006" xmlns:p14="http://schemas.microsoft.com/office/powerpoint/2010/main">
    <mc:Choice Requires="p14">
      <p:transition spd="med" p14:dur="700" advTm="181712">
        <p:fade/>
      </p:transition>
    </mc:Choice>
    <mc:Fallback xmlns="">
      <p:transition spd="med" advTm="181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A7529DD-4110-4B7B-862D-F57A9A7CFAEB}"/>
              </a:ext>
            </a:extLst>
          </p:cNvPr>
          <p:cNvSpPr>
            <a:spLocks noGrp="1"/>
          </p:cNvSpPr>
          <p:nvPr>
            <p:ph type="title"/>
          </p:nvPr>
        </p:nvSpPr>
        <p:spPr>
          <a:xfrm>
            <a:off x="888709" y="76200"/>
            <a:ext cx="11300116" cy="904528"/>
          </a:xfrm>
        </p:spPr>
        <p:txBody>
          <a:bodyPr/>
          <a:lstStyle/>
          <a:p>
            <a:r>
              <a:rPr lang="ar-SA" b="1" dirty="0"/>
              <a:t> </a:t>
            </a:r>
            <a:r>
              <a:rPr lang="ar-SA" sz="3200" b="1" dirty="0"/>
              <a:t>أخطاء تتعلق بمراجعة الدراسات السابقة مثل :-</a:t>
            </a:r>
            <a:endParaRPr lang="ar-IQ" sz="3200" dirty="0"/>
          </a:p>
        </p:txBody>
      </p:sp>
      <p:sp>
        <p:nvSpPr>
          <p:cNvPr id="3" name="عنصر نائب للمحتوى 2">
            <a:extLst>
              <a:ext uri="{FF2B5EF4-FFF2-40B4-BE49-F238E27FC236}">
                <a16:creationId xmlns:a16="http://schemas.microsoft.com/office/drawing/2014/main" id="{D3E4598D-9F50-4909-A7B9-81F8589726B1}"/>
              </a:ext>
            </a:extLst>
          </p:cNvPr>
          <p:cNvSpPr>
            <a:spLocks noGrp="1"/>
          </p:cNvSpPr>
          <p:nvPr>
            <p:ph idx="1"/>
          </p:nvPr>
        </p:nvSpPr>
        <p:spPr>
          <a:xfrm>
            <a:off x="888709" y="1196752"/>
            <a:ext cx="11300116" cy="5585048"/>
          </a:xfrm>
        </p:spPr>
        <p:txBody>
          <a:bodyPr/>
          <a:lstStyle/>
          <a:p>
            <a:r>
              <a:rPr lang="ar-IQ" dirty="0"/>
              <a:t>مراجعة نوع محدد من الدراسات </a:t>
            </a:r>
          </a:p>
          <a:p>
            <a:r>
              <a:rPr lang="ar-IQ" dirty="0"/>
              <a:t>عرض الدراسات السابقة بطريقة عشوائية </a:t>
            </a:r>
          </a:p>
          <a:p>
            <a:r>
              <a:rPr lang="ar-IQ" dirty="0"/>
              <a:t>الثقة بنتائج الأبحاث السابقة </a:t>
            </a:r>
          </a:p>
          <a:p>
            <a:r>
              <a:rPr lang="ar-IQ" dirty="0"/>
              <a:t>عد</a:t>
            </a:r>
            <a:r>
              <a:rPr lang="ar-IQ" i="1" dirty="0"/>
              <a:t>م </a:t>
            </a:r>
            <a:r>
              <a:rPr lang="ar-IQ" dirty="0"/>
              <a:t>قدرة الباحث على الربط بين بحثه والدراسات السابقة </a:t>
            </a:r>
          </a:p>
          <a:p>
            <a:r>
              <a:rPr lang="ar-IQ" dirty="0"/>
              <a:t>تلخيص الدراسات السابقة بشكل كامل </a:t>
            </a:r>
          </a:p>
          <a:p>
            <a:r>
              <a:rPr lang="ar-IQ" dirty="0"/>
              <a:t>عدم قدرة الباحث على تصنيف الدراسات السابقة في ضوء معايير معينة </a:t>
            </a:r>
          </a:p>
          <a:p>
            <a:r>
              <a:rPr lang="ar-IQ" dirty="0"/>
              <a:t>ان يركز الباحث على نتائج الدراسات السابقة دون التعمق في فهم وتحليل منهج البحث والأدوات المستخدمة والأساليب الإحصائية المستخدمة</a:t>
            </a:r>
            <a:r>
              <a:rPr lang="en-US" dirty="0"/>
              <a:t> .</a:t>
            </a:r>
            <a:endParaRPr lang="en-US" i="1" dirty="0"/>
          </a:p>
          <a:p>
            <a:endParaRPr lang="ar-IQ" dirty="0"/>
          </a:p>
          <a:p>
            <a:endParaRPr lang="ar-IQ" dirty="0"/>
          </a:p>
        </p:txBody>
      </p:sp>
      <p:pic>
        <p:nvPicPr>
          <p:cNvPr id="4" name="ملف صوتي 3">
            <a:hlinkClick r:id="" action="ppaction://media"/>
            <a:extLst>
              <a:ext uri="{FF2B5EF4-FFF2-40B4-BE49-F238E27FC236}">
                <a16:creationId xmlns:a16="http://schemas.microsoft.com/office/drawing/2014/main" id="{2049CE13-B8F8-4101-BA77-85CAC3FF9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619600653"/>
      </p:ext>
    </p:extLst>
  </p:cSld>
  <p:clrMapOvr>
    <a:masterClrMapping/>
  </p:clrMapOvr>
  <mc:AlternateContent xmlns:mc="http://schemas.openxmlformats.org/markup-compatibility/2006" xmlns:p14="http://schemas.microsoft.com/office/powerpoint/2010/main">
    <mc:Choice Requires="p14">
      <p:transition spd="med" p14:dur="700" advTm="68554">
        <p:fade/>
      </p:transition>
    </mc:Choice>
    <mc:Fallback xmlns="">
      <p:transition spd="med" advTm="68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ADEEB44-48D5-4184-A0CD-A234751E4FDD}"/>
              </a:ext>
            </a:extLst>
          </p:cNvPr>
          <p:cNvSpPr>
            <a:spLocks noGrp="1"/>
          </p:cNvSpPr>
          <p:nvPr>
            <p:ph idx="1"/>
          </p:nvPr>
        </p:nvSpPr>
        <p:spPr>
          <a:xfrm>
            <a:off x="888709" y="188640"/>
            <a:ext cx="11300116" cy="5983560"/>
          </a:xfrm>
        </p:spPr>
        <p:txBody>
          <a:bodyPr/>
          <a:lstStyle/>
          <a:p>
            <a:r>
              <a:rPr lang="ar-IQ" sz="1800" dirty="0"/>
              <a:t>قد يجمع الباحث كل ما يرتبط ببحثه من بحوث ودراسات ونظريات على أساس انه يجمع كل ذلك ليضعه في فصل مستقل بعنوان الدراسات السابقة .</a:t>
            </a:r>
          </a:p>
          <a:p>
            <a:r>
              <a:rPr lang="ar-IQ" sz="1800" dirty="0"/>
              <a:t>الا يرتب الباحث الدراسات السابقة بطريقة منظمة </a:t>
            </a:r>
          </a:p>
          <a:p>
            <a:r>
              <a:rPr lang="ar-IQ" sz="1800" dirty="0"/>
              <a:t>عدم قيام الباحث بالتعليق والتحليل للدراسات لسابقة </a:t>
            </a:r>
            <a:endParaRPr lang="en-US" sz="1800" dirty="0"/>
          </a:p>
          <a:p>
            <a:r>
              <a:rPr lang="ar-IQ" sz="1800" dirty="0"/>
              <a:t>الباحث يجب ان يعلق على الدراسات السابقة من حيث مدى ارتباطها او اختلافها عن دراسته وتحليل أسباب التشابه والاختلاف.</a:t>
            </a:r>
            <a:endParaRPr lang="en-US" sz="1800" i="1" dirty="0"/>
          </a:p>
          <a:p>
            <a:r>
              <a:rPr lang="en-US" sz="1800" dirty="0"/>
              <a:t> </a:t>
            </a:r>
            <a:r>
              <a:rPr lang="ar-IQ" sz="1800" dirty="0"/>
              <a:t>عدم ذكر أوجه الاستفادة من الدراسات السابقة</a:t>
            </a:r>
            <a:r>
              <a:rPr lang="ar-SA" sz="1800" dirty="0"/>
              <a:t>.</a:t>
            </a:r>
          </a:p>
          <a:p>
            <a:r>
              <a:rPr lang="ar-IQ" dirty="0"/>
              <a:t>يجب أن يذكر كيف استفاد من الإطار النظري والدراسات السابقة في اختيار مشكلة البحث ومنهجه أو في بناء التصميم التجريبي وأدوات الدراسة أو حتى في اختيار عينة الدراسة</a:t>
            </a:r>
            <a:r>
              <a:rPr lang="ar-SA" dirty="0"/>
              <a:t>.</a:t>
            </a:r>
            <a:endParaRPr lang="en-US" i="1" dirty="0"/>
          </a:p>
          <a:p>
            <a:endParaRPr lang="en-US" sz="1800" i="1" dirty="0"/>
          </a:p>
          <a:p>
            <a:endParaRPr lang="en-US" i="1" dirty="0"/>
          </a:p>
          <a:p>
            <a:endParaRPr lang="ar-IQ" dirty="0"/>
          </a:p>
        </p:txBody>
      </p:sp>
      <p:pic>
        <p:nvPicPr>
          <p:cNvPr id="2" name="ملف صوتي 1">
            <a:hlinkClick r:id="" action="ppaction://media"/>
            <a:extLst>
              <a:ext uri="{FF2B5EF4-FFF2-40B4-BE49-F238E27FC236}">
                <a16:creationId xmlns:a16="http://schemas.microsoft.com/office/drawing/2014/main" id="{5249A223-C8BE-4796-840A-E0F16BC63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827365224"/>
      </p:ext>
    </p:extLst>
  </p:cSld>
  <p:clrMapOvr>
    <a:masterClrMapping/>
  </p:clrMapOvr>
  <mc:AlternateContent xmlns:mc="http://schemas.openxmlformats.org/markup-compatibility/2006" xmlns:p14="http://schemas.microsoft.com/office/powerpoint/2010/main">
    <mc:Choice Requires="p14">
      <p:transition spd="med" p14:dur="700" advTm="65063">
        <p:fade/>
      </p:transition>
    </mc:Choice>
    <mc:Fallback xmlns="">
      <p:transition spd="med" advTm="65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6C526A7-64B9-4C38-A062-04D316EBFA30}"/>
              </a:ext>
            </a:extLst>
          </p:cNvPr>
          <p:cNvSpPr>
            <a:spLocks noGrp="1"/>
          </p:cNvSpPr>
          <p:nvPr>
            <p:ph idx="1"/>
          </p:nvPr>
        </p:nvSpPr>
        <p:spPr>
          <a:xfrm>
            <a:off x="888709" y="836712"/>
            <a:ext cx="10157354" cy="5335488"/>
          </a:xfrm>
        </p:spPr>
        <p:txBody>
          <a:bodyPr/>
          <a:lstStyle/>
          <a:p>
            <a:pPr lvl="0"/>
            <a:r>
              <a:rPr lang="ar-IQ" dirty="0"/>
              <a:t>الإفراط في كتابة العناوين الرئيسية أو الفرعية</a:t>
            </a:r>
            <a:r>
              <a:rPr lang="ar-SA" dirty="0"/>
              <a:t>.</a:t>
            </a:r>
            <a:endParaRPr lang="en-US" i="1" dirty="0"/>
          </a:p>
          <a:p>
            <a:r>
              <a:rPr lang="ar-IQ" dirty="0"/>
              <a:t>بعض الباحثين يكتب عدد كبير من العناوين ويلاحظ إن المادة العلمية أو المحتوى تحت كل عنوان ضئيل </a:t>
            </a:r>
          </a:p>
          <a:p>
            <a:r>
              <a:rPr lang="ar-IQ" dirty="0"/>
              <a:t>الاقتصار على ذكر الدراسات التي تتفق نتائجها مع الدراسة الحالية</a:t>
            </a:r>
            <a:r>
              <a:rPr lang="ar-SA" dirty="0"/>
              <a:t>.</a:t>
            </a:r>
            <a:endParaRPr lang="en-US" i="1" dirty="0"/>
          </a:p>
          <a:p>
            <a:pPr lvl="0"/>
            <a:r>
              <a:rPr lang="ar-IQ" dirty="0"/>
              <a:t>يسرد بعض الباحثين فقط الدراسات التي اتفقت نتائجها مع </a:t>
            </a:r>
            <a:r>
              <a:rPr lang="ar-SA" dirty="0"/>
              <a:t>نتائج دراسته، </a:t>
            </a:r>
            <a:r>
              <a:rPr lang="ar-IQ" dirty="0"/>
              <a:t>ولا يذكر تلك التي اختلفت </a:t>
            </a:r>
            <a:endParaRPr lang="en-US" i="1" dirty="0"/>
          </a:p>
          <a:p>
            <a:pPr lvl="0"/>
            <a:r>
              <a:rPr lang="ar-IQ" dirty="0"/>
              <a:t>مع نتائجها على الرغم من أن ذكر الدراسات التي لا تتفق مع دراسته يظهر مصداقية الباحث وموضوعيته ويفيده في تفسير نتائج دراسته</a:t>
            </a:r>
            <a:r>
              <a:rPr lang="ar-SA" dirty="0"/>
              <a:t>.</a:t>
            </a:r>
            <a:endParaRPr lang="en-US" i="1" dirty="0"/>
          </a:p>
          <a:p>
            <a:endParaRPr lang="ar-IQ" dirty="0"/>
          </a:p>
        </p:txBody>
      </p:sp>
      <p:pic>
        <p:nvPicPr>
          <p:cNvPr id="2" name="ملف صوتي 1">
            <a:hlinkClick r:id="" action="ppaction://media"/>
            <a:extLst>
              <a:ext uri="{FF2B5EF4-FFF2-40B4-BE49-F238E27FC236}">
                <a16:creationId xmlns:a16="http://schemas.microsoft.com/office/drawing/2014/main" id="{A9B9F39F-0571-47A8-8FCE-DFF3E084B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995910347"/>
      </p:ext>
    </p:extLst>
  </p:cSld>
  <p:clrMapOvr>
    <a:masterClrMapping/>
  </p:clrMapOvr>
  <mc:AlternateContent xmlns:mc="http://schemas.openxmlformats.org/markup-compatibility/2006" xmlns:p14="http://schemas.microsoft.com/office/powerpoint/2010/main">
    <mc:Choice Requires="p14">
      <p:transition spd="med" p14:dur="700" advTm="44771">
        <p:fade/>
      </p:transition>
    </mc:Choice>
    <mc:Fallback xmlns="">
      <p:transition spd="med" advTm="447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4570412" y="1268760"/>
            <a:ext cx="7212632" cy="4752528"/>
          </a:xfrm>
        </p:spPr>
        <p:txBody>
          <a:bodyPr rtlCol="1"/>
          <a:lstStyle/>
          <a:p>
            <a:pPr rtl="1"/>
            <a:r>
              <a:rPr lang="ar-IQ" sz="4000" b="1" dirty="0">
                <a:cs typeface="+mj-cs"/>
              </a:rPr>
              <a:t>شكرا لأصغائكم </a:t>
            </a:r>
            <a:endParaRPr lang="ar-IQ" sz="4000" b="1" dirty="0"/>
          </a:p>
          <a:p>
            <a:pPr rtl="1"/>
            <a:endParaRPr lang="ar-IQ" dirty="0"/>
          </a:p>
          <a:p>
            <a:pPr rtl="1"/>
            <a:r>
              <a:rPr lang="ar-IQ" sz="3600" b="1">
                <a:cs typeface="+mj-cs"/>
              </a:rPr>
              <a:t>مع </a:t>
            </a:r>
            <a:r>
              <a:rPr lang="ar-IQ" sz="3600" b="1" dirty="0">
                <a:cs typeface="+mj-cs"/>
              </a:rPr>
              <a:t>امنياتي بالموفقة للجميع</a:t>
            </a:r>
          </a:p>
          <a:p>
            <a:pPr rtl="1"/>
            <a:endParaRPr lang="ar-IQ" sz="3600" b="1" dirty="0"/>
          </a:p>
          <a:p>
            <a:pPr rtl="1"/>
            <a:endParaRPr lang="ar-IQ" dirty="0">
              <a:cs typeface="+mj-cs"/>
            </a:endParaRPr>
          </a:p>
          <a:p>
            <a:pPr rtl="1"/>
            <a:endParaRPr lang="ar-IQ" dirty="0"/>
          </a:p>
          <a:p>
            <a:pPr rtl="1"/>
            <a:endParaRPr lang="ar-IQ" dirty="0">
              <a:cs typeface="+mj-cs"/>
            </a:endParaRPr>
          </a:p>
          <a:p>
            <a:pPr rtl="1"/>
            <a:endParaRPr lang="ar-IQ" dirty="0"/>
          </a:p>
          <a:p>
            <a:pPr rtl="1"/>
            <a:endParaRPr lang="ar-IQ" dirty="0">
              <a:cs typeface="+mj-cs"/>
            </a:endParaRPr>
          </a:p>
          <a:p>
            <a:pPr rtl="1"/>
            <a:endParaRPr lang="ar-SA" dirty="0">
              <a:cs typeface="+mj-cs"/>
            </a:endParaRPr>
          </a:p>
        </p:txBody>
      </p:sp>
      <p:pic>
        <p:nvPicPr>
          <p:cNvPr id="2" name="ملف صوتي 1">
            <a:hlinkClick r:id="" action="ppaction://media"/>
            <a:extLst>
              <a:ext uri="{FF2B5EF4-FFF2-40B4-BE49-F238E27FC236}">
                <a16:creationId xmlns:a16="http://schemas.microsoft.com/office/drawing/2014/main" id="{82B538BC-9D06-4C7A-BAF8-5D5985FB66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advTm="15822">
        <p:fade/>
      </p:transition>
    </mc:Choice>
    <mc:Fallback xmlns="">
      <p:transition spd="med" advTm="15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C190A7-97D5-4A53-B928-2276A7957BA6}"/>
              </a:ext>
            </a:extLst>
          </p:cNvPr>
          <p:cNvSpPr>
            <a:spLocks noGrp="1"/>
          </p:cNvSpPr>
          <p:nvPr>
            <p:ph type="title"/>
          </p:nvPr>
        </p:nvSpPr>
        <p:spPr/>
        <p:txBody>
          <a:bodyPr/>
          <a:lstStyle/>
          <a:p>
            <a:r>
              <a:rPr lang="ar-IQ" dirty="0"/>
              <a:t>ثبت محتويات المحاضرة :</a:t>
            </a:r>
          </a:p>
        </p:txBody>
      </p:sp>
      <p:sp>
        <p:nvSpPr>
          <p:cNvPr id="3" name="عنصر نائب للمحتوى 2">
            <a:extLst>
              <a:ext uri="{FF2B5EF4-FFF2-40B4-BE49-F238E27FC236}">
                <a16:creationId xmlns:a16="http://schemas.microsoft.com/office/drawing/2014/main" id="{ED1019EA-BFC5-44D9-9286-8A3C96200959}"/>
              </a:ext>
            </a:extLst>
          </p:cNvPr>
          <p:cNvSpPr>
            <a:spLocks noGrp="1"/>
          </p:cNvSpPr>
          <p:nvPr>
            <p:ph idx="1"/>
          </p:nvPr>
        </p:nvSpPr>
        <p:spPr/>
        <p:txBody>
          <a:bodyPr>
            <a:normAutofit fontScale="77500" lnSpcReduction="20000"/>
          </a:bodyPr>
          <a:lstStyle/>
          <a:p>
            <a:pPr lvl="0"/>
            <a:r>
              <a:rPr lang="ar-IQ" dirty="0"/>
              <a:t>محتويات الباب الثاني .</a:t>
            </a:r>
            <a:endParaRPr lang="en-US" dirty="0"/>
          </a:p>
          <a:p>
            <a:pPr lvl="0"/>
            <a:r>
              <a:rPr lang="ar-IQ" dirty="0"/>
              <a:t>مفهوم الدراسات النظرية .</a:t>
            </a:r>
            <a:endParaRPr lang="en-US" dirty="0"/>
          </a:p>
          <a:p>
            <a:pPr lvl="0"/>
            <a:r>
              <a:rPr lang="ar-IQ" dirty="0"/>
              <a:t>شروط كتابة الدراسات النظرية .</a:t>
            </a:r>
            <a:endParaRPr lang="en-US" dirty="0"/>
          </a:p>
          <a:p>
            <a:pPr lvl="0"/>
            <a:r>
              <a:rPr lang="ar-IQ" dirty="0"/>
              <a:t>أخطاء كتابة الإطار النظري .</a:t>
            </a:r>
            <a:endParaRPr lang="en-US" dirty="0"/>
          </a:p>
          <a:p>
            <a:pPr lvl="0"/>
            <a:r>
              <a:rPr lang="ar-IQ" dirty="0"/>
              <a:t>مفهوم الدراسات السابقة .</a:t>
            </a:r>
            <a:endParaRPr lang="en-US" dirty="0"/>
          </a:p>
          <a:p>
            <a:pPr lvl="0"/>
            <a:r>
              <a:rPr lang="ar-IQ" dirty="0"/>
              <a:t>فوائد الدراسات السابقة .</a:t>
            </a:r>
            <a:endParaRPr lang="en-US" dirty="0"/>
          </a:p>
          <a:p>
            <a:pPr lvl="0"/>
            <a:r>
              <a:rPr lang="ar-IQ" dirty="0"/>
              <a:t>عدد الدراسات السابقة .</a:t>
            </a:r>
            <a:endParaRPr lang="en-US" dirty="0"/>
          </a:p>
          <a:p>
            <a:pPr lvl="0"/>
            <a:r>
              <a:rPr lang="ar-IQ" dirty="0"/>
              <a:t>كيفية كتابة الدراسات السابقة .</a:t>
            </a:r>
            <a:endParaRPr lang="en-US" dirty="0"/>
          </a:p>
          <a:p>
            <a:pPr lvl="0"/>
            <a:r>
              <a:rPr lang="ar-IQ" dirty="0"/>
              <a:t>مناقشة الدراسات السابقة .</a:t>
            </a:r>
            <a:endParaRPr lang="en-US" dirty="0"/>
          </a:p>
          <a:p>
            <a:pPr lvl="0"/>
            <a:r>
              <a:rPr lang="ar-IQ" dirty="0"/>
              <a:t>أخطاء تتعلق بمراجعة الدراسات السابقة .</a:t>
            </a:r>
            <a:endParaRPr lang="en-US" dirty="0"/>
          </a:p>
          <a:p>
            <a:endParaRPr lang="ar-IQ" dirty="0"/>
          </a:p>
        </p:txBody>
      </p:sp>
      <p:pic>
        <p:nvPicPr>
          <p:cNvPr id="5" name="صورة 4">
            <a:extLst>
              <a:ext uri="{FF2B5EF4-FFF2-40B4-BE49-F238E27FC236}">
                <a16:creationId xmlns:a16="http://schemas.microsoft.com/office/drawing/2014/main" id="{65D2FEC2-9561-4EDC-BCEE-D7245A5A8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633" y="1844824"/>
            <a:ext cx="5319312" cy="3994150"/>
          </a:xfrm>
          <a:prstGeom prst="rect">
            <a:avLst/>
          </a:prstGeom>
        </p:spPr>
      </p:pic>
      <p:sp>
        <p:nvSpPr>
          <p:cNvPr id="9" name="مربع نص 8">
            <a:extLst>
              <a:ext uri="{FF2B5EF4-FFF2-40B4-BE49-F238E27FC236}">
                <a16:creationId xmlns:a16="http://schemas.microsoft.com/office/drawing/2014/main" id="{EA6B5BF7-296A-4049-96B1-ED6693C14384}"/>
              </a:ext>
            </a:extLst>
          </p:cNvPr>
          <p:cNvSpPr txBox="1"/>
          <p:nvPr/>
        </p:nvSpPr>
        <p:spPr>
          <a:xfrm>
            <a:off x="3303091" y="2888940"/>
            <a:ext cx="2664295" cy="1080120"/>
          </a:xfrm>
          <a:prstGeom prst="rect">
            <a:avLst/>
          </a:prstGeom>
          <a:noFill/>
        </p:spPr>
        <p:txBody>
          <a:bodyPr wrap="square" rtlCol="1">
            <a:spAutoFit/>
          </a:bodyPr>
          <a:lstStyle/>
          <a:p>
            <a:endParaRPr lang="ar-IQ" dirty="0"/>
          </a:p>
        </p:txBody>
      </p:sp>
      <p:pic>
        <p:nvPicPr>
          <p:cNvPr id="4" name="ملف صوتي 3">
            <a:hlinkClick r:id="" action="ppaction://media"/>
            <a:extLst>
              <a:ext uri="{FF2B5EF4-FFF2-40B4-BE49-F238E27FC236}">
                <a16:creationId xmlns:a16="http://schemas.microsoft.com/office/drawing/2014/main" id="{9B8FE1B1-5C27-4F13-97F4-6AE72F1B5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064329638"/>
      </p:ext>
    </p:extLst>
  </p:cSld>
  <p:clrMapOvr>
    <a:masterClrMapping/>
  </p:clrMapOvr>
  <mc:AlternateContent xmlns:mc="http://schemas.openxmlformats.org/markup-compatibility/2006" xmlns:p14="http://schemas.microsoft.com/office/powerpoint/2010/main">
    <mc:Choice Requires="p14">
      <p:transition spd="med" p14:dur="700" advTm="45669">
        <p:fade/>
      </p:transition>
    </mc:Choice>
    <mc:Fallback xmlns="">
      <p:transition spd="med" advTm="45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31ACE8-0ACA-4932-8062-0F4B146638B0}"/>
              </a:ext>
            </a:extLst>
          </p:cNvPr>
          <p:cNvSpPr>
            <a:spLocks noGrp="1"/>
          </p:cNvSpPr>
          <p:nvPr>
            <p:ph type="title"/>
          </p:nvPr>
        </p:nvSpPr>
        <p:spPr>
          <a:xfrm>
            <a:off x="2133971" y="332656"/>
            <a:ext cx="8912091" cy="1728192"/>
          </a:xfrm>
        </p:spPr>
        <p:txBody>
          <a:bodyPr>
            <a:normAutofit fontScale="90000"/>
          </a:bodyPr>
          <a:lstStyle/>
          <a:p>
            <a:pPr marL="304747" lvl="0" indent="-304747">
              <a:lnSpc>
                <a:spcPct val="95000"/>
              </a:lnSpc>
              <a:spcBef>
                <a:spcPts val="1866"/>
              </a:spcBef>
            </a:pPr>
            <a:r>
              <a:rPr lang="ar-SA" sz="2400" b="1" dirty="0">
                <a:solidFill>
                  <a:srgbClr val="374C81"/>
                </a:solidFill>
                <a:ea typeface="+mn-ea"/>
              </a:rPr>
              <a:t>     </a:t>
            </a:r>
            <a:br>
              <a:rPr lang="ar-SA" sz="2400" b="1" dirty="0">
                <a:solidFill>
                  <a:srgbClr val="374C81"/>
                </a:solidFill>
                <a:ea typeface="+mn-ea"/>
              </a:rPr>
            </a:br>
            <a:br>
              <a:rPr lang="ar-SA" sz="2400" b="1" dirty="0">
                <a:solidFill>
                  <a:srgbClr val="374C81"/>
                </a:solidFill>
                <a:ea typeface="+mn-ea"/>
              </a:rPr>
            </a:br>
            <a:br>
              <a:rPr lang="ar-SA" sz="2400" b="1" dirty="0">
                <a:solidFill>
                  <a:srgbClr val="374C81"/>
                </a:solidFill>
                <a:ea typeface="+mn-ea"/>
              </a:rPr>
            </a:br>
            <a:r>
              <a:rPr lang="ar-SA" sz="2400" b="1" dirty="0">
                <a:solidFill>
                  <a:srgbClr val="374C81"/>
                </a:solidFill>
                <a:ea typeface="+mn-ea"/>
              </a:rPr>
              <a:t> 2- الدراسات النظرية والدراسات السابقة(المشابهة</a:t>
            </a:r>
            <a:r>
              <a:rPr lang="en-US" sz="2400" b="1" dirty="0">
                <a:solidFill>
                  <a:srgbClr val="374C81"/>
                </a:solidFill>
                <a:ea typeface="+mn-ea"/>
              </a:rPr>
              <a:t>(</a:t>
            </a:r>
            <a:r>
              <a:rPr lang="ar-SA" sz="2400" b="1" dirty="0">
                <a:solidFill>
                  <a:srgbClr val="374C81"/>
                </a:solidFill>
                <a:ea typeface="+mn-ea"/>
              </a:rPr>
              <a:t> :</a:t>
            </a:r>
            <a:br>
              <a:rPr lang="en-US" sz="2400" dirty="0">
                <a:solidFill>
                  <a:srgbClr val="374C81"/>
                </a:solidFill>
                <a:ea typeface="+mn-ea"/>
              </a:rPr>
            </a:br>
            <a:r>
              <a:rPr lang="ar-SA" sz="2400" b="1" dirty="0">
                <a:solidFill>
                  <a:srgbClr val="374C81"/>
                </a:solidFill>
                <a:ea typeface="+mn-ea"/>
              </a:rPr>
              <a:t>٢</a:t>
            </a:r>
            <a:r>
              <a:rPr lang="en-US" sz="2400" b="1" dirty="0">
                <a:solidFill>
                  <a:srgbClr val="374C81"/>
                </a:solidFill>
                <a:ea typeface="+mn-ea"/>
              </a:rPr>
              <a:t>-</a:t>
            </a:r>
            <a:r>
              <a:rPr lang="ar-SA" sz="2400" b="1" dirty="0">
                <a:solidFill>
                  <a:srgbClr val="374C81"/>
                </a:solidFill>
                <a:ea typeface="+mn-ea"/>
              </a:rPr>
              <a:t>١ الدراسات النظرية :-</a:t>
            </a:r>
            <a:br>
              <a:rPr lang="en-US" sz="2400" dirty="0">
                <a:solidFill>
                  <a:srgbClr val="374C81"/>
                </a:solidFill>
                <a:ea typeface="+mn-ea"/>
              </a:rPr>
            </a:br>
            <a:endParaRPr lang="ar-IQ" dirty="0"/>
          </a:p>
        </p:txBody>
      </p:sp>
      <p:sp>
        <p:nvSpPr>
          <p:cNvPr id="3" name="عنصر نائب للمحتوى 2">
            <a:extLst>
              <a:ext uri="{FF2B5EF4-FFF2-40B4-BE49-F238E27FC236}">
                <a16:creationId xmlns:a16="http://schemas.microsoft.com/office/drawing/2014/main" id="{F5A932E8-3B1F-4342-A54F-8C2FFC3D25C0}"/>
              </a:ext>
            </a:extLst>
          </p:cNvPr>
          <p:cNvSpPr>
            <a:spLocks noGrp="1"/>
          </p:cNvSpPr>
          <p:nvPr>
            <p:ph idx="1"/>
          </p:nvPr>
        </p:nvSpPr>
        <p:spPr>
          <a:xfrm>
            <a:off x="888709" y="2636912"/>
            <a:ext cx="10157354" cy="3535288"/>
          </a:xfrm>
        </p:spPr>
        <p:txBody>
          <a:bodyPr/>
          <a:lstStyle/>
          <a:p>
            <a:endParaRPr lang="en-US" b="1" dirty="0"/>
          </a:p>
          <a:p>
            <a:r>
              <a:rPr lang="en-US" b="1" dirty="0"/>
              <a:t> </a:t>
            </a:r>
            <a:r>
              <a:rPr lang="ar-IQ" b="1" dirty="0"/>
              <a:t>مفهومها :</a:t>
            </a:r>
            <a:r>
              <a:rPr lang="ar-IQ" dirty="0"/>
              <a:t> </a:t>
            </a:r>
            <a:r>
              <a:rPr lang="ar-SA" dirty="0"/>
              <a:t>نقصد بالدراسات النظرية هي معلومات مرتبة ومنسقة من قبل الباحث تخص موضوع بحثه والتي تدعم بالمصادر والمراجع ذات الصلة بها</a:t>
            </a:r>
            <a:r>
              <a:rPr lang="en-US" dirty="0"/>
              <a:t>. </a:t>
            </a:r>
            <a:r>
              <a:rPr lang="ar-SA" dirty="0"/>
              <a:t>والغرض من هذا الموضوع (الدراسات النظرية ) هو توضيح للقارئ بعض الفقرات الغامضة أو المعلومات الجديدة الغير واردة في المصادر أو المراجع أو </a:t>
            </a:r>
            <a:endParaRPr lang="ar-IQ" dirty="0"/>
          </a:p>
        </p:txBody>
      </p:sp>
      <p:pic>
        <p:nvPicPr>
          <p:cNvPr id="4" name="ملف صوتي 3">
            <a:hlinkClick r:id="" action="ppaction://media"/>
            <a:extLst>
              <a:ext uri="{FF2B5EF4-FFF2-40B4-BE49-F238E27FC236}">
                <a16:creationId xmlns:a16="http://schemas.microsoft.com/office/drawing/2014/main" id="{A7DEF914-3F1B-4251-AB90-26BE5658D4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190783802"/>
      </p:ext>
    </p:extLst>
  </p:cSld>
  <p:clrMapOvr>
    <a:masterClrMapping/>
  </p:clrMapOvr>
  <mc:AlternateContent xmlns:mc="http://schemas.openxmlformats.org/markup-compatibility/2006" xmlns:p14="http://schemas.microsoft.com/office/powerpoint/2010/main">
    <mc:Choice Requires="p14">
      <p:transition spd="med" p14:dur="700" advTm="113515">
        <p:fade/>
      </p:transition>
    </mc:Choice>
    <mc:Fallback xmlns="">
      <p:transition spd="med" advTm="113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7D1CDD-6ECB-4D93-BD8D-64D71C9C828A}"/>
              </a:ext>
            </a:extLst>
          </p:cNvPr>
          <p:cNvSpPr>
            <a:spLocks noGrp="1"/>
          </p:cNvSpPr>
          <p:nvPr>
            <p:ph type="title"/>
          </p:nvPr>
        </p:nvSpPr>
        <p:spPr>
          <a:xfrm>
            <a:off x="888709" y="332656"/>
            <a:ext cx="11300116" cy="1224136"/>
          </a:xfrm>
        </p:spPr>
        <p:txBody>
          <a:bodyPr>
            <a:normAutofit/>
          </a:bodyPr>
          <a:lstStyle/>
          <a:p>
            <a:r>
              <a:rPr lang="en-US" dirty="0"/>
              <a:t> </a:t>
            </a:r>
            <a:r>
              <a:rPr lang="ar-SA" sz="4000" b="1" dirty="0"/>
              <a:t>شروط كتابة الدراسات النظرية</a:t>
            </a:r>
            <a:r>
              <a:rPr lang="en-US" sz="4000" b="1" dirty="0"/>
              <a:t> : </a:t>
            </a:r>
            <a:r>
              <a:rPr lang="ar-SA" sz="4000" b="1" dirty="0"/>
              <a:t>-</a:t>
            </a:r>
            <a:br>
              <a:rPr lang="en-US" sz="4000" dirty="0"/>
            </a:br>
            <a:endParaRPr lang="ar-IQ" sz="4000" dirty="0"/>
          </a:p>
        </p:txBody>
      </p:sp>
      <p:sp>
        <p:nvSpPr>
          <p:cNvPr id="3" name="عنصر نائب للمحتوى 2">
            <a:extLst>
              <a:ext uri="{FF2B5EF4-FFF2-40B4-BE49-F238E27FC236}">
                <a16:creationId xmlns:a16="http://schemas.microsoft.com/office/drawing/2014/main" id="{74F048CF-55A2-44EF-BC9C-485A387F1164}"/>
              </a:ext>
            </a:extLst>
          </p:cNvPr>
          <p:cNvSpPr>
            <a:spLocks noGrp="1"/>
          </p:cNvSpPr>
          <p:nvPr>
            <p:ph idx="1"/>
          </p:nvPr>
        </p:nvSpPr>
        <p:spPr/>
        <p:txBody>
          <a:bodyPr/>
          <a:lstStyle/>
          <a:p>
            <a:r>
              <a:rPr lang="ar-SA" dirty="0"/>
              <a:t>1</a:t>
            </a:r>
            <a:r>
              <a:rPr lang="en-US" dirty="0"/>
              <a:t> -</a:t>
            </a:r>
            <a:r>
              <a:rPr lang="ar-SA" dirty="0"/>
              <a:t>أن تكون مواضيع جديدة وبعضها من تأليف الباحث وليس نقلا فقط من المصادر</a:t>
            </a:r>
            <a:r>
              <a:rPr lang="en-US" dirty="0"/>
              <a:t>. </a:t>
            </a:r>
          </a:p>
          <a:p>
            <a:r>
              <a:rPr lang="ar-SA" dirty="0"/>
              <a:t>2- أن تكون موجزة ومفهومة ولا إسهاب غير مقبول .</a:t>
            </a:r>
            <a:endParaRPr lang="en-US" dirty="0"/>
          </a:p>
          <a:p>
            <a:r>
              <a:rPr lang="ar-SA" dirty="0"/>
              <a:t>3- الدقة في اقتباسها وتدوينها مع مصادرها .</a:t>
            </a:r>
            <a:endParaRPr lang="en-US" dirty="0"/>
          </a:p>
          <a:p>
            <a:r>
              <a:rPr lang="ar-SA" dirty="0"/>
              <a:t>4</a:t>
            </a:r>
            <a:r>
              <a:rPr lang="en-US" dirty="0"/>
              <a:t> -</a:t>
            </a:r>
            <a:r>
              <a:rPr lang="ar-SA" dirty="0"/>
              <a:t>أن تكون الموضوعات متسلسلة وأفضل شكل لها أن تدرج حسب وردها في عنوان البحث .</a:t>
            </a:r>
            <a:endParaRPr lang="en-US" dirty="0"/>
          </a:p>
          <a:p>
            <a:r>
              <a:rPr lang="ar-SA" dirty="0"/>
              <a:t>5- لابد من وجود وجهات نظر لباحث عند الاقتباس ووضع تعريفات إجرائية له وهذا يعطي دلالة لقوة الباحث العلمية وقدرة في فهم بحثه ومعالجة مشكلة البحثية</a:t>
            </a:r>
            <a:r>
              <a:rPr lang="en-US" dirty="0"/>
              <a:t>.  </a:t>
            </a:r>
          </a:p>
          <a:p>
            <a:endParaRPr lang="ar-IQ" dirty="0"/>
          </a:p>
        </p:txBody>
      </p:sp>
      <p:pic>
        <p:nvPicPr>
          <p:cNvPr id="4" name="ملف صوتي 3">
            <a:hlinkClick r:id="" action="ppaction://media"/>
            <a:extLst>
              <a:ext uri="{FF2B5EF4-FFF2-40B4-BE49-F238E27FC236}">
                <a16:creationId xmlns:a16="http://schemas.microsoft.com/office/drawing/2014/main" id="{B7D359BD-7E8F-41B2-932A-4E4356316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880301516"/>
      </p:ext>
    </p:extLst>
  </p:cSld>
  <p:clrMapOvr>
    <a:masterClrMapping/>
  </p:clrMapOvr>
  <mc:AlternateContent xmlns:mc="http://schemas.openxmlformats.org/markup-compatibility/2006" xmlns:p14="http://schemas.microsoft.com/office/powerpoint/2010/main">
    <mc:Choice Requires="p14">
      <p:transition spd="med" p14:dur="700" advTm="268035">
        <p:fade/>
      </p:transition>
    </mc:Choice>
    <mc:Fallback xmlns="">
      <p:transition spd="med" advTm="268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361E423-96C3-4B1E-839B-A934B07D8C05}"/>
              </a:ext>
            </a:extLst>
          </p:cNvPr>
          <p:cNvSpPr>
            <a:spLocks noGrp="1"/>
          </p:cNvSpPr>
          <p:nvPr>
            <p:ph idx="1"/>
          </p:nvPr>
        </p:nvSpPr>
        <p:spPr>
          <a:xfrm>
            <a:off x="1015734" y="188640"/>
            <a:ext cx="10839317" cy="6480720"/>
          </a:xfrm>
        </p:spPr>
        <p:txBody>
          <a:bodyPr>
            <a:normAutofit lnSpcReduction="10000"/>
          </a:bodyPr>
          <a:lstStyle/>
          <a:p>
            <a:r>
              <a:rPr lang="ar-SA" dirty="0"/>
              <a:t>٥</a:t>
            </a:r>
            <a:r>
              <a:rPr lang="en-US" dirty="0"/>
              <a:t> -</a:t>
            </a:r>
            <a:r>
              <a:rPr lang="ar-SA" dirty="0"/>
              <a:t>الاعتماد على المصادر والمراجع الحديثة ولا باس أن يستعين الباحث بشبكة الانترنيت</a:t>
            </a:r>
            <a:r>
              <a:rPr lang="en-US" dirty="0"/>
              <a:t>. </a:t>
            </a:r>
          </a:p>
          <a:p>
            <a:r>
              <a:rPr lang="ar-SA" dirty="0"/>
              <a:t>٦</a:t>
            </a:r>
            <a:r>
              <a:rPr lang="en-US" dirty="0"/>
              <a:t> -</a:t>
            </a:r>
            <a:r>
              <a:rPr lang="ar-SA" dirty="0"/>
              <a:t>تسلسل كتابة كل موضوع ويكون كما يلي </a:t>
            </a:r>
            <a:endParaRPr lang="en-US" dirty="0"/>
          </a:p>
          <a:p>
            <a:pPr lvl="0"/>
            <a:r>
              <a:rPr lang="ar-SA" dirty="0"/>
              <a:t>المفهوم .</a:t>
            </a:r>
          </a:p>
          <a:p>
            <a:pPr lvl="0"/>
            <a:r>
              <a:rPr lang="ar-SA" dirty="0"/>
              <a:t>التعريف</a:t>
            </a:r>
            <a:r>
              <a:rPr lang="ar-IQ" dirty="0"/>
              <a:t> ، ويكون هناك أيضا تعريف إجرائي للباحث .</a:t>
            </a:r>
            <a:r>
              <a:rPr lang="en-US" dirty="0"/>
              <a:t>.</a:t>
            </a:r>
            <a:endParaRPr lang="en-US" i="1" dirty="0"/>
          </a:p>
          <a:p>
            <a:pPr lvl="0"/>
            <a:r>
              <a:rPr lang="ar-SA" dirty="0"/>
              <a:t>الأهمية</a:t>
            </a:r>
            <a:endParaRPr lang="en-US" i="1" dirty="0"/>
          </a:p>
          <a:p>
            <a:pPr lvl="0"/>
            <a:r>
              <a:rPr lang="ar-SA" dirty="0"/>
              <a:t>الأنواع</a:t>
            </a:r>
            <a:r>
              <a:rPr lang="en-US" dirty="0"/>
              <a:t> .</a:t>
            </a:r>
            <a:endParaRPr lang="en-US" i="1" dirty="0"/>
          </a:p>
          <a:p>
            <a:pPr lvl="0"/>
            <a:r>
              <a:rPr lang="ar-IQ" dirty="0"/>
              <a:t>رأي الباحث يدخل في كل فقرة من الفقرات السابقة.</a:t>
            </a:r>
            <a:endParaRPr lang="en-US" i="1" dirty="0"/>
          </a:p>
          <a:p>
            <a:r>
              <a:rPr lang="ar-IQ" dirty="0"/>
              <a:t>أن ما يكتبه الباحث يجب أن يقتنع به قناعة تامة ويعرف المصدر الذي اقتبس منه ولا يجعل كتابته بشكل مبهم لا وضوح فيه  ، ويجب أن يراعي الباحث أثناء كتابته للدراسات النظرية بأن لا تكون طويلة جدا" بحيث تشمل صفحات كثيرة وكأن الباحث يؤلف كتابا ولاتكون قصيرة جدا" ومختصرة بحيث لا تغطي ما يحتويه عنوان البحث بل يجب أن يكون هناك تنسيقا "بين العنوان ومحاور الباب النظري وكذلك تنسيق صحيح مع محتويات وأبواب الرسالة الأخرى .</a:t>
            </a:r>
            <a:endParaRPr lang="en-US" dirty="0"/>
          </a:p>
          <a:p>
            <a:endParaRPr lang="ar-IQ" dirty="0"/>
          </a:p>
        </p:txBody>
      </p:sp>
      <p:pic>
        <p:nvPicPr>
          <p:cNvPr id="2" name="ملف صوتي 1">
            <a:hlinkClick r:id="" action="ppaction://media"/>
            <a:extLst>
              <a:ext uri="{FF2B5EF4-FFF2-40B4-BE49-F238E27FC236}">
                <a16:creationId xmlns:a16="http://schemas.microsoft.com/office/drawing/2014/main" id="{D1693E47-8BA2-46FA-8F09-96A268A2EF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079966719"/>
      </p:ext>
    </p:extLst>
  </p:cSld>
  <p:clrMapOvr>
    <a:masterClrMapping/>
  </p:clrMapOvr>
  <mc:AlternateContent xmlns:mc="http://schemas.openxmlformats.org/markup-compatibility/2006" xmlns:p14="http://schemas.microsoft.com/office/powerpoint/2010/main">
    <mc:Choice Requires="p14">
      <p:transition spd="med" p14:dur="700" advTm="281023">
        <p:fade/>
      </p:transition>
    </mc:Choice>
    <mc:Fallback xmlns="">
      <p:transition spd="med" advTm="2810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C3EDC1-C687-4B8E-A8A1-A1342608861E}"/>
              </a:ext>
            </a:extLst>
          </p:cNvPr>
          <p:cNvSpPr>
            <a:spLocks noGrp="1"/>
          </p:cNvSpPr>
          <p:nvPr>
            <p:ph type="title"/>
          </p:nvPr>
        </p:nvSpPr>
        <p:spPr/>
        <p:txBody>
          <a:bodyPr/>
          <a:lstStyle/>
          <a:p>
            <a:r>
              <a:rPr lang="ar-SA" b="1" u="sng" dirty="0"/>
              <a:t> أخطاء في كتابة الإطار النظري :-</a:t>
            </a:r>
            <a:br>
              <a:rPr lang="en-US" dirty="0"/>
            </a:br>
            <a:endParaRPr lang="ar-IQ" dirty="0"/>
          </a:p>
        </p:txBody>
      </p:sp>
      <p:sp>
        <p:nvSpPr>
          <p:cNvPr id="3" name="عنصر نائب للمحتوى 2">
            <a:extLst>
              <a:ext uri="{FF2B5EF4-FFF2-40B4-BE49-F238E27FC236}">
                <a16:creationId xmlns:a16="http://schemas.microsoft.com/office/drawing/2014/main" id="{B6CEA0C6-A8C5-4DB8-824F-4E1138A6D29C}"/>
              </a:ext>
            </a:extLst>
          </p:cNvPr>
          <p:cNvSpPr>
            <a:spLocks noGrp="1"/>
          </p:cNvSpPr>
          <p:nvPr>
            <p:ph idx="1"/>
          </p:nvPr>
        </p:nvSpPr>
        <p:spPr/>
        <p:txBody>
          <a:bodyPr/>
          <a:lstStyle/>
          <a:p>
            <a:r>
              <a:rPr lang="ar-IQ" dirty="0"/>
              <a:t>أن يتبع الباحث طريقة القص واللصق  جزء من هنا وجزء من هناك وإشارة للمرجع دون أي ترابط أو منطق يدل على فهم وتمكن الباحث مما يكتبه وقد يؤدي ذلك إلى تضخم الإطار النظري دون داع</a:t>
            </a:r>
            <a:r>
              <a:rPr lang="en-US" dirty="0"/>
              <a:t> .</a:t>
            </a:r>
            <a:endParaRPr lang="en-US" i="1" dirty="0"/>
          </a:p>
          <a:p>
            <a:r>
              <a:rPr lang="ar-IQ" dirty="0"/>
              <a:t>أن يلتزم الباحث بأسلوب واحد في عرض ما يقدمه من أدبيات ودراسات ، فيبدأ كل فقرة بنفس الجملة ويعطي مساحة متماثلة لكل موضوع وهذا غير مطلوب حيث تختلف أهمية كل موضوع ومدى ارتباطه بالبحث</a:t>
            </a:r>
            <a:r>
              <a:rPr lang="en-US" dirty="0"/>
              <a:t> .</a:t>
            </a:r>
            <a:endParaRPr lang="en-US" i="1" dirty="0"/>
          </a:p>
          <a:p>
            <a:r>
              <a:rPr lang="ar-IQ" dirty="0"/>
              <a:t>أن يبالغ في الاقتباسات فلا شيء أكثر مللاً للقارئ واقل متعه من أطار النظري عبارة عن اقتباسات يربطها الباحث بجملة أو جملتين ويكرر نفس الأسلوب ، ونظراً لان هذه الاقتباسات من مصادر مختلفة ولكتاب مختلفين وكتبها أصحابها كل بأسلوبه الخاص تكون النتيجة كلاماً متفككاً وصعب القراءة والفهم وغير ذي جدوى للباحث</a:t>
            </a:r>
            <a:r>
              <a:rPr lang="en-US" dirty="0"/>
              <a:t> .</a:t>
            </a:r>
            <a:endParaRPr lang="en-US" i="1" dirty="0"/>
          </a:p>
          <a:p>
            <a:endParaRPr lang="ar-IQ" dirty="0"/>
          </a:p>
        </p:txBody>
      </p:sp>
      <p:pic>
        <p:nvPicPr>
          <p:cNvPr id="4" name="ملف صوتي 3">
            <a:hlinkClick r:id="" action="ppaction://media"/>
            <a:extLst>
              <a:ext uri="{FF2B5EF4-FFF2-40B4-BE49-F238E27FC236}">
                <a16:creationId xmlns:a16="http://schemas.microsoft.com/office/drawing/2014/main" id="{BA29FCF4-5A3B-41B2-9691-82D2E1834F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110465321"/>
      </p:ext>
    </p:extLst>
  </p:cSld>
  <p:clrMapOvr>
    <a:masterClrMapping/>
  </p:clrMapOvr>
  <mc:AlternateContent xmlns:mc="http://schemas.openxmlformats.org/markup-compatibility/2006" xmlns:p14="http://schemas.microsoft.com/office/powerpoint/2010/main">
    <mc:Choice Requires="p14">
      <p:transition spd="med" p14:dur="700" advTm="140173">
        <p:fade/>
      </p:transition>
    </mc:Choice>
    <mc:Fallback xmlns="">
      <p:transition spd="med" advTm="140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CDB6D9-DF4E-44EA-A422-CD7F123C6FC3}"/>
              </a:ext>
            </a:extLst>
          </p:cNvPr>
          <p:cNvSpPr>
            <a:spLocks noGrp="1"/>
          </p:cNvSpPr>
          <p:nvPr>
            <p:ph type="title"/>
          </p:nvPr>
        </p:nvSpPr>
        <p:spPr>
          <a:xfrm>
            <a:off x="1020250" y="200224"/>
            <a:ext cx="10983333" cy="2436688"/>
          </a:xfrm>
        </p:spPr>
        <p:txBody>
          <a:bodyPr>
            <a:normAutofit/>
          </a:bodyPr>
          <a:lstStyle/>
          <a:p>
            <a:r>
              <a:rPr lang="ar-SA" sz="3600" b="1" dirty="0"/>
              <a:t>2 - 2 الدراسات السابقة(المشابهة</a:t>
            </a:r>
            <a:r>
              <a:rPr lang="en-US" sz="3600" b="1" dirty="0"/>
              <a:t>(</a:t>
            </a:r>
            <a:br>
              <a:rPr lang="en-US" sz="3600" dirty="0"/>
            </a:br>
            <a:r>
              <a:rPr lang="ar-SA" sz="3600" b="1" dirty="0"/>
              <a:t> أولا : -  مفهوم الدراسات السابقة والمشابهة والمرتبطة :-  </a:t>
            </a:r>
            <a:br>
              <a:rPr lang="en-US" sz="3600" dirty="0"/>
            </a:br>
            <a:endParaRPr lang="ar-IQ" sz="3600" dirty="0"/>
          </a:p>
        </p:txBody>
      </p:sp>
      <p:sp>
        <p:nvSpPr>
          <p:cNvPr id="3" name="عنصر نائب للمحتوى 2">
            <a:extLst>
              <a:ext uri="{FF2B5EF4-FFF2-40B4-BE49-F238E27FC236}">
                <a16:creationId xmlns:a16="http://schemas.microsoft.com/office/drawing/2014/main" id="{AC5DF100-1F0F-4A2D-B99B-9FBD9B418615}"/>
              </a:ext>
            </a:extLst>
          </p:cNvPr>
          <p:cNvSpPr>
            <a:spLocks noGrp="1"/>
          </p:cNvSpPr>
          <p:nvPr>
            <p:ph idx="1"/>
          </p:nvPr>
        </p:nvSpPr>
        <p:spPr>
          <a:xfrm>
            <a:off x="6509768" y="2276872"/>
            <a:ext cx="5679057" cy="3960440"/>
          </a:xfrm>
        </p:spPr>
        <p:txBody>
          <a:bodyPr/>
          <a:lstStyle/>
          <a:p>
            <a:pPr marL="0" indent="0">
              <a:buNone/>
            </a:pPr>
            <a:endParaRPr lang="ar-SA" b="1" dirty="0"/>
          </a:p>
          <a:p>
            <a:pPr marL="0" indent="0">
              <a:buNone/>
            </a:pPr>
            <a:endParaRPr lang="ar-SA" b="1" dirty="0"/>
          </a:p>
          <a:p>
            <a:pPr marL="0" indent="0">
              <a:buNone/>
            </a:pPr>
            <a:r>
              <a:rPr lang="ar-SA" b="1" dirty="0"/>
              <a:t>الدراسات السابقة</a:t>
            </a:r>
            <a:r>
              <a:rPr lang="ar-SA" dirty="0"/>
              <a:t> : ونقصد بها هي تلك الدراسات التي سبق كتابتها والتي تحتوي على معلومات أو معارف مرتبطة بمشكلة البحث . والغرض من تدوينها وتحليلها لعدم تكرارها أو دراسة مشكلة بعينها سبقت دراستها وبحثها بالإضافة إلى إتاحة الفرصة أمام الباحث لتصميم بحثه نحو الأفضل .</a:t>
            </a:r>
            <a:endParaRPr lang="en-US" dirty="0"/>
          </a:p>
          <a:p>
            <a:endParaRPr lang="ar-IQ" dirty="0"/>
          </a:p>
        </p:txBody>
      </p:sp>
      <p:pic>
        <p:nvPicPr>
          <p:cNvPr id="5" name="صورة 4">
            <a:extLst>
              <a:ext uri="{FF2B5EF4-FFF2-40B4-BE49-F238E27FC236}">
                <a16:creationId xmlns:a16="http://schemas.microsoft.com/office/drawing/2014/main" id="{D7456C44-3795-4728-9619-BC1571E06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85" y="3068960"/>
            <a:ext cx="5757927" cy="3419498"/>
          </a:xfrm>
          <a:prstGeom prst="rect">
            <a:avLst/>
          </a:prstGeom>
        </p:spPr>
      </p:pic>
      <p:pic>
        <p:nvPicPr>
          <p:cNvPr id="4" name="ملف صوتي 3">
            <a:hlinkClick r:id="" action="ppaction://media"/>
            <a:extLst>
              <a:ext uri="{FF2B5EF4-FFF2-40B4-BE49-F238E27FC236}">
                <a16:creationId xmlns:a16="http://schemas.microsoft.com/office/drawing/2014/main" id="{4050EB5B-2136-4573-8129-1F3743F066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141850849"/>
      </p:ext>
    </p:extLst>
  </p:cSld>
  <p:clrMapOvr>
    <a:masterClrMapping/>
  </p:clrMapOvr>
  <mc:AlternateContent xmlns:mc="http://schemas.openxmlformats.org/markup-compatibility/2006" xmlns:p14="http://schemas.microsoft.com/office/powerpoint/2010/main">
    <mc:Choice Requires="p14">
      <p:transition spd="med" p14:dur="700" advTm="129508">
        <p:fade/>
      </p:transition>
    </mc:Choice>
    <mc:Fallback xmlns="">
      <p:transition spd="med" advTm="1295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4294212" y="1340768"/>
            <a:ext cx="7212632" cy="4752528"/>
          </a:xfrm>
        </p:spPr>
        <p:txBody>
          <a:bodyPr rtlCol="1"/>
          <a:lstStyle/>
          <a:p>
            <a:pPr marL="304747" lvl="0" indent="-304747">
              <a:spcBef>
                <a:spcPts val="1866"/>
              </a:spcBef>
              <a:buFont typeface="Arial" pitchFamily="34" charset="0"/>
              <a:buChar char="•"/>
            </a:pPr>
            <a:r>
              <a:rPr lang="ar-SA" sz="2400" b="1" dirty="0">
                <a:solidFill>
                  <a:srgbClr val="374C81"/>
                </a:solidFill>
              </a:rPr>
              <a:t>والدراسات السابقة </a:t>
            </a:r>
          </a:p>
          <a:p>
            <a:pPr marL="304747" lvl="0" indent="-304747">
              <a:spcBef>
                <a:spcPts val="1866"/>
              </a:spcBef>
              <a:buFont typeface="Arial" pitchFamily="34" charset="0"/>
              <a:buChar char="•"/>
            </a:pPr>
            <a:r>
              <a:rPr lang="ar-SA" sz="2400" dirty="0">
                <a:solidFill>
                  <a:srgbClr val="374C81"/>
                </a:solidFill>
              </a:rPr>
              <a:t>تعني أيضا" دراسة نفس المتغيرات التابعة والمستقلة وفي نفس الفعالية الرياضة . لكن هناك مبررات إعادة دراسة تلك المشكلة كأن تكون مضى عليها ما لا يقل عن خمس سنوات واستجدت اختبارات أو ظروف أخرى استدعت دراسة نفس المشكلة. أو اختلاف العينة أو الظروف المكانية شرط أن توجد تبريرات لإعادة دراسة تلك المشكلة</a:t>
            </a:r>
            <a:r>
              <a:rPr lang="en-US" sz="2400" dirty="0">
                <a:solidFill>
                  <a:srgbClr val="374C81"/>
                </a:solidFill>
              </a:rPr>
              <a:t> .</a:t>
            </a:r>
            <a:endParaRPr lang="ar-IQ" dirty="0">
              <a:cs typeface="+mj-cs"/>
            </a:endParaRPr>
          </a:p>
          <a:p>
            <a:pPr rtl="1"/>
            <a:endParaRPr lang="ar-IQ" dirty="0"/>
          </a:p>
          <a:p>
            <a:pPr rtl="1"/>
            <a:endParaRPr lang="ar-IQ" dirty="0">
              <a:cs typeface="+mj-cs"/>
            </a:endParaRPr>
          </a:p>
          <a:p>
            <a:pPr rtl="1"/>
            <a:endParaRPr lang="ar-SA" dirty="0">
              <a:cs typeface="+mj-cs"/>
            </a:endParaRPr>
          </a:p>
        </p:txBody>
      </p:sp>
      <p:pic>
        <p:nvPicPr>
          <p:cNvPr id="2" name="ملف صوتي 1">
            <a:hlinkClick r:id="" action="ppaction://media"/>
            <a:extLst>
              <a:ext uri="{FF2B5EF4-FFF2-40B4-BE49-F238E27FC236}">
                <a16:creationId xmlns:a16="http://schemas.microsoft.com/office/drawing/2014/main" id="{0EFBF01F-97E4-46C3-8A98-82F836C35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534359582"/>
      </p:ext>
    </p:extLst>
  </p:cSld>
  <p:clrMapOvr>
    <a:masterClrMapping/>
  </p:clrMapOvr>
  <mc:AlternateContent xmlns:mc="http://schemas.openxmlformats.org/markup-compatibility/2006" xmlns:p14="http://schemas.microsoft.com/office/powerpoint/2010/main">
    <mc:Choice Requires="p14">
      <p:transition spd="med" p14:dur="700" advTm="18189">
        <p:fade/>
      </p:transition>
    </mc:Choice>
    <mc:Fallback xmlns="">
      <p:transition spd="med" advTm="18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C02788E-D585-4FA8-B592-78FD3E527DED}"/>
              </a:ext>
            </a:extLst>
          </p:cNvPr>
          <p:cNvSpPr>
            <a:spLocks noGrp="1"/>
          </p:cNvSpPr>
          <p:nvPr>
            <p:ph idx="1"/>
          </p:nvPr>
        </p:nvSpPr>
        <p:spPr>
          <a:xfrm>
            <a:off x="909836" y="1844824"/>
            <a:ext cx="10157354" cy="4470400"/>
          </a:xfrm>
        </p:spPr>
        <p:txBody>
          <a:bodyPr/>
          <a:lstStyle/>
          <a:p>
            <a:r>
              <a:rPr lang="ar-SA" b="1" dirty="0"/>
              <a:t>أما الدراسات المشابهة</a:t>
            </a:r>
            <a:r>
              <a:rPr lang="ar-SA" dirty="0"/>
              <a:t> : </a:t>
            </a:r>
          </a:p>
          <a:p>
            <a:r>
              <a:rPr lang="ar-SA" dirty="0"/>
              <a:t>تعني دراسة مشكلة مشابهة للمشكلة الحالية في بعض المتغيرات كأن تكون استعمال المتغير المستقل نفسه على متغيرات تابعة مختلفة وفي فعالية أخرى . أو متغير مستقل مختلف على متغيرات تابعة مشابهة لنفس الفعالية أو فعالية رياضية أخرى. إذا تكون مشابهه أما في المتغيرات المستقلة أو المتغيرات التابعة أو في الفعالية الرياضية .أما كلمة </a:t>
            </a:r>
            <a:r>
              <a:rPr lang="ar-SA" b="1" dirty="0"/>
              <a:t>دراسات مرتبطة</a:t>
            </a:r>
            <a:r>
              <a:rPr lang="ar-SA" dirty="0"/>
              <a:t> هي الأفضل عندما نأخذ دراسات مشابهه ودراسات سابقة.</a:t>
            </a:r>
            <a:endParaRPr lang="en-US" dirty="0"/>
          </a:p>
          <a:p>
            <a:endParaRPr lang="ar-IQ" dirty="0"/>
          </a:p>
        </p:txBody>
      </p:sp>
      <p:pic>
        <p:nvPicPr>
          <p:cNvPr id="4" name="ملف صوتي 3">
            <a:hlinkClick r:id="" action="ppaction://media"/>
            <a:extLst>
              <a:ext uri="{FF2B5EF4-FFF2-40B4-BE49-F238E27FC236}">
                <a16:creationId xmlns:a16="http://schemas.microsoft.com/office/drawing/2014/main" id="{A1528BF3-80FC-40FC-B315-7F2C32E8B0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027096409"/>
      </p:ext>
    </p:extLst>
  </p:cSld>
  <p:clrMapOvr>
    <a:masterClrMapping/>
  </p:clrMapOvr>
  <mc:AlternateContent xmlns:mc="http://schemas.openxmlformats.org/markup-compatibility/2006" xmlns:p14="http://schemas.microsoft.com/office/powerpoint/2010/main">
    <mc:Choice Requires="p14">
      <p:transition spd="med" p14:dur="700" advTm="153935">
        <p:fade/>
      </p:transition>
    </mc:Choice>
    <mc:Fallback xmlns="">
      <p:transition spd="med" advTm="153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الكتب 16×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26128_TF02787940.potx" id="{3119B811-502C-446C-B9E5-3B5275BB6F38}" vid="{A5E53492-BFB8-48A4-91CA-BC06A6061F63}"/>
    </a:ext>
  </a:extLst>
</a:theme>
</file>

<file path=ppt/theme/theme2.xml><?xml version="1.0" encoding="utf-8"?>
<a:theme xmlns:a="http://schemas.openxmlformats.org/drawingml/2006/main" name="نسق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نسق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01D382-32B0-43EE-932C-28906AF37617}">
  <ds:schemaRefs>
    <ds:schemaRef ds:uri="http://schemas.microsoft.com/office/2006/metadata/properties"/>
    <ds:schemaRef ds:uri="http://www.w3.org/2000/xmlns/"/>
    <ds:schemaRef ds:uri="4873beb7-5857-4685-be1f-d57550cc96cc"/>
    <ds:schemaRef ds:uri="http://www.w3.org/2001/XMLSchema-instance"/>
    <ds:schemaRef ds:uri="http://schemas.microsoft.com/office/infopath/2007/PartnerControl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0/xmlns/"/>
    <ds:schemaRef ds:uri="http://www.w3.org/2001/XMLSchema"/>
    <ds:schemaRef ds:uri="4873beb7-5857-4685-be1f-d57550cc96cc"/>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عرض تقديمي على شكل مجموعة كتب زرقاء اللون (شاشة عريضة)</Template>
  <TotalTime>0</TotalTime>
  <Words>1301</Words>
  <Application>Microsoft Office PowerPoint</Application>
  <PresentationFormat>مخصص</PresentationFormat>
  <Paragraphs>115</Paragraphs>
  <Slides>18</Slides>
  <Notes>3</Notes>
  <HiddenSlides>0</HiddenSlides>
  <MMClips>18</MMClips>
  <ScaleCrop>false</ScaleCrop>
  <HeadingPairs>
    <vt:vector size="4" baseType="variant">
      <vt:variant>
        <vt:lpstr>نسق</vt:lpstr>
      </vt:variant>
      <vt:variant>
        <vt:i4>1</vt:i4>
      </vt:variant>
      <vt:variant>
        <vt:lpstr>عناوين الشرائح</vt:lpstr>
      </vt:variant>
      <vt:variant>
        <vt:i4>18</vt:i4>
      </vt:variant>
    </vt:vector>
  </HeadingPairs>
  <TitlesOfParts>
    <vt:vector size="19" baseType="lpstr">
      <vt:lpstr>الكتب 16×9</vt:lpstr>
      <vt:lpstr>محاضرة بعنوان : شروط كتابة الدراسات النظرية وأهمية الدراسات السابقة  </vt:lpstr>
      <vt:lpstr>ثبت محتويات المحاضرة :</vt:lpstr>
      <vt:lpstr>         2- الدراسات النظرية والدراسات السابقة(المشابهة( : ٢-١ الدراسات النظرية :- </vt:lpstr>
      <vt:lpstr> شروط كتابة الدراسات النظرية : - </vt:lpstr>
      <vt:lpstr>عرض تقديمي في PowerPoint</vt:lpstr>
      <vt:lpstr> أخطاء في كتابة الإطار النظري :- </vt:lpstr>
      <vt:lpstr>2 - 2 الدراسات السابقة(المشابهة(  أولا : -  مفهوم الدراسات السابقة والمشابهة والمرتبطة :-   </vt:lpstr>
      <vt:lpstr>عرض تقديمي في PowerPoint</vt:lpstr>
      <vt:lpstr>عرض تقديمي في PowerPoint</vt:lpstr>
      <vt:lpstr>ثانيا : - فوائد الدراسات السابقة - :  </vt:lpstr>
      <vt:lpstr>ثالثا :-  عدد الدراسات السابقة (المشابهة) :- </vt:lpstr>
      <vt:lpstr>رابعا : - كيفية كتابة الدراسات السابقة :  </vt:lpstr>
      <vt:lpstr>عرض تقديمي في PowerPoint</vt:lpstr>
      <vt:lpstr>خامسا : مناقشة الدراسات السابقة </vt:lpstr>
      <vt:lpstr> أخطاء تتعلق بمراجعة الدراسات السابقة مثل :-</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محاضرة بعنوان : شروط كتابة الدراسات النظرية وأهمية الدراسات السابقة  </dc:title>
  <dc:creator/>
  <cp:lastModifiedBy>مستخدم غير معروف</cp:lastModifiedBy>
  <cp:revision>2</cp:revision>
  <dcterms:created xsi:type="dcterms:W3CDTF">2020-04-04T21:30:03Z</dcterms:created>
  <dcterms:modified xsi:type="dcterms:W3CDTF">2020-04-07T23:30:42Z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