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70" r:id="rId2"/>
    <p:sldId id="256" r:id="rId3"/>
    <p:sldId id="257" r:id="rId4"/>
    <p:sldId id="261" r:id="rId5"/>
    <p:sldId id="267" r:id="rId6"/>
    <p:sldId id="268" r:id="rId7"/>
    <p:sldId id="269" r:id="rId8"/>
    <p:sldId id="265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0FF408-80A4-472D-9F59-93480E937020}" type="datetimeFigureOut">
              <a:rPr lang="ar-IQ" smtClean="0"/>
              <a:pPr/>
              <a:t>09/10/1440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14B25-0C7F-416D-A26A-DD6280485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Fourteenth Lecture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14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-0-02-03-04445d624ad5fc598206fbb5888ed9aaf672a6d483a5345dd5bc376a9138727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-0-02-03-951ddcaef055c5e23f0c6831de133ae84fde75dee2388e437be0037e048b4ea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643026"/>
            <a:ext cx="3001523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سهم إلى اليمين 2"/>
          <p:cNvSpPr/>
          <p:nvPr/>
        </p:nvSpPr>
        <p:spPr>
          <a:xfrm>
            <a:off x="2357422" y="2117394"/>
            <a:ext cx="207170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سهم إلى اليمين 3"/>
          <p:cNvSpPr/>
          <p:nvPr/>
        </p:nvSpPr>
        <p:spPr>
          <a:xfrm>
            <a:off x="2643174" y="2571744"/>
            <a:ext cx="169278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سهم إلى اليمين 4"/>
          <p:cNvSpPr/>
          <p:nvPr/>
        </p:nvSpPr>
        <p:spPr>
          <a:xfrm>
            <a:off x="2786050" y="3000372"/>
            <a:ext cx="140703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سهم إلى اليمين 5"/>
          <p:cNvSpPr/>
          <p:nvPr/>
        </p:nvSpPr>
        <p:spPr>
          <a:xfrm rot="21101757">
            <a:off x="2593125" y="3642207"/>
            <a:ext cx="1549912" cy="81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سهم إلى اليمين 6"/>
          <p:cNvSpPr/>
          <p:nvPr/>
        </p:nvSpPr>
        <p:spPr>
          <a:xfrm flipV="1">
            <a:off x="2357422" y="4643446"/>
            <a:ext cx="192882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سهم إلى اليمين 7"/>
          <p:cNvSpPr/>
          <p:nvPr/>
        </p:nvSpPr>
        <p:spPr>
          <a:xfrm>
            <a:off x="2428860" y="5214950"/>
            <a:ext cx="2071702" cy="71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سهم إلى اليمين 8"/>
          <p:cNvSpPr/>
          <p:nvPr/>
        </p:nvSpPr>
        <p:spPr>
          <a:xfrm>
            <a:off x="2571736" y="5857892"/>
            <a:ext cx="183566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سهم إلى اليمين 9"/>
          <p:cNvSpPr/>
          <p:nvPr/>
        </p:nvSpPr>
        <p:spPr>
          <a:xfrm>
            <a:off x="2428860" y="6429396"/>
            <a:ext cx="207170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سهم إلى اليسار 10"/>
          <p:cNvSpPr/>
          <p:nvPr/>
        </p:nvSpPr>
        <p:spPr>
          <a:xfrm>
            <a:off x="5357818" y="6286520"/>
            <a:ext cx="178595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سهم إلى اليسار 11"/>
          <p:cNvSpPr/>
          <p:nvPr/>
        </p:nvSpPr>
        <p:spPr>
          <a:xfrm rot="20619279">
            <a:off x="5288898" y="5634473"/>
            <a:ext cx="1983364" cy="120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سهم إلى اليسار 12"/>
          <p:cNvSpPr/>
          <p:nvPr/>
        </p:nvSpPr>
        <p:spPr>
          <a:xfrm>
            <a:off x="5286380" y="4286256"/>
            <a:ext cx="207170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سهم إلى اليسار 13"/>
          <p:cNvSpPr/>
          <p:nvPr/>
        </p:nvSpPr>
        <p:spPr>
          <a:xfrm>
            <a:off x="5000628" y="3714752"/>
            <a:ext cx="192882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سهم إلى اليسار 14"/>
          <p:cNvSpPr/>
          <p:nvPr/>
        </p:nvSpPr>
        <p:spPr>
          <a:xfrm>
            <a:off x="5072066" y="3071810"/>
            <a:ext cx="200026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سحابة 15"/>
          <p:cNvSpPr/>
          <p:nvPr/>
        </p:nvSpPr>
        <p:spPr>
          <a:xfrm>
            <a:off x="5715008" y="0"/>
            <a:ext cx="3428992" cy="16287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Equipment</a:t>
            </a:r>
            <a:endParaRPr lang="ar-IQ" sz="2800" b="1" dirty="0"/>
          </a:p>
        </p:txBody>
      </p:sp>
      <p:sp>
        <p:nvSpPr>
          <p:cNvPr id="17" name="سحابة 16"/>
          <p:cNvSpPr/>
          <p:nvPr/>
        </p:nvSpPr>
        <p:spPr>
          <a:xfrm>
            <a:off x="0" y="0"/>
            <a:ext cx="4071934" cy="157161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Parts of body</a:t>
            </a:r>
            <a:endParaRPr lang="ar-IQ" sz="28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142976" y="1785926"/>
            <a:ext cx="1071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head</a:t>
            </a:r>
            <a:endParaRPr lang="ar-IQ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500167" y="2357430"/>
            <a:ext cx="1000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neck</a:t>
            </a:r>
            <a:endParaRPr lang="ar-IQ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142976" y="2857496"/>
            <a:ext cx="15001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shoulder</a:t>
            </a:r>
            <a:endParaRPr lang="ar-IQ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285852" y="3500438"/>
            <a:ext cx="11848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elbow</a:t>
            </a:r>
            <a:endParaRPr lang="ar-IQ" sz="2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214414" y="4429132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thigh</a:t>
            </a:r>
            <a:endParaRPr lang="ar-IQ" sz="24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1428729" y="5000636"/>
            <a:ext cx="928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knee</a:t>
            </a:r>
            <a:endParaRPr lang="ar-IQ" sz="2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357290" y="6286520"/>
            <a:ext cx="1041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foot</a:t>
            </a:r>
            <a:endParaRPr lang="ar-IQ" sz="24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571604" y="5572140"/>
            <a:ext cx="934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shin</a:t>
            </a:r>
            <a:endParaRPr lang="ar-IQ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7215206" y="2786058"/>
            <a:ext cx="10001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/>
              <a:t>shirt</a:t>
            </a:r>
            <a:endParaRPr lang="ar-IQ" sz="28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7358082" y="4071942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/>
              <a:t>shorts</a:t>
            </a:r>
            <a:endParaRPr lang="ar-IQ" sz="28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7215206" y="5072074"/>
            <a:ext cx="121444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/>
              <a:t>socks</a:t>
            </a:r>
            <a:endParaRPr lang="ar-IQ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7433630" y="6215082"/>
            <a:ext cx="12103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/>
              <a:t>shoes</a:t>
            </a:r>
            <a:endParaRPr lang="ar-IQ" sz="28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7143769" y="3429000"/>
            <a:ext cx="8572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/>
              <a:t>ball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image-0-02-03-3c2d0c0383839bc0adbc443181897043819e76ef972ab656b8ae9c38f1c84bb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28"/>
            <a:ext cx="46434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428596" y="214290"/>
            <a:ext cx="3786214" cy="6072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dirty="0" smtClean="0"/>
              <a:t>T</a:t>
            </a:r>
            <a:r>
              <a:rPr lang="en-US" b="1" dirty="0" smtClean="0"/>
              <a:t>his photo is about volleyball .It seems on the court two teams of women separated by a net and shows at its side an </a:t>
            </a:r>
            <a:r>
              <a:rPr lang="en-US" b="1" dirty="0" err="1" smtClean="0"/>
              <a:t>antiena</a:t>
            </a:r>
            <a:r>
              <a:rPr lang="en-US" b="1" dirty="0" smtClean="0"/>
              <a:t> .The first team is wearing yellow and green shirts and shorts . One of the team  players is trying to attack by jumping and hitting the ball with her right hand and her colleague is trying to cover the attack </a:t>
            </a:r>
            <a:r>
              <a:rPr lang="en-US" b="1" dirty="0" err="1" smtClean="0"/>
              <a:t>ing</a:t>
            </a:r>
            <a:r>
              <a:rPr lang="en-US" b="1" dirty="0" smtClean="0"/>
              <a:t>. While the second team is wearing red and white shirts and shorts . There are three players of this game are a blocking to prevent the other team from attacking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-0-02-03-0d7952e34f64ca0f0abcd7aa41bc1cc9727786edbb1eaa171a100ed9d5a0e9b1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3999" cy="5214950"/>
          </a:xfrm>
          <a:prstGeom prst="rect">
            <a:avLst/>
          </a:prstGeom>
        </p:spPr>
      </p:pic>
      <p:sp>
        <p:nvSpPr>
          <p:cNvPr id="5" name="تمرير أفقي 4"/>
          <p:cNvSpPr/>
          <p:nvPr/>
        </p:nvSpPr>
        <p:spPr>
          <a:xfrm>
            <a:off x="2071670" y="0"/>
            <a:ext cx="5000652" cy="167621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Court description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image-0-02-03-5543d3dfbf8282d7ee80f04ba96bb08d427f8e6c0be747d0475e97471a7ddb4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60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نجمة ذات 32 نقطة 4"/>
          <p:cNvSpPr/>
          <p:nvPr/>
        </p:nvSpPr>
        <p:spPr>
          <a:xfrm>
            <a:off x="6429388" y="785794"/>
            <a:ext cx="2714612" cy="5143536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Net</a:t>
            </a:r>
            <a:endParaRPr lang="ar-IQ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-0-02-03-3d79b537ae9fa3ab36ec52114c083500be7e43b9026134bcff45d4484d578b5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32" y="642918"/>
            <a:ext cx="2571768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image-0-02-03-04445d624ad5fc598206fbb5888ed9aaf672a6d483a5345dd5bc376a9138727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250029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received_18669261501952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929066"/>
            <a:ext cx="271461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received_18669280468617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918"/>
            <a:ext cx="2617311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سحابة 9"/>
          <p:cNvSpPr/>
          <p:nvPr/>
        </p:nvSpPr>
        <p:spPr>
          <a:xfrm rot="1451941">
            <a:off x="2731402" y="453907"/>
            <a:ext cx="3670892" cy="191453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Volley ball Skills</a:t>
            </a:r>
            <a:endParaRPr lang="ar-IQ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28596" y="6286520"/>
            <a:ext cx="1143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smash</a:t>
            </a:r>
            <a:endParaRPr lang="ar-IQ" sz="2400" b="1" dirty="0">
              <a:solidFill>
                <a:schemeClr val="bg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4282" y="3429000"/>
            <a:ext cx="192882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Smash Service</a:t>
            </a:r>
            <a:endParaRPr lang="ar-IQ" sz="20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214678" y="6429396"/>
            <a:ext cx="21431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Lifting the ball</a:t>
            </a:r>
            <a:endParaRPr lang="ar-IQ" sz="20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500826" y="3357562"/>
            <a:ext cx="264317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Squat under the ball</a:t>
            </a:r>
            <a:endParaRPr lang="ar-IQ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 descr="images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14338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مربع نص 15"/>
          <p:cNvSpPr txBox="1"/>
          <p:nvPr/>
        </p:nvSpPr>
        <p:spPr>
          <a:xfrm>
            <a:off x="6786578" y="6357958"/>
            <a:ext cx="135732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Blocking</a:t>
            </a:r>
            <a:endParaRPr lang="ar-IQ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 (8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2714612" y="3244334"/>
            <a:ext cx="252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 rot="21056789">
            <a:off x="1564757" y="585672"/>
            <a:ext cx="2653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Thank you for  listening</a:t>
            </a:r>
            <a:endParaRPr lang="ar-IQ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139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ذروة</vt:lpstr>
      <vt:lpstr>Fourteenth Lecture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الغديرللحاسبات</dc:creator>
  <cp:lastModifiedBy>SONY</cp:lastModifiedBy>
  <cp:revision>50</cp:revision>
  <dcterms:created xsi:type="dcterms:W3CDTF">2017-03-06T14:54:54Z</dcterms:created>
  <dcterms:modified xsi:type="dcterms:W3CDTF">2019-06-12T14:20:55Z</dcterms:modified>
</cp:coreProperties>
</file>