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3312-13F3-45BB-BB2B-0149163707B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702D-70A9-47A6-BC25-9D40124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3312-13F3-45BB-BB2B-0149163707B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702D-70A9-47A6-BC25-9D40124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3312-13F3-45BB-BB2B-0149163707B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702D-70A9-47A6-BC25-9D40124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8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3312-13F3-45BB-BB2B-0149163707B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702D-70A9-47A6-BC25-9D40124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4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3312-13F3-45BB-BB2B-0149163707B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702D-70A9-47A6-BC25-9D40124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9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3312-13F3-45BB-BB2B-0149163707B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702D-70A9-47A6-BC25-9D40124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5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3312-13F3-45BB-BB2B-0149163707B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702D-70A9-47A6-BC25-9D40124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2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3312-13F3-45BB-BB2B-0149163707B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702D-70A9-47A6-BC25-9D40124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7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3312-13F3-45BB-BB2B-0149163707B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702D-70A9-47A6-BC25-9D40124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12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3312-13F3-45BB-BB2B-0149163707B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702D-70A9-47A6-BC25-9D40124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3312-13F3-45BB-BB2B-0149163707B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702D-70A9-47A6-BC25-9D40124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1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E3312-13F3-45BB-BB2B-0149163707B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6702D-70A9-47A6-BC25-9D40124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4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916832"/>
            <a:ext cx="8229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800" dirty="0" smtClean="0"/>
              <a:t>Eleventh Lecture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471338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b="1" dirty="0" smtClean="0">
                <a:effectLst/>
                <a:latin typeface="Times New Roman"/>
                <a:ea typeface="Calibri"/>
                <a:cs typeface="Arial"/>
              </a:rPr>
              <a:t>2* Circle the silent vowel for each word.</a:t>
            </a:r>
            <a:r>
              <a:rPr lang="en-US" sz="4000" dirty="0" smtClean="0">
                <a:ea typeface="Calibri"/>
                <a:cs typeface="Arial"/>
              </a:rPr>
              <a:t/>
            </a:r>
            <a:br>
              <a:rPr lang="en-US" sz="4000" dirty="0" smtClean="0">
                <a:ea typeface="Calibri"/>
                <a:cs typeface="Arial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76872"/>
            <a:ext cx="8229600" cy="3268959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dirty="0" smtClean="0">
                <a:effectLst/>
                <a:latin typeface="Times New Roman"/>
                <a:ea typeface="Calibri"/>
                <a:cs typeface="Arial"/>
              </a:rPr>
              <a:t>Same     these      nine     rule     cube    home    time    three     make </a:t>
            </a:r>
            <a:endParaRPr lang="en-US" sz="4800" dirty="0">
              <a:ea typeface="Calibri"/>
              <a:cs typeface="Arial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2322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200" b="1" dirty="0" smtClean="0">
                <a:effectLst/>
                <a:latin typeface="Times New Roman"/>
                <a:ea typeface="Calibri"/>
                <a:cs typeface="Arial"/>
              </a:rPr>
              <a:t>Odd the different sound from each group.</a:t>
            </a: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highlight>
                  <a:srgbClr val="FFFF00"/>
                </a:highlight>
                <a:latin typeface="Times New Roman"/>
                <a:ea typeface="Calibri"/>
                <a:cs typeface="Arial"/>
              </a:rPr>
              <a:t>1   it           like        live      him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highlight>
                  <a:srgbClr val="00FF00"/>
                </a:highlight>
                <a:latin typeface="Times New Roman"/>
                <a:ea typeface="Calibri"/>
                <a:cs typeface="Arial"/>
              </a:rPr>
              <a:t>2   thank    family    day      and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highlight>
                  <a:srgbClr val="FF00FF"/>
                </a:highlight>
                <a:latin typeface="Times New Roman"/>
                <a:ea typeface="Calibri"/>
                <a:cs typeface="Arial"/>
              </a:rPr>
              <a:t>3   new      when     bed       went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highlight>
                  <a:srgbClr val="00FFFF"/>
                </a:highlight>
                <a:latin typeface="Times New Roman"/>
                <a:ea typeface="Calibri"/>
                <a:cs typeface="Arial"/>
              </a:rPr>
              <a:t>4   lunch    much    usually   but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highlight>
                  <a:srgbClr val="FFFF00"/>
                </a:highlight>
                <a:latin typeface="Times New Roman"/>
                <a:ea typeface="Calibri"/>
                <a:cs typeface="Arial"/>
              </a:rPr>
              <a:t>5   post      go         shop     slowly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highlight>
                  <a:srgbClr val="808000"/>
                </a:highlight>
                <a:latin typeface="Times New Roman"/>
                <a:ea typeface="Calibri"/>
                <a:cs typeface="Arial"/>
              </a:rPr>
              <a:t>6   usually    my    family    February</a:t>
            </a:r>
            <a:endParaRPr lang="en-US" sz="2400" dirty="0">
              <a:ea typeface="Calibri"/>
              <a:cs typeface="Arial"/>
            </a:endParaRPr>
          </a:p>
          <a:p>
            <a:pPr indent="179705">
              <a:lnSpc>
                <a:spcPct val="115000"/>
              </a:lnSpc>
              <a:spcAft>
                <a:spcPts val="1000"/>
              </a:spcAft>
              <a:tabLst>
                <a:tab pos="4025265" algn="l"/>
              </a:tabLst>
            </a:pPr>
            <a:r>
              <a:rPr lang="en-US" dirty="0" smtClean="0">
                <a:effectLst/>
                <a:highlight>
                  <a:srgbClr val="D3D3D3"/>
                </a:highlight>
                <a:latin typeface="Times New Roman"/>
                <a:ea typeface="Calibri"/>
                <a:cs typeface="Arial"/>
              </a:rPr>
              <a:t>7   drive       ride    I            sister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</a:t>
            </a:r>
            <a:endParaRPr lang="en-US" sz="24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46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3366FF"/>
                </a:solidFill>
                <a:effectLst/>
                <a:latin typeface="Myriad Web Pro"/>
                <a:ea typeface="Calibri"/>
                <a:cs typeface="Arial"/>
              </a:rPr>
              <a:t>Vocabulary and Meaning</a:t>
            </a: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996952"/>
            <a:ext cx="8229600" cy="1684784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Times New Roman"/>
                <a:ea typeface="Calibri"/>
                <a:cs typeface="Arial"/>
              </a:rPr>
              <a:t>Point to your body and say the parts of your body.</a:t>
            </a:r>
            <a:endParaRPr lang="en-US" sz="20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82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Speaking Skill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780928"/>
            <a:ext cx="8229600" cy="146876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effectLst/>
                <a:latin typeface="Times New Roman"/>
                <a:ea typeface="Calibri"/>
              </a:rPr>
              <a:t>Describe your picture.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86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85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Eleventh Lecture </vt:lpstr>
      <vt:lpstr>2* Circle the silent vowel for each word. </vt:lpstr>
      <vt:lpstr>Odd the different sound from each group. </vt:lpstr>
      <vt:lpstr>Vocabulary and Meaning </vt:lpstr>
      <vt:lpstr>Speaking Skill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Eleventh Lecture </dc:title>
  <dc:creator>SONY</dc:creator>
  <cp:lastModifiedBy>SONY</cp:lastModifiedBy>
  <cp:revision>1</cp:revision>
  <dcterms:created xsi:type="dcterms:W3CDTF">2019-06-12T13:59:33Z</dcterms:created>
  <dcterms:modified xsi:type="dcterms:W3CDTF">2019-06-12T14:05:24Z</dcterms:modified>
</cp:coreProperties>
</file>