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57" r:id="rId3"/>
    <p:sldId id="259" r:id="rId4"/>
    <p:sldId id="258" r:id="rId5"/>
    <p:sldId id="260"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DE5245DE-9496-4D55-B9EE-43E7B9A102BD}">
          <p14:sldIdLst>
            <p14:sldId id="261"/>
            <p14:sldId id="257"/>
            <p14:sldId id="259"/>
            <p14:sldId id="258"/>
            <p14:sldId id="260"/>
          </p14:sldIdLst>
        </p14:section>
        <p14:section name="مقطع بدون عنوان" id="{CC2DDC07-2027-4862-B64B-D4D8399EE3F7}">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8" autoAdjust="0"/>
    <p:restoredTop sz="92149" autoAdjust="0"/>
  </p:normalViewPr>
  <p:slideViewPr>
    <p:cSldViewPr snapToGrid="0">
      <p:cViewPr varScale="1">
        <p:scale>
          <a:sx n="68" d="100"/>
          <a:sy n="68" d="100"/>
        </p:scale>
        <p:origin x="-804" y="-9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DDAB818-5EF6-4D54-941C-27AD3048159E}" type="datetimeFigureOut">
              <a:rPr lang="ar-IQ" smtClean="0"/>
              <a:t>09/10/1440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4074F0-C3C9-4F6E-941D-31A90D01092C}" type="slidenum">
              <a:rPr lang="ar-IQ" smtClean="0"/>
              <a:t>‹#›</a:t>
            </a:fld>
            <a:endParaRPr lang="ar-IQ"/>
          </a:p>
        </p:txBody>
      </p:sp>
    </p:spTree>
    <p:extLst>
      <p:ext uri="{BB962C8B-B14F-4D97-AF65-F5344CB8AC3E}">
        <p14:creationId xmlns:p14="http://schemas.microsoft.com/office/powerpoint/2010/main" val="4020339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DAB818-5EF6-4D54-941C-27AD3048159E}" type="datetimeFigureOut">
              <a:rPr lang="ar-IQ" smtClean="0"/>
              <a:t>09/10/1440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4074F0-C3C9-4F6E-941D-31A90D01092C}" type="slidenum">
              <a:rPr lang="ar-IQ" smtClean="0"/>
              <a:t>‹#›</a:t>
            </a:fld>
            <a:endParaRPr lang="ar-IQ"/>
          </a:p>
        </p:txBody>
      </p:sp>
    </p:spTree>
    <p:extLst>
      <p:ext uri="{BB962C8B-B14F-4D97-AF65-F5344CB8AC3E}">
        <p14:creationId xmlns:p14="http://schemas.microsoft.com/office/powerpoint/2010/main" val="3986667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DAB818-5EF6-4D54-941C-27AD3048159E}" type="datetimeFigureOut">
              <a:rPr lang="ar-IQ" smtClean="0"/>
              <a:t>09/10/1440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4074F0-C3C9-4F6E-941D-31A90D01092C}" type="slidenum">
              <a:rPr lang="ar-IQ" smtClean="0"/>
              <a:t>‹#›</a:t>
            </a:fld>
            <a:endParaRPr lang="ar-IQ"/>
          </a:p>
        </p:txBody>
      </p:sp>
    </p:spTree>
    <p:extLst>
      <p:ext uri="{BB962C8B-B14F-4D97-AF65-F5344CB8AC3E}">
        <p14:creationId xmlns:p14="http://schemas.microsoft.com/office/powerpoint/2010/main" val="2065672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DAB818-5EF6-4D54-941C-27AD3048159E}" type="datetimeFigureOut">
              <a:rPr lang="ar-IQ" smtClean="0"/>
              <a:t>09/10/1440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4074F0-C3C9-4F6E-941D-31A90D01092C}" type="slidenum">
              <a:rPr lang="ar-IQ" smtClean="0"/>
              <a:t>‹#›</a:t>
            </a:fld>
            <a:endParaRPr lang="ar-IQ"/>
          </a:p>
        </p:txBody>
      </p:sp>
    </p:spTree>
    <p:extLst>
      <p:ext uri="{BB962C8B-B14F-4D97-AF65-F5344CB8AC3E}">
        <p14:creationId xmlns:p14="http://schemas.microsoft.com/office/powerpoint/2010/main" val="1913005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ADDAB818-5EF6-4D54-941C-27AD3048159E}" type="datetimeFigureOut">
              <a:rPr lang="ar-IQ" smtClean="0"/>
              <a:t>09/10/1440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4074F0-C3C9-4F6E-941D-31A90D01092C}" type="slidenum">
              <a:rPr lang="ar-IQ" smtClean="0"/>
              <a:t>‹#›</a:t>
            </a:fld>
            <a:endParaRPr lang="ar-IQ"/>
          </a:p>
        </p:txBody>
      </p:sp>
    </p:spTree>
    <p:extLst>
      <p:ext uri="{BB962C8B-B14F-4D97-AF65-F5344CB8AC3E}">
        <p14:creationId xmlns:p14="http://schemas.microsoft.com/office/powerpoint/2010/main" val="214146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DDAB818-5EF6-4D54-941C-27AD3048159E}" type="datetimeFigureOut">
              <a:rPr lang="ar-IQ" smtClean="0"/>
              <a:t>09/10/1440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74074F0-C3C9-4F6E-941D-31A90D01092C}" type="slidenum">
              <a:rPr lang="ar-IQ" smtClean="0"/>
              <a:t>‹#›</a:t>
            </a:fld>
            <a:endParaRPr lang="ar-IQ"/>
          </a:p>
        </p:txBody>
      </p:sp>
    </p:spTree>
    <p:extLst>
      <p:ext uri="{BB962C8B-B14F-4D97-AF65-F5344CB8AC3E}">
        <p14:creationId xmlns:p14="http://schemas.microsoft.com/office/powerpoint/2010/main" val="293065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DDAB818-5EF6-4D54-941C-27AD3048159E}" type="datetimeFigureOut">
              <a:rPr lang="ar-IQ" smtClean="0"/>
              <a:t>09/10/1440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74074F0-C3C9-4F6E-941D-31A90D01092C}" type="slidenum">
              <a:rPr lang="ar-IQ" smtClean="0"/>
              <a:t>‹#›</a:t>
            </a:fld>
            <a:endParaRPr lang="ar-IQ"/>
          </a:p>
        </p:txBody>
      </p:sp>
    </p:spTree>
    <p:extLst>
      <p:ext uri="{BB962C8B-B14F-4D97-AF65-F5344CB8AC3E}">
        <p14:creationId xmlns:p14="http://schemas.microsoft.com/office/powerpoint/2010/main" val="2709449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DDAB818-5EF6-4D54-941C-27AD3048159E}" type="datetimeFigureOut">
              <a:rPr lang="ar-IQ" smtClean="0"/>
              <a:t>09/10/1440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74074F0-C3C9-4F6E-941D-31A90D01092C}" type="slidenum">
              <a:rPr lang="ar-IQ" smtClean="0"/>
              <a:t>‹#›</a:t>
            </a:fld>
            <a:endParaRPr lang="ar-IQ"/>
          </a:p>
        </p:txBody>
      </p:sp>
    </p:spTree>
    <p:extLst>
      <p:ext uri="{BB962C8B-B14F-4D97-AF65-F5344CB8AC3E}">
        <p14:creationId xmlns:p14="http://schemas.microsoft.com/office/powerpoint/2010/main" val="1184024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DDAB818-5EF6-4D54-941C-27AD3048159E}" type="datetimeFigureOut">
              <a:rPr lang="ar-IQ" smtClean="0"/>
              <a:t>09/10/1440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74074F0-C3C9-4F6E-941D-31A90D01092C}" type="slidenum">
              <a:rPr lang="ar-IQ" smtClean="0"/>
              <a:t>‹#›</a:t>
            </a:fld>
            <a:endParaRPr lang="ar-IQ"/>
          </a:p>
        </p:txBody>
      </p:sp>
    </p:spTree>
    <p:extLst>
      <p:ext uri="{BB962C8B-B14F-4D97-AF65-F5344CB8AC3E}">
        <p14:creationId xmlns:p14="http://schemas.microsoft.com/office/powerpoint/2010/main" val="17483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ADDAB818-5EF6-4D54-941C-27AD3048159E}" type="datetimeFigureOut">
              <a:rPr lang="ar-IQ" smtClean="0"/>
              <a:t>09/10/1440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74074F0-C3C9-4F6E-941D-31A90D01092C}" type="slidenum">
              <a:rPr lang="ar-IQ" smtClean="0"/>
              <a:t>‹#›</a:t>
            </a:fld>
            <a:endParaRPr lang="ar-IQ"/>
          </a:p>
        </p:txBody>
      </p:sp>
    </p:spTree>
    <p:extLst>
      <p:ext uri="{BB962C8B-B14F-4D97-AF65-F5344CB8AC3E}">
        <p14:creationId xmlns:p14="http://schemas.microsoft.com/office/powerpoint/2010/main" val="406564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ADDAB818-5EF6-4D54-941C-27AD3048159E}" type="datetimeFigureOut">
              <a:rPr lang="ar-IQ" smtClean="0"/>
              <a:t>09/10/1440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74074F0-C3C9-4F6E-941D-31A90D01092C}" type="slidenum">
              <a:rPr lang="ar-IQ" smtClean="0"/>
              <a:t>‹#›</a:t>
            </a:fld>
            <a:endParaRPr lang="ar-IQ"/>
          </a:p>
        </p:txBody>
      </p:sp>
    </p:spTree>
    <p:extLst>
      <p:ext uri="{BB962C8B-B14F-4D97-AF65-F5344CB8AC3E}">
        <p14:creationId xmlns:p14="http://schemas.microsoft.com/office/powerpoint/2010/main" val="2558097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DDAB818-5EF6-4D54-941C-27AD3048159E}" type="datetimeFigureOut">
              <a:rPr lang="ar-IQ" smtClean="0"/>
              <a:t>09/10/1440</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74074F0-C3C9-4F6E-941D-31A90D01092C}" type="slidenum">
              <a:rPr lang="ar-IQ" smtClean="0"/>
              <a:t>‹#›</a:t>
            </a:fld>
            <a:endParaRPr lang="ar-IQ"/>
          </a:p>
        </p:txBody>
      </p:sp>
    </p:spTree>
    <p:extLst>
      <p:ext uri="{BB962C8B-B14F-4D97-AF65-F5344CB8AC3E}">
        <p14:creationId xmlns:p14="http://schemas.microsoft.com/office/powerpoint/2010/main" val="2405246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013" y="1912571"/>
            <a:ext cx="10515600" cy="1325563"/>
          </a:xfrm>
        </p:spPr>
        <p:style>
          <a:lnRef idx="3">
            <a:schemeClr val="lt1"/>
          </a:lnRef>
          <a:fillRef idx="1">
            <a:schemeClr val="dk1"/>
          </a:fillRef>
          <a:effectRef idx="1">
            <a:schemeClr val="dk1"/>
          </a:effectRef>
          <a:fontRef idx="minor">
            <a:schemeClr val="lt1"/>
          </a:fontRef>
        </p:style>
        <p:txBody>
          <a:bodyPr>
            <a:normAutofit/>
          </a:bodyPr>
          <a:lstStyle/>
          <a:p>
            <a:pPr algn="ctr"/>
            <a:r>
              <a:rPr lang="en-US" sz="8800" dirty="0" smtClean="0"/>
              <a:t>Tenth Lecture </a:t>
            </a:r>
            <a:endParaRPr lang="en-US" sz="8800" dirty="0"/>
          </a:p>
        </p:txBody>
      </p:sp>
    </p:spTree>
    <p:extLst>
      <p:ext uri="{BB962C8B-B14F-4D97-AF65-F5344CB8AC3E}">
        <p14:creationId xmlns:p14="http://schemas.microsoft.com/office/powerpoint/2010/main" val="488526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i="1" u="sng" spc="600" dirty="0">
              <a:effectLst>
                <a:outerShdw blurRad="38100" dist="38100" dir="2700000" algn="tl">
                  <a:srgbClr val="000000">
                    <a:alpha val="43137"/>
                  </a:srgbClr>
                </a:outerShdw>
              </a:effectLst>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97720" y="2979174"/>
            <a:ext cx="5801784" cy="3330524"/>
          </a:xfrm>
        </p:spPr>
      </p:pic>
      <p:sp>
        <p:nvSpPr>
          <p:cNvPr id="5" name="سهم إلى اليسار واليمين 4"/>
          <p:cNvSpPr/>
          <p:nvPr/>
        </p:nvSpPr>
        <p:spPr>
          <a:xfrm flipH="1">
            <a:off x="838199" y="162232"/>
            <a:ext cx="10311577" cy="188779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6600" dirty="0" smtClean="0"/>
              <a:t>boxing</a:t>
            </a:r>
            <a:endParaRPr lang="ar-IQ" sz="6600" dirty="0"/>
          </a:p>
        </p:txBody>
      </p:sp>
      <p:sp>
        <p:nvSpPr>
          <p:cNvPr id="6" name="مستطيل 5"/>
          <p:cNvSpPr/>
          <p:nvPr/>
        </p:nvSpPr>
        <p:spPr>
          <a:xfrm>
            <a:off x="4981752" y="2967335"/>
            <a:ext cx="2228495" cy="923330"/>
          </a:xfrm>
          <a:prstGeom prst="rect">
            <a:avLst/>
          </a:prstGeom>
          <a:noFill/>
        </p:spPr>
        <p:txBody>
          <a:bodyPr wrap="none" lIns="91440" tIns="45720" rIns="91440" bIns="45720">
            <a:spAutoFit/>
          </a:bodyPr>
          <a:lstStyle/>
          <a:p>
            <a:pPr algn="ctr"/>
            <a:r>
              <a:rPr lang="ar-SA" sz="5400" b="0" cap="none" spc="0" dirty="0">
                <a:ln w="0"/>
                <a:solidFill>
                  <a:schemeClr val="tx1"/>
                </a:solidFill>
                <a:effectLst>
                  <a:outerShdw blurRad="38100" dist="19050" dir="2700000" algn="tl" rotWithShape="0">
                    <a:schemeClr val="dk1">
                      <a:alpha val="40000"/>
                    </a:schemeClr>
                  </a:outerShdw>
                </a:effectLst>
              </a:rPr>
              <a:t>النص هنا</a:t>
            </a:r>
          </a:p>
        </p:txBody>
      </p:sp>
      <p:cxnSp>
        <p:nvCxnSpPr>
          <p:cNvPr id="8" name="رابط كسهم مستقيم 7"/>
          <p:cNvCxnSpPr/>
          <p:nvPr/>
        </p:nvCxnSpPr>
        <p:spPr>
          <a:xfrm flipV="1">
            <a:off x="7210247" y="2330245"/>
            <a:ext cx="2405701" cy="21975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رابط كسهم مستقيم 11"/>
          <p:cNvCxnSpPr/>
          <p:nvPr/>
        </p:nvCxnSpPr>
        <p:spPr>
          <a:xfrm flipV="1">
            <a:off x="8539316" y="2846439"/>
            <a:ext cx="1415845" cy="16652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مستطيل مستدير الزوايا 12"/>
          <p:cNvSpPr/>
          <p:nvPr/>
        </p:nvSpPr>
        <p:spPr>
          <a:xfrm>
            <a:off x="9955161" y="2566220"/>
            <a:ext cx="2236839" cy="825909"/>
          </a:xfrm>
          <a:prstGeom prst="roundRect">
            <a:avLst>
              <a:gd name="adj" fmla="val 2021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dirty="0" smtClean="0"/>
              <a:t>      ropes of the ring</a:t>
            </a:r>
            <a:endParaRPr lang="ar-IQ" sz="2000" dirty="0"/>
          </a:p>
        </p:txBody>
      </p:sp>
      <p:sp>
        <p:nvSpPr>
          <p:cNvPr id="15" name="مستطيل مستدير الزوايا 14"/>
          <p:cNvSpPr/>
          <p:nvPr/>
        </p:nvSpPr>
        <p:spPr>
          <a:xfrm>
            <a:off x="9615948" y="1858297"/>
            <a:ext cx="2576052" cy="4719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dirty="0" smtClean="0"/>
              <a:t>referee</a:t>
            </a:r>
            <a:endParaRPr lang="ar-IQ" sz="2000" dirty="0"/>
          </a:p>
        </p:txBody>
      </p:sp>
      <p:cxnSp>
        <p:nvCxnSpPr>
          <p:cNvPr id="17" name="رابط كسهم مستقيم 16"/>
          <p:cNvCxnSpPr/>
          <p:nvPr/>
        </p:nvCxnSpPr>
        <p:spPr>
          <a:xfrm flipV="1">
            <a:off x="7374194" y="4188542"/>
            <a:ext cx="2123767" cy="10028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مستطيل مستدير الزوايا 17"/>
          <p:cNvSpPr/>
          <p:nvPr/>
        </p:nvSpPr>
        <p:spPr>
          <a:xfrm>
            <a:off x="9615948" y="3642852"/>
            <a:ext cx="2576052" cy="575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dirty="0" smtClean="0"/>
              <a:t>canvas</a:t>
            </a:r>
            <a:endParaRPr lang="ar-IQ" sz="2000" dirty="0"/>
          </a:p>
        </p:txBody>
      </p:sp>
      <p:cxnSp>
        <p:nvCxnSpPr>
          <p:cNvPr id="20" name="رابط كسهم مستقيم 19"/>
          <p:cNvCxnSpPr/>
          <p:nvPr/>
        </p:nvCxnSpPr>
        <p:spPr>
          <a:xfrm flipV="1">
            <a:off x="7683910" y="5073445"/>
            <a:ext cx="1312606" cy="4424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مستطيل مستدير الزوايا 20"/>
          <p:cNvSpPr/>
          <p:nvPr/>
        </p:nvSpPr>
        <p:spPr>
          <a:xfrm>
            <a:off x="8969110" y="4689987"/>
            <a:ext cx="3095071" cy="337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Seconds out assistants</a:t>
            </a:r>
          </a:p>
        </p:txBody>
      </p:sp>
      <p:cxnSp>
        <p:nvCxnSpPr>
          <p:cNvPr id="23" name="رابط كسهم مستقيم 22"/>
          <p:cNvCxnSpPr/>
          <p:nvPr/>
        </p:nvCxnSpPr>
        <p:spPr>
          <a:xfrm flipV="1">
            <a:off x="4454013" y="5515897"/>
            <a:ext cx="4793225" cy="3834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مستطيل مستدير الزوايا 23"/>
          <p:cNvSpPr/>
          <p:nvPr/>
        </p:nvSpPr>
        <p:spPr>
          <a:xfrm>
            <a:off x="9247238" y="5206181"/>
            <a:ext cx="2684207" cy="3097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Medical officer</a:t>
            </a:r>
            <a:endParaRPr lang="ar-IQ" dirty="0"/>
          </a:p>
        </p:txBody>
      </p:sp>
      <p:cxnSp>
        <p:nvCxnSpPr>
          <p:cNvPr id="26" name="رابط كسهم مستقيم 25"/>
          <p:cNvCxnSpPr/>
          <p:nvPr/>
        </p:nvCxnSpPr>
        <p:spPr>
          <a:xfrm flipH="1">
            <a:off x="2374490" y="5751871"/>
            <a:ext cx="9881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رابط كسهم مستقيم 27"/>
          <p:cNvCxnSpPr/>
          <p:nvPr/>
        </p:nvCxnSpPr>
        <p:spPr>
          <a:xfrm flipH="1">
            <a:off x="2374490" y="5751871"/>
            <a:ext cx="87015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9" name="مستطيل مستدير الزوايا 28"/>
          <p:cNvSpPr/>
          <p:nvPr/>
        </p:nvSpPr>
        <p:spPr>
          <a:xfrm>
            <a:off x="0" y="5515897"/>
            <a:ext cx="2374490" cy="235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dirty="0" smtClean="0"/>
              <a:t>Judging jury</a:t>
            </a:r>
            <a:endParaRPr lang="ar-IQ" sz="2000" dirty="0"/>
          </a:p>
        </p:txBody>
      </p:sp>
      <p:cxnSp>
        <p:nvCxnSpPr>
          <p:cNvPr id="31" name="رابط كسهم مستقيم 30"/>
          <p:cNvCxnSpPr/>
          <p:nvPr/>
        </p:nvCxnSpPr>
        <p:spPr>
          <a:xfrm flipH="1" flipV="1">
            <a:off x="2241755" y="4837471"/>
            <a:ext cx="1002890" cy="14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مستطيل مستدير الزوايا 31"/>
          <p:cNvSpPr/>
          <p:nvPr/>
        </p:nvSpPr>
        <p:spPr>
          <a:xfrm>
            <a:off x="-353961" y="4779785"/>
            <a:ext cx="2595716" cy="2481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Corner posts</a:t>
            </a:r>
            <a:endParaRPr lang="ar-IQ" dirty="0"/>
          </a:p>
        </p:txBody>
      </p:sp>
      <p:cxnSp>
        <p:nvCxnSpPr>
          <p:cNvPr id="34" name="رابط كسهم مستقيم 33"/>
          <p:cNvCxnSpPr/>
          <p:nvPr/>
        </p:nvCxnSpPr>
        <p:spPr>
          <a:xfrm flipH="1" flipV="1">
            <a:off x="2477729" y="4511701"/>
            <a:ext cx="2743200" cy="160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5" name="مستطيل مستدير الزوايا 34"/>
          <p:cNvSpPr/>
          <p:nvPr/>
        </p:nvSpPr>
        <p:spPr>
          <a:xfrm>
            <a:off x="162232" y="4364870"/>
            <a:ext cx="2137031" cy="2218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Corner pad</a:t>
            </a:r>
            <a:endParaRPr lang="ar-IQ" dirty="0"/>
          </a:p>
        </p:txBody>
      </p:sp>
      <p:cxnSp>
        <p:nvCxnSpPr>
          <p:cNvPr id="37" name="رابط كسهم مستقيم 36"/>
          <p:cNvCxnSpPr/>
          <p:nvPr/>
        </p:nvCxnSpPr>
        <p:spPr>
          <a:xfrm flipH="1" flipV="1">
            <a:off x="2477729" y="3930445"/>
            <a:ext cx="766916" cy="9070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8" name="مستطيل مستدير الزوايا 37"/>
          <p:cNvSpPr/>
          <p:nvPr/>
        </p:nvSpPr>
        <p:spPr>
          <a:xfrm>
            <a:off x="162232" y="3679070"/>
            <a:ext cx="2300978" cy="251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corner</a:t>
            </a:r>
            <a:endParaRPr lang="ar-IQ" dirty="0"/>
          </a:p>
        </p:txBody>
      </p:sp>
      <p:cxnSp>
        <p:nvCxnSpPr>
          <p:cNvPr id="40" name="رابط كسهم مستقيم 39"/>
          <p:cNvCxnSpPr/>
          <p:nvPr/>
        </p:nvCxnSpPr>
        <p:spPr>
          <a:xfrm flipH="1" flipV="1">
            <a:off x="2743200" y="2979174"/>
            <a:ext cx="3250787" cy="16652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رابط كسهم مستقيم 41"/>
          <p:cNvCxnSpPr/>
          <p:nvPr/>
        </p:nvCxnSpPr>
        <p:spPr>
          <a:xfrm>
            <a:off x="2737672" y="2979174"/>
            <a:ext cx="63036" cy="221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مستطيل مستدير الزوايا 43"/>
          <p:cNvSpPr/>
          <p:nvPr/>
        </p:nvSpPr>
        <p:spPr>
          <a:xfrm>
            <a:off x="162232" y="2566220"/>
            <a:ext cx="2634364" cy="4927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boxer</a:t>
            </a:r>
            <a:endParaRPr lang="ar-IQ" dirty="0"/>
          </a:p>
        </p:txBody>
      </p:sp>
    </p:spTree>
    <p:extLst>
      <p:ext uri="{BB962C8B-B14F-4D97-AF65-F5344CB8AC3E}">
        <p14:creationId xmlns:p14="http://schemas.microsoft.com/office/powerpoint/2010/main" val="1795372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11127" y="-128337"/>
            <a:ext cx="2857500" cy="5877719"/>
          </a:xfrm>
        </p:spPr>
      </p:pic>
      <p:sp>
        <p:nvSpPr>
          <p:cNvPr id="9" name="مستطيل 8"/>
          <p:cNvSpPr/>
          <p:nvPr/>
        </p:nvSpPr>
        <p:spPr>
          <a:xfrm>
            <a:off x="7988968" y="-128337"/>
            <a:ext cx="4010527" cy="6256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1" dirty="0" smtClean="0"/>
              <a:t>Equipment of Boxing</a:t>
            </a:r>
            <a:endParaRPr lang="ar-IQ" sz="2000" i="1" dirty="0"/>
          </a:p>
        </p:txBody>
      </p:sp>
      <p:cxnSp>
        <p:nvCxnSpPr>
          <p:cNvPr id="11" name="رابط كسهم مستقيم 10"/>
          <p:cNvCxnSpPr/>
          <p:nvPr/>
        </p:nvCxnSpPr>
        <p:spPr>
          <a:xfrm flipV="1">
            <a:off x="6320589" y="770021"/>
            <a:ext cx="1844843" cy="160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مستطيل 12"/>
          <p:cNvSpPr/>
          <p:nvPr/>
        </p:nvSpPr>
        <p:spPr>
          <a:xfrm>
            <a:off x="8245642" y="673768"/>
            <a:ext cx="3144253" cy="320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Head protector</a:t>
            </a:r>
            <a:endParaRPr lang="ar-IQ" dirty="0"/>
          </a:p>
        </p:txBody>
      </p:sp>
      <p:cxnSp>
        <p:nvCxnSpPr>
          <p:cNvPr id="17" name="رابط كسهم مستقيم 16"/>
          <p:cNvCxnSpPr/>
          <p:nvPr/>
        </p:nvCxnSpPr>
        <p:spPr>
          <a:xfrm flipV="1">
            <a:off x="6529137" y="2438400"/>
            <a:ext cx="1459831" cy="320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مستطيل 17"/>
          <p:cNvSpPr/>
          <p:nvPr/>
        </p:nvSpPr>
        <p:spPr>
          <a:xfrm>
            <a:off x="7988968" y="2053389"/>
            <a:ext cx="3400927" cy="4170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1" dirty="0" smtClean="0"/>
              <a:t>Boxing Gloves</a:t>
            </a:r>
            <a:endParaRPr lang="ar-IQ" sz="2000" i="1" dirty="0"/>
          </a:p>
        </p:txBody>
      </p:sp>
      <p:cxnSp>
        <p:nvCxnSpPr>
          <p:cNvPr id="20" name="رابط كسهم مستقيم 19"/>
          <p:cNvCxnSpPr/>
          <p:nvPr/>
        </p:nvCxnSpPr>
        <p:spPr>
          <a:xfrm>
            <a:off x="6079958" y="994611"/>
            <a:ext cx="2085474" cy="5293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مستطيل 20"/>
          <p:cNvSpPr/>
          <p:nvPr/>
        </p:nvSpPr>
        <p:spPr>
          <a:xfrm>
            <a:off x="7988968" y="1122947"/>
            <a:ext cx="3256548" cy="4010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1" dirty="0" smtClean="0"/>
              <a:t>Gum protector</a:t>
            </a:r>
            <a:endParaRPr lang="ar-IQ" sz="2000" i="1" dirty="0"/>
          </a:p>
        </p:txBody>
      </p:sp>
      <p:cxnSp>
        <p:nvCxnSpPr>
          <p:cNvPr id="28" name="رابط كسهم مستقيم 27"/>
          <p:cNvCxnSpPr/>
          <p:nvPr/>
        </p:nvCxnSpPr>
        <p:spPr>
          <a:xfrm flipV="1">
            <a:off x="6593305" y="3352799"/>
            <a:ext cx="1459831" cy="320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رابط كسهم مستقيم 31"/>
          <p:cNvCxnSpPr/>
          <p:nvPr/>
        </p:nvCxnSpPr>
        <p:spPr>
          <a:xfrm flipV="1">
            <a:off x="6930189" y="3426703"/>
            <a:ext cx="1540043" cy="17067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4" name="مستطيل 33"/>
          <p:cNvSpPr/>
          <p:nvPr/>
        </p:nvSpPr>
        <p:spPr>
          <a:xfrm>
            <a:off x="8245642" y="2646948"/>
            <a:ext cx="3224463" cy="7797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Short and shoes</a:t>
            </a:r>
            <a:endParaRPr lang="ar-IQ" dirty="0"/>
          </a:p>
        </p:txBody>
      </p:sp>
      <p:sp>
        <p:nvSpPr>
          <p:cNvPr id="36" name="مستطيل 35"/>
          <p:cNvSpPr/>
          <p:nvPr/>
        </p:nvSpPr>
        <p:spPr>
          <a:xfrm>
            <a:off x="352926" y="0"/>
            <a:ext cx="3962400" cy="4973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1" dirty="0" smtClean="0"/>
              <a:t>Parts of bod</a:t>
            </a:r>
            <a:endParaRPr lang="ar-IQ" sz="2000" i="1" dirty="0"/>
          </a:p>
        </p:txBody>
      </p:sp>
      <p:cxnSp>
        <p:nvCxnSpPr>
          <p:cNvPr id="38" name="رابط كسهم مستقيم 37"/>
          <p:cNvCxnSpPr/>
          <p:nvPr/>
        </p:nvCxnSpPr>
        <p:spPr>
          <a:xfrm flipH="1" flipV="1">
            <a:off x="4234113" y="994611"/>
            <a:ext cx="1765635" cy="5293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9" name="مستطيل 38"/>
          <p:cNvSpPr/>
          <p:nvPr/>
        </p:nvSpPr>
        <p:spPr>
          <a:xfrm>
            <a:off x="1524000" y="802104"/>
            <a:ext cx="2710113" cy="320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1" dirty="0" smtClean="0"/>
              <a:t>Chest</a:t>
            </a:r>
            <a:endParaRPr lang="ar-IQ" sz="2000" i="1" dirty="0"/>
          </a:p>
        </p:txBody>
      </p:sp>
      <p:cxnSp>
        <p:nvCxnSpPr>
          <p:cNvPr id="43" name="رابط كسهم مستقيم 42"/>
          <p:cNvCxnSpPr/>
          <p:nvPr/>
        </p:nvCxnSpPr>
        <p:spPr>
          <a:xfrm flipH="1" flipV="1">
            <a:off x="4305299" y="1524000"/>
            <a:ext cx="1805741" cy="1764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4" name="مستطيل 43"/>
          <p:cNvSpPr/>
          <p:nvPr/>
        </p:nvSpPr>
        <p:spPr>
          <a:xfrm>
            <a:off x="1347537" y="1299412"/>
            <a:ext cx="2917657" cy="320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1" dirty="0" smtClean="0"/>
              <a:t>Heart</a:t>
            </a:r>
            <a:endParaRPr lang="ar-IQ" sz="2000" i="1" dirty="0"/>
          </a:p>
        </p:txBody>
      </p:sp>
      <p:cxnSp>
        <p:nvCxnSpPr>
          <p:cNvPr id="46" name="رابط كسهم مستقيم 45"/>
          <p:cNvCxnSpPr/>
          <p:nvPr/>
        </p:nvCxnSpPr>
        <p:spPr>
          <a:xfrm flipH="1">
            <a:off x="4234113" y="2053389"/>
            <a:ext cx="2295024" cy="1122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7" name="مستطيل 46"/>
          <p:cNvSpPr/>
          <p:nvPr/>
        </p:nvSpPr>
        <p:spPr>
          <a:xfrm>
            <a:off x="1748589" y="1796719"/>
            <a:ext cx="2485523" cy="449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1" dirty="0" smtClean="0"/>
              <a:t>waist</a:t>
            </a:r>
            <a:endParaRPr lang="ar-IQ" sz="2000" i="1" dirty="0"/>
          </a:p>
        </p:txBody>
      </p:sp>
      <p:cxnSp>
        <p:nvCxnSpPr>
          <p:cNvPr id="49" name="رابط كسهم مستقيم 48"/>
          <p:cNvCxnSpPr/>
          <p:nvPr/>
        </p:nvCxnSpPr>
        <p:spPr>
          <a:xfrm flipH="1">
            <a:off x="4058653" y="2245895"/>
            <a:ext cx="2052387" cy="4010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0" name="مستطيل 49"/>
          <p:cNvSpPr/>
          <p:nvPr/>
        </p:nvSpPr>
        <p:spPr>
          <a:xfrm>
            <a:off x="2085474" y="2422354"/>
            <a:ext cx="1924048" cy="352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1" dirty="0" smtClean="0"/>
              <a:t>belly</a:t>
            </a:r>
            <a:endParaRPr lang="ar-IQ" sz="2000" i="1" dirty="0"/>
          </a:p>
        </p:txBody>
      </p:sp>
      <p:cxnSp>
        <p:nvCxnSpPr>
          <p:cNvPr id="52" name="رابط كسهم مستقيم 51"/>
          <p:cNvCxnSpPr/>
          <p:nvPr/>
        </p:nvCxnSpPr>
        <p:spPr>
          <a:xfrm flipH="1">
            <a:off x="4058653" y="2053389"/>
            <a:ext cx="2052387" cy="10106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مستطيل 52"/>
          <p:cNvSpPr/>
          <p:nvPr/>
        </p:nvSpPr>
        <p:spPr>
          <a:xfrm>
            <a:off x="2277979" y="2951742"/>
            <a:ext cx="1731543" cy="4010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1" dirty="0" smtClean="0"/>
              <a:t>stomach</a:t>
            </a:r>
            <a:endParaRPr lang="ar-IQ" sz="2000" i="1" dirty="0"/>
          </a:p>
        </p:txBody>
      </p:sp>
      <p:cxnSp>
        <p:nvCxnSpPr>
          <p:cNvPr id="55" name="رابط كسهم مستقيم 54"/>
          <p:cNvCxnSpPr/>
          <p:nvPr/>
        </p:nvCxnSpPr>
        <p:spPr>
          <a:xfrm flipH="1">
            <a:off x="4234112" y="3898232"/>
            <a:ext cx="1508962" cy="64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6" name="مستطيل 55"/>
          <p:cNvSpPr/>
          <p:nvPr/>
        </p:nvSpPr>
        <p:spPr>
          <a:xfrm>
            <a:off x="2085474" y="3593431"/>
            <a:ext cx="2148638" cy="4010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1" dirty="0" smtClean="0"/>
              <a:t>knee</a:t>
            </a:r>
            <a:endParaRPr lang="ar-IQ" sz="2000" i="1" dirty="0"/>
          </a:p>
        </p:txBody>
      </p:sp>
      <p:cxnSp>
        <p:nvCxnSpPr>
          <p:cNvPr id="58" name="رابط كسهم مستقيم 57"/>
          <p:cNvCxnSpPr/>
          <p:nvPr/>
        </p:nvCxnSpPr>
        <p:spPr>
          <a:xfrm flipH="1">
            <a:off x="4315326" y="4395537"/>
            <a:ext cx="2614863" cy="1283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9" name="مستطيل 58"/>
          <p:cNvSpPr/>
          <p:nvPr/>
        </p:nvSpPr>
        <p:spPr>
          <a:xfrm>
            <a:off x="1973179" y="4122819"/>
            <a:ext cx="2332120" cy="401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1" dirty="0" smtClean="0"/>
              <a:t>shin</a:t>
            </a:r>
            <a:endParaRPr lang="ar-IQ" sz="2000" i="1" dirty="0"/>
          </a:p>
        </p:txBody>
      </p:sp>
    </p:spTree>
    <p:extLst>
      <p:ext uri="{BB962C8B-B14F-4D97-AF65-F5344CB8AC3E}">
        <p14:creationId xmlns:p14="http://schemas.microsoft.com/office/powerpoint/2010/main" val="210221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pic>
        <p:nvPicPr>
          <p:cNvPr id="6" name="صورة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3678" y="3473511"/>
            <a:ext cx="2053389" cy="2085474"/>
          </a:xfrm>
          <a:prstGeom prst="rect">
            <a:avLst/>
          </a:prstGeom>
        </p:spPr>
      </p:pic>
      <p:pic>
        <p:nvPicPr>
          <p:cNvPr id="7" name="صورة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84200" y="3248922"/>
            <a:ext cx="1795066" cy="2534653"/>
          </a:xfrm>
          <a:prstGeom prst="rect">
            <a:avLst/>
          </a:prstGeom>
        </p:spPr>
      </p:pic>
      <p:sp>
        <p:nvSpPr>
          <p:cNvPr id="8" name="شكل بيضاوي 7"/>
          <p:cNvSpPr/>
          <p:nvPr/>
        </p:nvSpPr>
        <p:spPr>
          <a:xfrm>
            <a:off x="2568388" y="208547"/>
            <a:ext cx="7056875" cy="12352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smtClean="0"/>
              <a:t>Equipment of boxing</a:t>
            </a:r>
            <a:endParaRPr lang="ar-IQ" sz="2400" dirty="0"/>
          </a:p>
        </p:txBody>
      </p:sp>
      <p:sp>
        <p:nvSpPr>
          <p:cNvPr id="10" name="مستطيل مستدير الزوايا 9"/>
          <p:cNvSpPr/>
          <p:nvPr/>
        </p:nvSpPr>
        <p:spPr>
          <a:xfrm>
            <a:off x="2069433" y="2326105"/>
            <a:ext cx="2053388" cy="91440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Chest protector</a:t>
            </a:r>
            <a:endParaRPr lang="ar-IQ" dirty="0"/>
          </a:p>
        </p:txBody>
      </p:sp>
      <p:sp>
        <p:nvSpPr>
          <p:cNvPr id="11" name="مستطيل مستدير الزوايا 10"/>
          <p:cNvSpPr/>
          <p:nvPr/>
        </p:nvSpPr>
        <p:spPr>
          <a:xfrm>
            <a:off x="3812131" y="2956801"/>
            <a:ext cx="2722896" cy="493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band</a:t>
            </a:r>
            <a:endParaRPr lang="ar-IQ" dirty="0"/>
          </a:p>
        </p:txBody>
      </p:sp>
      <p:pic>
        <p:nvPicPr>
          <p:cNvPr id="3" name="صورة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59713" y="3513221"/>
            <a:ext cx="2132723" cy="1933074"/>
          </a:xfrm>
          <a:prstGeom prst="rect">
            <a:avLst/>
          </a:prstGeom>
        </p:spPr>
      </p:pic>
      <p:sp>
        <p:nvSpPr>
          <p:cNvPr id="13" name="مستطيل مستدير الزوايا 12"/>
          <p:cNvSpPr/>
          <p:nvPr/>
        </p:nvSpPr>
        <p:spPr>
          <a:xfrm>
            <a:off x="6759713" y="2823411"/>
            <a:ext cx="2132723" cy="516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Cup protector</a:t>
            </a:r>
            <a:endParaRPr lang="ar-IQ" dirty="0"/>
          </a:p>
        </p:txBody>
      </p:sp>
      <p:sp>
        <p:nvSpPr>
          <p:cNvPr id="16" name="عنصر نائب للمحتوى 15"/>
          <p:cNvSpPr>
            <a:spLocks noGrp="1"/>
          </p:cNvSpPr>
          <p:nvPr>
            <p:ph idx="1"/>
          </p:nvPr>
        </p:nvSpPr>
        <p:spPr>
          <a:xfrm>
            <a:off x="838200" y="1825624"/>
            <a:ext cx="10515600" cy="4607259"/>
          </a:xfrm>
        </p:spPr>
        <p:txBody>
          <a:bodyPr/>
          <a:lstStyle/>
          <a:p>
            <a:pPr marL="0" indent="0">
              <a:buNone/>
            </a:pPr>
            <a:endParaRPr lang="ar-IQ" dirty="0"/>
          </a:p>
        </p:txBody>
      </p:sp>
    </p:spTree>
    <p:extLst>
      <p:ext uri="{BB962C8B-B14F-4D97-AF65-F5344CB8AC3E}">
        <p14:creationId xmlns:p14="http://schemas.microsoft.com/office/powerpoint/2010/main" val="1564847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08800" y="0"/>
            <a:ext cx="5283200" cy="7051040"/>
          </a:xfrm>
        </p:spPr>
      </p:pic>
      <p:sp>
        <p:nvSpPr>
          <p:cNvPr id="7" name="مخطط انسيابي: بيانات 6"/>
          <p:cNvSpPr/>
          <p:nvPr/>
        </p:nvSpPr>
        <p:spPr>
          <a:xfrm>
            <a:off x="-659865" y="974825"/>
            <a:ext cx="7360118" cy="8694821"/>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en-US" sz="2000" i="1" dirty="0" smtClean="0"/>
              <a:t>This game is called boxing.</a:t>
            </a:r>
          </a:p>
          <a:p>
            <a:pPr algn="just"/>
            <a:r>
              <a:rPr lang="en-US" sz="2000" i="1" dirty="0" smtClean="0"/>
              <a:t>The players are called boxer and play this game on a boxing field called the ring. In this picture there are tow players with one referee. We can also see many people. The first player is wearing a red short with red gloves in his hand and black shoes . He is standing on his left leg , </a:t>
            </a:r>
            <a:r>
              <a:rPr lang="en-US" sz="2000" i="1" dirty="0"/>
              <a:t>t</a:t>
            </a:r>
            <a:r>
              <a:rPr lang="en-US" sz="2000" i="1" dirty="0" smtClean="0"/>
              <a:t>he other right foot is flexed back . The other player is wearing a blue and black short with black gloves in his hand and white shoes . He is standing on his both legs, opening his tow legs to balance him self in order not to fell. The player with the red short is trying to attack the other player with his right hand while the other player is trying to turn his face in order to avoid the hit. He is trying to get points in order to with the match. </a:t>
            </a:r>
            <a:endParaRPr lang="ar-IQ" sz="2000" i="1" dirty="0"/>
          </a:p>
        </p:txBody>
      </p:sp>
    </p:spTree>
    <p:extLst>
      <p:ext uri="{BB962C8B-B14F-4D97-AF65-F5344CB8AC3E}">
        <p14:creationId xmlns:p14="http://schemas.microsoft.com/office/powerpoint/2010/main" val="1667374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219</Words>
  <Application>Microsoft Office PowerPoint</Application>
  <PresentationFormat>Custom</PresentationFormat>
  <Paragraphs>32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نسق Office</vt:lpstr>
      <vt:lpstr>Tenth Lecture </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فاطمة</dc:creator>
  <cp:lastModifiedBy>SONY</cp:lastModifiedBy>
  <cp:revision>35</cp:revision>
  <dcterms:created xsi:type="dcterms:W3CDTF">2017-02-02T10:41:29Z</dcterms:created>
  <dcterms:modified xsi:type="dcterms:W3CDTF">2019-06-12T13:58:48Z</dcterms:modified>
</cp:coreProperties>
</file>