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7D4D1-89A0-4F6B-97A1-7E7E6FCAA069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D937B-756E-45D8-BC9C-07FC22CFC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527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7D4D1-89A0-4F6B-97A1-7E7E6FCAA069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D937B-756E-45D8-BC9C-07FC22CFC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830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7D4D1-89A0-4F6B-97A1-7E7E6FCAA069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D937B-756E-45D8-BC9C-07FC22CFC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39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7D4D1-89A0-4F6B-97A1-7E7E6FCAA069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D937B-756E-45D8-BC9C-07FC22CFC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02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7D4D1-89A0-4F6B-97A1-7E7E6FCAA069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D937B-756E-45D8-BC9C-07FC22CFC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947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7D4D1-89A0-4F6B-97A1-7E7E6FCAA069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D937B-756E-45D8-BC9C-07FC22CFC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865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7D4D1-89A0-4F6B-97A1-7E7E6FCAA069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D937B-756E-45D8-BC9C-07FC22CFC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079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7D4D1-89A0-4F6B-97A1-7E7E6FCAA069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D937B-756E-45D8-BC9C-07FC22CFC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888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7D4D1-89A0-4F6B-97A1-7E7E6FCAA069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D937B-756E-45D8-BC9C-07FC22CFC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173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7D4D1-89A0-4F6B-97A1-7E7E6FCAA069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D937B-756E-45D8-BC9C-07FC22CFC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308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7D4D1-89A0-4F6B-97A1-7E7E6FCAA069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D937B-756E-45D8-BC9C-07FC22CFC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700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7D4D1-89A0-4F6B-97A1-7E7E6FCAA069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D937B-756E-45D8-BC9C-07FC22CFC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502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b="1" i="1" u="sng" dirty="0">
                <a:solidFill>
                  <a:srgbClr val="76923C"/>
                </a:solidFill>
                <a:ea typeface="Calibri"/>
                <a:cs typeface="Arial"/>
              </a:rPr>
              <a:t>First Lecture</a:t>
            </a:r>
            <a:r>
              <a:rPr lang="en-US" sz="2400" dirty="0">
                <a:ea typeface="Calibri"/>
                <a:cs typeface="Arial"/>
              </a:rPr>
              <a:t/>
            </a:r>
            <a:br>
              <a:rPr lang="en-US" sz="2400" dirty="0">
                <a:ea typeface="Calibri"/>
                <a:cs typeface="Arial"/>
              </a:rPr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9169924"/>
              </p:ext>
            </p:extLst>
          </p:nvPr>
        </p:nvGraphicFramePr>
        <p:xfrm>
          <a:off x="1167648" y="1268760"/>
          <a:ext cx="7266319" cy="4261726"/>
        </p:xfrm>
        <a:graphic>
          <a:graphicData uri="http://schemas.openxmlformats.org/drawingml/2006/table">
            <a:tbl>
              <a:tblPr rtl="1" firstRow="1" firstCol="1" bandRow="1"/>
              <a:tblGrid>
                <a:gridCol w="2450222"/>
                <a:gridCol w="2306092"/>
                <a:gridCol w="2510005"/>
              </a:tblGrid>
              <a:tr h="622136">
                <a:tc gridSpan="3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solidFill>
                            <a:srgbClr val="3366FF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Grammar Spot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solidFill>
                            <a:srgbClr val="3366FF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1*Complete this table below: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4932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tomorrow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today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yesterday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300473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He is getting up early.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He gets up early.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He got up early.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622136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400">
                          <a:solidFill>
                            <a:srgbClr val="0000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I went swimming.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7095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We have dinner.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318186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They walked to club.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622136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She is meeting her friend.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457200"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260345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Is/are/am +v-ing =future, present continuous 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Will/shall +v.=future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Simple present tense.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I/ we/ they + verb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He/ She/It + V+s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Regular verbs: played/walked/….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Irregular verbs: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Bought/hit/saw….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9010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effectLst/>
                <a:latin typeface="Times New Roman"/>
                <a:ea typeface="Calibri"/>
                <a:cs typeface="Arial"/>
              </a:rPr>
              <a:t>2-Tick  (</a:t>
            </a:r>
            <a:r>
              <a:rPr lang="en-US" sz="5400" b="1" dirty="0" smtClean="0">
                <a:effectLst/>
                <a:latin typeface="Times New Roman"/>
                <a:ea typeface="Calibri"/>
                <a:cs typeface="Times New Roman"/>
                <a:sym typeface="Wingdings 2"/>
              </a:rPr>
              <a:t></a:t>
            </a:r>
            <a:r>
              <a:rPr lang="en-US" b="1" dirty="0" smtClean="0">
                <a:effectLst/>
                <a:latin typeface="Times New Roman"/>
                <a:ea typeface="Calibri"/>
                <a:cs typeface="Arial"/>
              </a:rPr>
              <a:t> ) the correct sentence.</a:t>
            </a:r>
            <a:r>
              <a:rPr lang="en-US" sz="3600" dirty="0" smtClean="0">
                <a:ea typeface="Calibri"/>
                <a:cs typeface="Arial"/>
              </a:rPr>
              <a:t/>
            </a:r>
            <a:br>
              <a:rPr lang="en-US" sz="3600" dirty="0" smtClean="0">
                <a:ea typeface="Calibri"/>
                <a:cs typeface="Arial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1</a:t>
            </a:r>
            <a:r>
              <a:rPr lang="en-US" sz="3300" dirty="0" smtClean="0">
                <a:effectLst/>
                <a:latin typeface="Times New Roman"/>
                <a:ea typeface="Calibri"/>
                <a:cs typeface="Arial"/>
              </a:rPr>
              <a:t>□ I’m leaving tomorrow.</a:t>
            </a:r>
            <a:endParaRPr lang="en-US" sz="33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300" dirty="0" smtClean="0">
                <a:effectLst/>
                <a:latin typeface="Times New Roman"/>
                <a:ea typeface="Calibri"/>
                <a:cs typeface="Arial"/>
              </a:rPr>
              <a:t>  □ I leaving tomorrow.</a:t>
            </a:r>
            <a:endParaRPr lang="en-US" sz="33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300" dirty="0" smtClean="0">
                <a:effectLst/>
                <a:latin typeface="Times New Roman"/>
                <a:ea typeface="Calibri"/>
                <a:cs typeface="Arial"/>
              </a:rPr>
              <a:t>2-□He go to the club.</a:t>
            </a:r>
            <a:endParaRPr lang="en-US" sz="33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300" dirty="0" smtClean="0">
                <a:effectLst/>
                <a:latin typeface="Times New Roman"/>
                <a:ea typeface="Calibri"/>
                <a:cs typeface="Arial"/>
              </a:rPr>
              <a:t>  □ He goes to the club.</a:t>
            </a:r>
            <a:endParaRPr lang="en-US" sz="33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300" dirty="0" smtClean="0">
                <a:effectLst/>
                <a:latin typeface="Times New Roman"/>
                <a:ea typeface="Calibri"/>
                <a:cs typeface="Arial"/>
              </a:rPr>
              <a:t>3-□ What do you do now?</a:t>
            </a:r>
            <a:endParaRPr lang="en-US" sz="33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300" dirty="0" smtClean="0">
                <a:effectLst/>
                <a:latin typeface="Times New Roman"/>
                <a:ea typeface="Calibri"/>
                <a:cs typeface="Arial"/>
              </a:rPr>
              <a:t>   □ What are you doing now?</a:t>
            </a:r>
            <a:endParaRPr lang="en-US" sz="33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300" dirty="0" smtClean="0">
                <a:effectLst/>
                <a:latin typeface="Times New Roman"/>
                <a:ea typeface="Calibri"/>
                <a:cs typeface="Arial"/>
              </a:rPr>
              <a:t>4-□Where are you doing on last Saturday?</a:t>
            </a:r>
            <a:endParaRPr lang="en-US" sz="33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300" dirty="0" smtClean="0">
                <a:effectLst/>
                <a:latin typeface="Times New Roman"/>
                <a:ea typeface="Calibri"/>
                <a:cs typeface="Arial"/>
              </a:rPr>
              <a:t>   □ Where were you doing on last Saturday?</a:t>
            </a:r>
            <a:endParaRPr lang="en-US" sz="33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300" dirty="0" smtClean="0">
                <a:effectLst/>
                <a:latin typeface="Times New Roman"/>
                <a:ea typeface="Calibri"/>
                <a:cs typeface="Arial"/>
              </a:rPr>
              <a:t>5-□I saw a beautiful match yesterday.</a:t>
            </a:r>
            <a:endParaRPr lang="en-US" sz="33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300" dirty="0" smtClean="0">
                <a:effectLst/>
                <a:latin typeface="Times New Roman"/>
                <a:ea typeface="Calibri"/>
                <a:cs typeface="Arial"/>
              </a:rPr>
              <a:t>   □ I’m seeing a beautiful match yesterday.</a:t>
            </a:r>
            <a:endParaRPr lang="en-US" sz="3300" dirty="0">
              <a:ea typeface="Calibri"/>
              <a:cs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529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effectLst/>
                <a:latin typeface="Times New Roman"/>
                <a:ea typeface="Calibri"/>
                <a:cs typeface="Arial"/>
              </a:rPr>
              <a:t>*</a:t>
            </a:r>
            <a:r>
              <a:rPr lang="en-US" b="1" i="1" dirty="0" smtClean="0">
                <a:solidFill>
                  <a:srgbClr val="C00000"/>
                </a:solidFill>
                <a:effectLst/>
                <a:latin typeface="Times New Roman"/>
                <a:ea typeface="Calibri"/>
                <a:cs typeface="Arial"/>
              </a:rPr>
              <a:t>Interactive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457200">
              <a:lnSpc>
                <a:spcPct val="115000"/>
              </a:lnSpc>
              <a:spcAft>
                <a:spcPts val="0"/>
              </a:spcAft>
            </a:pPr>
            <a:endParaRPr lang="en-US" sz="2400" dirty="0">
              <a:ea typeface="Calibri"/>
              <a:cs typeface="Arial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a- Introduce yourself </a:t>
            </a:r>
            <a:endParaRPr lang="en-US" sz="2400" dirty="0">
              <a:ea typeface="Calibri"/>
              <a:cs typeface="Arial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b- Write your identity card and say it in front of the class</a:t>
            </a:r>
            <a:endParaRPr lang="en-US" sz="2400" dirty="0">
              <a:ea typeface="Calibri"/>
              <a:cs typeface="Arial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Surname: Anderson</a:t>
            </a:r>
            <a:endParaRPr lang="en-US" sz="2400" dirty="0">
              <a:ea typeface="Calibri"/>
              <a:cs typeface="Arial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First name: </a:t>
            </a:r>
            <a:r>
              <a:rPr lang="en-US" dirty="0" err="1" smtClean="0">
                <a:effectLst/>
                <a:latin typeface="Times New Roman"/>
                <a:ea typeface="Calibri"/>
                <a:cs typeface="Arial"/>
              </a:rPr>
              <a:t>Keesha</a:t>
            </a:r>
            <a:endParaRPr lang="en-US" sz="2400" dirty="0">
              <a:ea typeface="Calibri"/>
              <a:cs typeface="Arial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Country: England</a:t>
            </a:r>
            <a:endParaRPr lang="en-US" sz="2400" dirty="0">
              <a:ea typeface="Calibri"/>
              <a:cs typeface="Arial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Job: Journalist</a:t>
            </a:r>
            <a:endParaRPr lang="en-US" sz="2400" dirty="0">
              <a:ea typeface="Calibri"/>
              <a:cs typeface="Arial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Address: 42, </a:t>
            </a:r>
            <a:r>
              <a:rPr lang="en-US" dirty="0" err="1" smtClean="0">
                <a:effectLst/>
                <a:latin typeface="Times New Roman"/>
                <a:ea typeface="Calibri"/>
                <a:cs typeface="Arial"/>
              </a:rPr>
              <a:t>Muswell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 Hill Road, London, N.10.</a:t>
            </a:r>
            <a:endParaRPr lang="en-US" sz="2400" dirty="0">
              <a:ea typeface="Calibri"/>
              <a:cs typeface="Arial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Age: 28</a:t>
            </a:r>
            <a:endParaRPr lang="en-US" sz="2400" dirty="0">
              <a:ea typeface="Calibri"/>
              <a:cs typeface="Arial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Married: No</a:t>
            </a:r>
            <a:endParaRPr lang="en-US" sz="2400" dirty="0">
              <a:ea typeface="Calibri"/>
              <a:cs typeface="Arial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c- Ask and answer yes, no question about </a:t>
            </a:r>
            <a:r>
              <a:rPr lang="en-US" dirty="0" err="1" smtClean="0">
                <a:effectLst/>
                <a:latin typeface="Times New Roman"/>
                <a:ea typeface="Calibri"/>
                <a:cs typeface="Arial"/>
              </a:rPr>
              <a:t>keesha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Arial"/>
              </a:rPr>
              <a:t>i.e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 (Is she American? No, she isn’t)</a:t>
            </a:r>
            <a:endParaRPr lang="en-US" sz="2400" dirty="0">
              <a:ea typeface="Calibri"/>
              <a:cs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849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i="1" dirty="0" smtClean="0">
                <a:solidFill>
                  <a:srgbClr val="C00000"/>
                </a:solidFill>
                <a:effectLst/>
                <a:latin typeface="Times New Roman"/>
                <a:ea typeface="Calibri"/>
                <a:cs typeface="Arial"/>
              </a:rPr>
              <a:t>*Vocabulary and Meaning</a:t>
            </a:r>
            <a:r>
              <a:rPr lang="en-US" sz="3600" dirty="0" smtClean="0">
                <a:ea typeface="Calibri"/>
                <a:cs typeface="Arial"/>
              </a:rPr>
              <a:t/>
            </a:r>
            <a:br>
              <a:rPr lang="en-US" sz="3600" dirty="0" smtClean="0">
                <a:ea typeface="Calibri"/>
                <a:cs typeface="Arial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1430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4000" dirty="0" smtClean="0">
                <a:effectLst/>
                <a:latin typeface="Times New Roman"/>
                <a:ea typeface="Calibri"/>
                <a:cs typeface="Arial"/>
              </a:rPr>
              <a:t>Walk- jog- run- throw- catch- pitch- hit- pass- shoot- jump- dribble- bounce- kick- tackle- serve- swing- exercise- stretch- bend- drive, swim, ski, skate- ride- start- race- finish-</a:t>
            </a:r>
            <a:endParaRPr lang="en-US" sz="4000" dirty="0">
              <a:ea typeface="Calibri"/>
              <a:cs typeface="Arial"/>
            </a:endParaRP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10948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i="1" dirty="0" smtClean="0">
                <a:solidFill>
                  <a:srgbClr val="C00000"/>
                </a:solidFill>
                <a:effectLst/>
                <a:latin typeface="Times New Roman"/>
                <a:ea typeface="Calibri"/>
                <a:cs typeface="Arial"/>
              </a:rPr>
              <a:t>*Pronunciation </a:t>
            </a:r>
            <a:r>
              <a:rPr lang="en-US" sz="3600" dirty="0" smtClean="0">
                <a:ea typeface="Calibri"/>
                <a:cs typeface="Arial"/>
              </a:rPr>
              <a:t/>
            </a:r>
            <a:br>
              <a:rPr lang="en-US" sz="3600" dirty="0" smtClean="0">
                <a:ea typeface="Calibri"/>
                <a:cs typeface="Arial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>
              <a:spcAft>
                <a:spcPts val="600"/>
              </a:spcAft>
            </a:pPr>
            <a:r>
              <a:rPr lang="en-US" b="1" dirty="0" smtClean="0">
                <a:effectLst/>
                <a:uFill>
                  <a:solidFill>
                    <a:srgbClr val="FF00FF"/>
                  </a:solidFill>
                </a:uFill>
                <a:latin typeface="Times New Roman"/>
                <a:ea typeface="Times New Roman"/>
                <a:cs typeface="Times New Roman"/>
              </a:rPr>
              <a:t>1*A. There are many silent letters in English words. Here are some words. Practice saying them.</a:t>
            </a:r>
            <a:endParaRPr lang="en-US" sz="2800" dirty="0" smtClean="0">
              <a:effectLst/>
              <a:uFill>
                <a:solidFill>
                  <a:srgbClr val="FF00FF"/>
                </a:solidFill>
              </a:uFill>
              <a:latin typeface="Times New Roman"/>
              <a:ea typeface="Times New Roman"/>
            </a:endParaRPr>
          </a:p>
          <a:p>
            <a:pPr>
              <a:spcAft>
                <a:spcPts val="600"/>
              </a:spcAft>
            </a:pPr>
            <a:r>
              <a:rPr lang="en-US" dirty="0" smtClean="0">
                <a:effectLst/>
                <a:uFill>
                  <a:solidFill>
                    <a:srgbClr val="FF00FF"/>
                  </a:solidFill>
                </a:uFill>
                <a:latin typeface="Times New Roman"/>
                <a:ea typeface="Times New Roman"/>
                <a:cs typeface="Times New Roman"/>
              </a:rPr>
              <a:t>Bomb, hard, widow, fought, ……</a:t>
            </a:r>
            <a:endParaRPr lang="en-US" sz="2800" dirty="0" smtClean="0">
              <a:effectLst/>
              <a:uFill>
                <a:solidFill>
                  <a:srgbClr val="FF00FF"/>
                </a:solidFill>
              </a:uFill>
              <a:latin typeface="Times New Roman"/>
              <a:ea typeface="Times New Roman"/>
            </a:endParaRPr>
          </a:p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en-US" b="1" kern="1600" dirty="0" smtClean="0">
                <a:effectLst/>
                <a:uFill>
                  <a:solidFill>
                    <a:srgbClr val="FF00FF"/>
                  </a:solidFill>
                </a:uFill>
                <a:latin typeface="Times New Roman"/>
                <a:ea typeface="Times New Roman"/>
              </a:rPr>
              <a:t>B -Cross out the silent letters in these words.</a:t>
            </a:r>
            <a:endParaRPr lang="en-US" sz="3600" b="1" kern="1600" dirty="0" smtClean="0">
              <a:effectLst/>
              <a:uFill>
                <a:solidFill>
                  <a:srgbClr val="FF00FF"/>
                </a:solidFill>
              </a:uFill>
              <a:latin typeface="Arial"/>
              <a:ea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4025265" algn="l"/>
              </a:tabLst>
            </a:pP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1- walk                 7- war</a:t>
            </a:r>
            <a:endParaRPr lang="en-US" sz="24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4025265" algn="l"/>
              </a:tabLst>
            </a:pP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2- listen                8- island</a:t>
            </a:r>
            <a:endParaRPr lang="en-US" sz="24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4025265" algn="l"/>
              </a:tabLst>
            </a:pP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3- know                9- build</a:t>
            </a:r>
            <a:endParaRPr lang="en-US" sz="24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4025265" algn="l"/>
              </a:tabLst>
            </a:pP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4 -write                10- resign</a:t>
            </a:r>
            <a:endParaRPr lang="en-US" sz="24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4025265" algn="l"/>
              </a:tabLst>
            </a:pP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5 -eight                11- daughter</a:t>
            </a:r>
            <a:endParaRPr lang="en-US" sz="24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4025265" algn="l"/>
              </a:tabLst>
            </a:pP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6- farm                12- work</a:t>
            </a:r>
            <a:endParaRPr lang="en-US" sz="2400" dirty="0">
              <a:ea typeface="Calibri"/>
              <a:cs typeface="Arial"/>
            </a:endParaRPr>
          </a:p>
          <a:p>
            <a:pPr algn="just">
              <a:spcBef>
                <a:spcPts val="1200"/>
              </a:spcBef>
              <a:spcAft>
                <a:spcPts val="300"/>
              </a:spcAft>
            </a:pPr>
            <a:r>
              <a:rPr lang="en-US" b="1" kern="1600" dirty="0" smtClean="0">
                <a:effectLst/>
                <a:uFill>
                  <a:solidFill>
                    <a:srgbClr val="FF00FF"/>
                  </a:solidFill>
                </a:uFill>
                <a:latin typeface="Times New Roman"/>
                <a:ea typeface="Times New Roman"/>
              </a:rPr>
              <a:t>C- Add more silent letters in English words.</a:t>
            </a:r>
            <a:endParaRPr lang="en-US" sz="3600" b="1" kern="1600" dirty="0" smtClean="0">
              <a:effectLst/>
              <a:uFill>
                <a:solidFill>
                  <a:srgbClr val="FF00FF"/>
                </a:solidFill>
              </a:uFill>
              <a:latin typeface="Arial"/>
              <a:ea typeface="Times New Roman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146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en-US" b="1" i="1" dirty="0" smtClean="0">
                <a:solidFill>
                  <a:srgbClr val="C00000"/>
                </a:solidFill>
                <a:effectLst/>
                <a:latin typeface="Times New Roman"/>
                <a:ea typeface="Calibri"/>
                <a:cs typeface="Arial"/>
              </a:rPr>
              <a:t>*Pronunciation </a:t>
            </a:r>
            <a:r>
              <a:rPr lang="en-US" sz="3600" dirty="0">
                <a:ea typeface="Calibri"/>
                <a:cs typeface="Arial"/>
              </a:rPr>
              <a:t/>
            </a:r>
            <a:br>
              <a:rPr lang="en-US" sz="3600" dirty="0">
                <a:ea typeface="Calibri"/>
                <a:cs typeface="Arial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rtl="1">
              <a:spcAft>
                <a:spcPts val="600"/>
              </a:spcAft>
            </a:pPr>
            <a:r>
              <a:rPr lang="en-US" b="1" dirty="0" smtClean="0">
                <a:effectLst/>
                <a:uFill>
                  <a:solidFill>
                    <a:srgbClr val="FF00FF"/>
                  </a:solidFill>
                </a:uFill>
                <a:latin typeface="Times New Roman"/>
                <a:ea typeface="Times New Roman"/>
                <a:cs typeface="Times New Roman"/>
              </a:rPr>
              <a:t>2* Cross the silent /r/ in these words.</a:t>
            </a:r>
            <a:endParaRPr lang="en-US" sz="2800" dirty="0" smtClean="0">
              <a:effectLst/>
              <a:uFill>
                <a:solidFill>
                  <a:srgbClr val="FF00FF"/>
                </a:solidFill>
              </a:uFill>
              <a:latin typeface="Times New Roman"/>
              <a:ea typeface="Times New Roman"/>
            </a:endParaRPr>
          </a:p>
          <a:p>
            <a:pPr rtl="1">
              <a:spcAft>
                <a:spcPts val="600"/>
              </a:spcAft>
            </a:pPr>
            <a:r>
              <a:rPr lang="en-US" dirty="0" smtClean="0">
                <a:effectLst/>
                <a:uFill>
                  <a:solidFill>
                    <a:srgbClr val="FF00FF"/>
                  </a:solidFill>
                </a:uFill>
                <a:latin typeface="Times New Roman"/>
                <a:ea typeface="Times New Roman"/>
                <a:cs typeface="Times New Roman"/>
              </a:rPr>
              <a:t>Better- start-cart- finger- summer- answer- children-problem- butter- free-enter- history- mister- run- under- after- effort- supper-manner-</a:t>
            </a:r>
            <a:endParaRPr lang="en-US" sz="2800" dirty="0" smtClean="0">
              <a:effectLst/>
              <a:uFill>
                <a:solidFill>
                  <a:srgbClr val="FF00FF"/>
                </a:solidFill>
              </a:uFill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306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Dictation and Spelling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 smtClean="0"/>
              <a:t>*1-Can you name any sport that begin with the letter A or B and write it on the board</a:t>
            </a:r>
          </a:p>
          <a:p>
            <a:pPr marL="0" indent="0">
              <a:buNone/>
            </a:pPr>
            <a:r>
              <a:rPr lang="en-US" dirty="0" smtClean="0"/>
              <a:t>2-See the games that begin with A and B and write them.</a:t>
            </a:r>
          </a:p>
          <a:p>
            <a:pPr marL="0" indent="0">
              <a:buNone/>
            </a:pPr>
            <a:r>
              <a:rPr lang="en-US" dirty="0" smtClean="0"/>
              <a:t>*Describe the picture and write a paragraph about your picture.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552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435</Words>
  <Application>Microsoft Office PowerPoint</Application>
  <PresentationFormat>On-screen Show (4:3)</PresentationFormat>
  <Paragraphs>74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First Lecture </vt:lpstr>
      <vt:lpstr>2-Tick  ( ) the correct sentence. </vt:lpstr>
      <vt:lpstr>*Interactive activity</vt:lpstr>
      <vt:lpstr>*Vocabulary and Meaning </vt:lpstr>
      <vt:lpstr>*Pronunciation  </vt:lpstr>
      <vt:lpstr>*Pronunciation  </vt:lpstr>
      <vt:lpstr>Dictation and Spelling 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Lecture </dc:title>
  <dc:creator>SONY</dc:creator>
  <cp:lastModifiedBy>SONY</cp:lastModifiedBy>
  <cp:revision>2</cp:revision>
  <dcterms:created xsi:type="dcterms:W3CDTF">2019-06-12T12:25:11Z</dcterms:created>
  <dcterms:modified xsi:type="dcterms:W3CDTF">2019-06-12T12:39:32Z</dcterms:modified>
</cp:coreProperties>
</file>