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 id="276"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0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DD2F9-41A8-45E5-ABFB-FDE96ECE796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pPr rtl="1"/>
          <a:endParaRPr lang="ar-IQ"/>
        </a:p>
      </dgm:t>
    </dgm:pt>
    <dgm:pt modelId="{58D2C9FF-D2F1-4B05-AE36-43F0D4A222A3}">
      <dgm:prSet custT="1"/>
      <dgm:spPr>
        <a:solidFill>
          <a:srgbClr val="00B050"/>
        </a:solidFill>
      </dgm:spPr>
      <dgm:t>
        <a:bodyPr/>
        <a:lstStyle/>
        <a:p>
          <a:pPr algn="ctr" rtl="1"/>
          <a:r>
            <a:rPr lang="ar-IQ" sz="3200" dirty="0" smtClean="0">
              <a:solidFill>
                <a:schemeClr val="bg1">
                  <a:lumMod val="85000"/>
                  <a:lumOff val="15000"/>
                </a:schemeClr>
              </a:solidFill>
            </a:rPr>
            <a:t>تضم الوحدة التدريبية احماء جيد لمدة (30) دقيقة.</a:t>
          </a:r>
          <a:endParaRPr lang="ar-IQ" sz="3200" dirty="0">
            <a:solidFill>
              <a:schemeClr val="bg1">
                <a:lumMod val="85000"/>
                <a:lumOff val="15000"/>
              </a:schemeClr>
            </a:solidFill>
          </a:endParaRPr>
        </a:p>
      </dgm:t>
    </dgm:pt>
    <dgm:pt modelId="{4536ED96-5A3E-47E3-BE0F-0395BC49F97A}" type="parTrans" cxnId="{1C6080B9-4830-499D-A100-B75FAB7378D7}">
      <dgm:prSet/>
      <dgm:spPr/>
      <dgm:t>
        <a:bodyPr/>
        <a:lstStyle/>
        <a:p>
          <a:pPr rtl="1"/>
          <a:endParaRPr lang="ar-IQ"/>
        </a:p>
      </dgm:t>
    </dgm:pt>
    <dgm:pt modelId="{584106F5-7194-429E-B4CC-0E59EE5392E4}" type="sibTrans" cxnId="{1C6080B9-4830-499D-A100-B75FAB7378D7}">
      <dgm:prSet/>
      <dgm:spPr/>
      <dgm:t>
        <a:bodyPr/>
        <a:lstStyle/>
        <a:p>
          <a:pPr rtl="1"/>
          <a:endParaRPr lang="ar-IQ"/>
        </a:p>
      </dgm:t>
    </dgm:pt>
    <dgm:pt modelId="{93164555-0F25-437F-A33B-E8ADD7138693}">
      <dgm:prSet custT="1"/>
      <dgm:spPr>
        <a:solidFill>
          <a:srgbClr val="002060"/>
        </a:solidFill>
      </dgm:spPr>
      <dgm:t>
        <a:bodyPr/>
        <a:lstStyle/>
        <a:p>
          <a:pPr algn="ctr" rtl="1"/>
          <a:r>
            <a:rPr lang="ar-IQ" sz="3200" dirty="0" smtClean="0">
              <a:solidFill>
                <a:srgbClr val="FFC000"/>
              </a:solidFill>
            </a:rPr>
            <a:t>تضم الوحدة التدريبية فترة زمنية بين (35-45) دقيقة متطلبات تدريبية </a:t>
          </a:r>
          <a:endParaRPr lang="ar-IQ" sz="3200" dirty="0">
            <a:solidFill>
              <a:srgbClr val="FFC000"/>
            </a:solidFill>
          </a:endParaRPr>
        </a:p>
      </dgm:t>
    </dgm:pt>
    <dgm:pt modelId="{A317BBF3-3B47-4416-A5AF-8B1AD9148CFA}" type="parTrans" cxnId="{D08E75B4-F7C5-48A7-91DC-C1C06B22F1E6}">
      <dgm:prSet/>
      <dgm:spPr/>
      <dgm:t>
        <a:bodyPr/>
        <a:lstStyle/>
        <a:p>
          <a:pPr rtl="1"/>
          <a:endParaRPr lang="ar-IQ"/>
        </a:p>
      </dgm:t>
    </dgm:pt>
    <dgm:pt modelId="{60E94C81-61A9-4ED1-9F35-DD9B14C83438}" type="sibTrans" cxnId="{D08E75B4-F7C5-48A7-91DC-C1C06B22F1E6}">
      <dgm:prSet/>
      <dgm:spPr/>
      <dgm:t>
        <a:bodyPr/>
        <a:lstStyle/>
        <a:p>
          <a:pPr rtl="1"/>
          <a:endParaRPr lang="ar-IQ"/>
        </a:p>
      </dgm:t>
    </dgm:pt>
    <dgm:pt modelId="{56505583-D128-4F44-9B16-94151AD0DC68}">
      <dgm:prSet custT="1"/>
      <dgm:spPr>
        <a:solidFill>
          <a:srgbClr val="341C42"/>
        </a:solidFill>
      </dgm:spPr>
      <dgm:t>
        <a:bodyPr/>
        <a:lstStyle/>
        <a:p>
          <a:pPr algn="ctr" rtl="1"/>
          <a:r>
            <a:rPr lang="ar-IQ" sz="3200" dirty="0" smtClean="0"/>
            <a:t>-استعمل وسائل استعادة الشفاء المختلفة </a:t>
          </a:r>
          <a:endParaRPr lang="ar-IQ" sz="3200" dirty="0"/>
        </a:p>
      </dgm:t>
    </dgm:pt>
    <dgm:pt modelId="{BB35602F-7672-4C9E-B2D5-42310672D2A4}" type="parTrans" cxnId="{D7E4486C-806E-4AFC-A22B-A6711A40CD4C}">
      <dgm:prSet/>
      <dgm:spPr/>
      <dgm:t>
        <a:bodyPr/>
        <a:lstStyle/>
        <a:p>
          <a:pPr rtl="1"/>
          <a:endParaRPr lang="ar-IQ"/>
        </a:p>
      </dgm:t>
    </dgm:pt>
    <dgm:pt modelId="{8EB7C5FC-853E-4C39-9E62-9002B31FA8F7}" type="sibTrans" cxnId="{D7E4486C-806E-4AFC-A22B-A6711A40CD4C}">
      <dgm:prSet/>
      <dgm:spPr/>
      <dgm:t>
        <a:bodyPr/>
        <a:lstStyle/>
        <a:p>
          <a:pPr rtl="1"/>
          <a:endParaRPr lang="ar-IQ"/>
        </a:p>
      </dgm:t>
    </dgm:pt>
    <dgm:pt modelId="{FD5852DE-6264-411C-A97D-9F6FD602D0F2}" type="pres">
      <dgm:prSet presAssocID="{BF8DD2F9-41A8-45E5-ABFB-FDE96ECE7960}" presName="linear" presStyleCnt="0">
        <dgm:presLayoutVars>
          <dgm:dir/>
          <dgm:animLvl val="lvl"/>
          <dgm:resizeHandles val="exact"/>
        </dgm:presLayoutVars>
      </dgm:prSet>
      <dgm:spPr/>
      <dgm:t>
        <a:bodyPr/>
        <a:lstStyle/>
        <a:p>
          <a:pPr rtl="1"/>
          <a:endParaRPr lang="ar-IQ"/>
        </a:p>
      </dgm:t>
    </dgm:pt>
    <dgm:pt modelId="{7A7A8665-2B93-40EB-93F8-282AEAB302B0}" type="pres">
      <dgm:prSet presAssocID="{58D2C9FF-D2F1-4B05-AE36-43F0D4A222A3}" presName="parentLin" presStyleCnt="0"/>
      <dgm:spPr/>
      <dgm:t>
        <a:bodyPr/>
        <a:lstStyle/>
        <a:p>
          <a:pPr rtl="1"/>
          <a:endParaRPr lang="ar-IQ"/>
        </a:p>
      </dgm:t>
    </dgm:pt>
    <dgm:pt modelId="{1C987632-EC59-4F85-A632-E56090D2A25E}" type="pres">
      <dgm:prSet presAssocID="{58D2C9FF-D2F1-4B05-AE36-43F0D4A222A3}" presName="parentLeftMargin" presStyleLbl="node1" presStyleIdx="0" presStyleCnt="3"/>
      <dgm:spPr/>
      <dgm:t>
        <a:bodyPr/>
        <a:lstStyle/>
        <a:p>
          <a:pPr rtl="1"/>
          <a:endParaRPr lang="ar-IQ"/>
        </a:p>
      </dgm:t>
    </dgm:pt>
    <dgm:pt modelId="{07C6A0F6-E827-4913-B041-F845E4F1CE07}" type="pres">
      <dgm:prSet presAssocID="{58D2C9FF-D2F1-4B05-AE36-43F0D4A222A3}" presName="parentText" presStyleLbl="node1" presStyleIdx="0" presStyleCnt="3">
        <dgm:presLayoutVars>
          <dgm:chMax val="0"/>
          <dgm:bulletEnabled val="1"/>
        </dgm:presLayoutVars>
      </dgm:prSet>
      <dgm:spPr/>
      <dgm:t>
        <a:bodyPr/>
        <a:lstStyle/>
        <a:p>
          <a:pPr rtl="1"/>
          <a:endParaRPr lang="ar-IQ"/>
        </a:p>
      </dgm:t>
    </dgm:pt>
    <dgm:pt modelId="{321F09FC-75BC-48F9-A169-C48BDE339E65}" type="pres">
      <dgm:prSet presAssocID="{58D2C9FF-D2F1-4B05-AE36-43F0D4A222A3}" presName="negativeSpace" presStyleCnt="0"/>
      <dgm:spPr/>
      <dgm:t>
        <a:bodyPr/>
        <a:lstStyle/>
        <a:p>
          <a:pPr rtl="1"/>
          <a:endParaRPr lang="ar-IQ"/>
        </a:p>
      </dgm:t>
    </dgm:pt>
    <dgm:pt modelId="{0B4030F7-BBD4-4838-8DBE-DC4C82DB653F}" type="pres">
      <dgm:prSet presAssocID="{58D2C9FF-D2F1-4B05-AE36-43F0D4A222A3}" presName="childText" presStyleLbl="conFgAcc1" presStyleIdx="0" presStyleCnt="3">
        <dgm:presLayoutVars>
          <dgm:bulletEnabled val="1"/>
        </dgm:presLayoutVars>
      </dgm:prSet>
      <dgm:spPr/>
      <dgm:t>
        <a:bodyPr/>
        <a:lstStyle/>
        <a:p>
          <a:pPr rtl="1"/>
          <a:endParaRPr lang="ar-IQ"/>
        </a:p>
      </dgm:t>
    </dgm:pt>
    <dgm:pt modelId="{1ABD1B19-91DB-4950-9113-EF60E799A635}" type="pres">
      <dgm:prSet presAssocID="{584106F5-7194-429E-B4CC-0E59EE5392E4}" presName="spaceBetweenRectangles" presStyleCnt="0"/>
      <dgm:spPr/>
      <dgm:t>
        <a:bodyPr/>
        <a:lstStyle/>
        <a:p>
          <a:pPr rtl="1"/>
          <a:endParaRPr lang="ar-IQ"/>
        </a:p>
      </dgm:t>
    </dgm:pt>
    <dgm:pt modelId="{A04D9D61-57B4-48D5-A2D5-86EDF602D2AE}" type="pres">
      <dgm:prSet presAssocID="{93164555-0F25-437F-A33B-E8ADD7138693}" presName="parentLin" presStyleCnt="0"/>
      <dgm:spPr/>
      <dgm:t>
        <a:bodyPr/>
        <a:lstStyle/>
        <a:p>
          <a:pPr rtl="1"/>
          <a:endParaRPr lang="ar-IQ"/>
        </a:p>
      </dgm:t>
    </dgm:pt>
    <dgm:pt modelId="{843C1C00-5208-4A21-9724-AA1A228CB464}" type="pres">
      <dgm:prSet presAssocID="{93164555-0F25-437F-A33B-E8ADD7138693}" presName="parentLeftMargin" presStyleLbl="node1" presStyleIdx="0" presStyleCnt="3"/>
      <dgm:spPr/>
      <dgm:t>
        <a:bodyPr/>
        <a:lstStyle/>
        <a:p>
          <a:pPr rtl="1"/>
          <a:endParaRPr lang="ar-IQ"/>
        </a:p>
      </dgm:t>
    </dgm:pt>
    <dgm:pt modelId="{165A3E73-0C1D-4AB9-B475-F1F1F06C4953}" type="pres">
      <dgm:prSet presAssocID="{93164555-0F25-437F-A33B-E8ADD7138693}" presName="parentText" presStyleLbl="node1" presStyleIdx="1" presStyleCnt="3">
        <dgm:presLayoutVars>
          <dgm:chMax val="0"/>
          <dgm:bulletEnabled val="1"/>
        </dgm:presLayoutVars>
      </dgm:prSet>
      <dgm:spPr/>
      <dgm:t>
        <a:bodyPr/>
        <a:lstStyle/>
        <a:p>
          <a:pPr rtl="1"/>
          <a:endParaRPr lang="ar-IQ"/>
        </a:p>
      </dgm:t>
    </dgm:pt>
    <dgm:pt modelId="{BBDC8687-5E18-4511-BDB7-FFF2EF11D686}" type="pres">
      <dgm:prSet presAssocID="{93164555-0F25-437F-A33B-E8ADD7138693}" presName="negativeSpace" presStyleCnt="0"/>
      <dgm:spPr/>
      <dgm:t>
        <a:bodyPr/>
        <a:lstStyle/>
        <a:p>
          <a:pPr rtl="1"/>
          <a:endParaRPr lang="ar-IQ"/>
        </a:p>
      </dgm:t>
    </dgm:pt>
    <dgm:pt modelId="{FE8EBE76-F39B-4CC4-A947-7FECC0150266}" type="pres">
      <dgm:prSet presAssocID="{93164555-0F25-437F-A33B-E8ADD7138693}" presName="childText" presStyleLbl="conFgAcc1" presStyleIdx="1" presStyleCnt="3">
        <dgm:presLayoutVars>
          <dgm:bulletEnabled val="1"/>
        </dgm:presLayoutVars>
      </dgm:prSet>
      <dgm:spPr/>
      <dgm:t>
        <a:bodyPr/>
        <a:lstStyle/>
        <a:p>
          <a:pPr rtl="1"/>
          <a:endParaRPr lang="ar-IQ"/>
        </a:p>
      </dgm:t>
    </dgm:pt>
    <dgm:pt modelId="{77E3353A-556B-4B17-91A6-78580282B1E8}" type="pres">
      <dgm:prSet presAssocID="{60E94C81-61A9-4ED1-9F35-DD9B14C83438}" presName="spaceBetweenRectangles" presStyleCnt="0"/>
      <dgm:spPr/>
      <dgm:t>
        <a:bodyPr/>
        <a:lstStyle/>
        <a:p>
          <a:pPr rtl="1"/>
          <a:endParaRPr lang="ar-IQ"/>
        </a:p>
      </dgm:t>
    </dgm:pt>
    <dgm:pt modelId="{68442DBD-0CEA-44A7-BD60-C54B054EF579}" type="pres">
      <dgm:prSet presAssocID="{56505583-D128-4F44-9B16-94151AD0DC68}" presName="parentLin" presStyleCnt="0"/>
      <dgm:spPr/>
      <dgm:t>
        <a:bodyPr/>
        <a:lstStyle/>
        <a:p>
          <a:pPr rtl="1"/>
          <a:endParaRPr lang="ar-IQ"/>
        </a:p>
      </dgm:t>
    </dgm:pt>
    <dgm:pt modelId="{2E1895F9-5333-4E2D-A52D-3282D87C96BB}" type="pres">
      <dgm:prSet presAssocID="{56505583-D128-4F44-9B16-94151AD0DC68}" presName="parentLeftMargin" presStyleLbl="node1" presStyleIdx="1" presStyleCnt="3"/>
      <dgm:spPr/>
      <dgm:t>
        <a:bodyPr/>
        <a:lstStyle/>
        <a:p>
          <a:pPr rtl="1"/>
          <a:endParaRPr lang="ar-IQ"/>
        </a:p>
      </dgm:t>
    </dgm:pt>
    <dgm:pt modelId="{D9E5F917-115A-48EA-9410-202F0011B107}" type="pres">
      <dgm:prSet presAssocID="{56505583-D128-4F44-9B16-94151AD0DC68}" presName="parentText" presStyleLbl="node1" presStyleIdx="2" presStyleCnt="3">
        <dgm:presLayoutVars>
          <dgm:chMax val="0"/>
          <dgm:bulletEnabled val="1"/>
        </dgm:presLayoutVars>
      </dgm:prSet>
      <dgm:spPr/>
      <dgm:t>
        <a:bodyPr/>
        <a:lstStyle/>
        <a:p>
          <a:pPr rtl="1"/>
          <a:endParaRPr lang="ar-IQ"/>
        </a:p>
      </dgm:t>
    </dgm:pt>
    <dgm:pt modelId="{E8314217-E94C-49CC-8814-BFC3F51CD355}" type="pres">
      <dgm:prSet presAssocID="{56505583-D128-4F44-9B16-94151AD0DC68}" presName="negativeSpace" presStyleCnt="0"/>
      <dgm:spPr/>
      <dgm:t>
        <a:bodyPr/>
        <a:lstStyle/>
        <a:p>
          <a:pPr rtl="1"/>
          <a:endParaRPr lang="ar-IQ"/>
        </a:p>
      </dgm:t>
    </dgm:pt>
    <dgm:pt modelId="{7F9535A8-8295-4944-AE19-DFD04FED6F4C}" type="pres">
      <dgm:prSet presAssocID="{56505583-D128-4F44-9B16-94151AD0DC68}" presName="childText" presStyleLbl="conFgAcc1" presStyleIdx="2" presStyleCnt="3">
        <dgm:presLayoutVars>
          <dgm:bulletEnabled val="1"/>
        </dgm:presLayoutVars>
      </dgm:prSet>
      <dgm:spPr/>
      <dgm:t>
        <a:bodyPr/>
        <a:lstStyle/>
        <a:p>
          <a:pPr rtl="1"/>
          <a:endParaRPr lang="ar-IQ"/>
        </a:p>
      </dgm:t>
    </dgm:pt>
  </dgm:ptLst>
  <dgm:cxnLst>
    <dgm:cxn modelId="{1C6080B9-4830-499D-A100-B75FAB7378D7}" srcId="{BF8DD2F9-41A8-45E5-ABFB-FDE96ECE7960}" destId="{58D2C9FF-D2F1-4B05-AE36-43F0D4A222A3}" srcOrd="0" destOrd="0" parTransId="{4536ED96-5A3E-47E3-BE0F-0395BC49F97A}" sibTransId="{584106F5-7194-429E-B4CC-0E59EE5392E4}"/>
    <dgm:cxn modelId="{2A67B577-B4C7-4F4D-924D-F5107CF39A67}" type="presOf" srcId="{56505583-D128-4F44-9B16-94151AD0DC68}" destId="{D9E5F917-115A-48EA-9410-202F0011B107}" srcOrd="1" destOrd="0" presId="urn:microsoft.com/office/officeart/2005/8/layout/list1"/>
    <dgm:cxn modelId="{D08E75B4-F7C5-48A7-91DC-C1C06B22F1E6}" srcId="{BF8DD2F9-41A8-45E5-ABFB-FDE96ECE7960}" destId="{93164555-0F25-437F-A33B-E8ADD7138693}" srcOrd="1" destOrd="0" parTransId="{A317BBF3-3B47-4416-A5AF-8B1AD9148CFA}" sibTransId="{60E94C81-61A9-4ED1-9F35-DD9B14C83438}"/>
    <dgm:cxn modelId="{09FDF19D-4AD2-4EA2-BD2F-8921CE52AF8D}" type="presOf" srcId="{58D2C9FF-D2F1-4B05-AE36-43F0D4A222A3}" destId="{1C987632-EC59-4F85-A632-E56090D2A25E}" srcOrd="0" destOrd="0" presId="urn:microsoft.com/office/officeart/2005/8/layout/list1"/>
    <dgm:cxn modelId="{D7E4486C-806E-4AFC-A22B-A6711A40CD4C}" srcId="{BF8DD2F9-41A8-45E5-ABFB-FDE96ECE7960}" destId="{56505583-D128-4F44-9B16-94151AD0DC68}" srcOrd="2" destOrd="0" parTransId="{BB35602F-7672-4C9E-B2D5-42310672D2A4}" sibTransId="{8EB7C5FC-853E-4C39-9E62-9002B31FA8F7}"/>
    <dgm:cxn modelId="{56CE2CB9-48AA-4E4F-9257-396BD6963E51}" type="presOf" srcId="{BF8DD2F9-41A8-45E5-ABFB-FDE96ECE7960}" destId="{FD5852DE-6264-411C-A97D-9F6FD602D0F2}" srcOrd="0" destOrd="0" presId="urn:microsoft.com/office/officeart/2005/8/layout/list1"/>
    <dgm:cxn modelId="{EA4335B7-4842-4C9E-AEEB-8A67CA09C6D5}" type="presOf" srcId="{93164555-0F25-437F-A33B-E8ADD7138693}" destId="{165A3E73-0C1D-4AB9-B475-F1F1F06C4953}" srcOrd="1" destOrd="0" presId="urn:microsoft.com/office/officeart/2005/8/layout/list1"/>
    <dgm:cxn modelId="{0D73EABE-C015-436F-8B65-5F6AFF350B50}" type="presOf" srcId="{56505583-D128-4F44-9B16-94151AD0DC68}" destId="{2E1895F9-5333-4E2D-A52D-3282D87C96BB}" srcOrd="0" destOrd="0" presId="urn:microsoft.com/office/officeart/2005/8/layout/list1"/>
    <dgm:cxn modelId="{233408D4-295B-4735-B1F2-6A365866ACEE}" type="presOf" srcId="{58D2C9FF-D2F1-4B05-AE36-43F0D4A222A3}" destId="{07C6A0F6-E827-4913-B041-F845E4F1CE07}" srcOrd="1" destOrd="0" presId="urn:microsoft.com/office/officeart/2005/8/layout/list1"/>
    <dgm:cxn modelId="{70D88781-5C02-4D20-A4A3-F8E6D829B42F}" type="presOf" srcId="{93164555-0F25-437F-A33B-E8ADD7138693}" destId="{843C1C00-5208-4A21-9724-AA1A228CB464}" srcOrd="0" destOrd="0" presId="urn:microsoft.com/office/officeart/2005/8/layout/list1"/>
    <dgm:cxn modelId="{30E450D0-497E-4D5F-BE6A-33A9CF2D4AD2}" type="presParOf" srcId="{FD5852DE-6264-411C-A97D-9F6FD602D0F2}" destId="{7A7A8665-2B93-40EB-93F8-282AEAB302B0}" srcOrd="0" destOrd="0" presId="urn:microsoft.com/office/officeart/2005/8/layout/list1"/>
    <dgm:cxn modelId="{ED8BC928-4732-4A9F-8375-CA871D35B843}" type="presParOf" srcId="{7A7A8665-2B93-40EB-93F8-282AEAB302B0}" destId="{1C987632-EC59-4F85-A632-E56090D2A25E}" srcOrd="0" destOrd="0" presId="urn:microsoft.com/office/officeart/2005/8/layout/list1"/>
    <dgm:cxn modelId="{C7E6E99C-D531-4C54-A309-027C2405C15A}" type="presParOf" srcId="{7A7A8665-2B93-40EB-93F8-282AEAB302B0}" destId="{07C6A0F6-E827-4913-B041-F845E4F1CE07}" srcOrd="1" destOrd="0" presId="urn:microsoft.com/office/officeart/2005/8/layout/list1"/>
    <dgm:cxn modelId="{5B11B083-CFF8-4D49-A206-3320C210D04F}" type="presParOf" srcId="{FD5852DE-6264-411C-A97D-9F6FD602D0F2}" destId="{321F09FC-75BC-48F9-A169-C48BDE339E65}" srcOrd="1" destOrd="0" presId="urn:microsoft.com/office/officeart/2005/8/layout/list1"/>
    <dgm:cxn modelId="{F2CB419E-52EF-4E07-9B3E-2298AAA28FDA}" type="presParOf" srcId="{FD5852DE-6264-411C-A97D-9F6FD602D0F2}" destId="{0B4030F7-BBD4-4838-8DBE-DC4C82DB653F}" srcOrd="2" destOrd="0" presId="urn:microsoft.com/office/officeart/2005/8/layout/list1"/>
    <dgm:cxn modelId="{F3C636F5-BD9B-4995-8D12-F3B5F73DA561}" type="presParOf" srcId="{FD5852DE-6264-411C-A97D-9F6FD602D0F2}" destId="{1ABD1B19-91DB-4950-9113-EF60E799A635}" srcOrd="3" destOrd="0" presId="urn:microsoft.com/office/officeart/2005/8/layout/list1"/>
    <dgm:cxn modelId="{9098F239-E825-48F7-BBEF-8BF31B7D5B8C}" type="presParOf" srcId="{FD5852DE-6264-411C-A97D-9F6FD602D0F2}" destId="{A04D9D61-57B4-48D5-A2D5-86EDF602D2AE}" srcOrd="4" destOrd="0" presId="urn:microsoft.com/office/officeart/2005/8/layout/list1"/>
    <dgm:cxn modelId="{91588EBA-6369-492D-A66D-F260BFA3E04F}" type="presParOf" srcId="{A04D9D61-57B4-48D5-A2D5-86EDF602D2AE}" destId="{843C1C00-5208-4A21-9724-AA1A228CB464}" srcOrd="0" destOrd="0" presId="urn:microsoft.com/office/officeart/2005/8/layout/list1"/>
    <dgm:cxn modelId="{9C0B4F67-0331-460A-BF76-7D458EE957B7}" type="presParOf" srcId="{A04D9D61-57B4-48D5-A2D5-86EDF602D2AE}" destId="{165A3E73-0C1D-4AB9-B475-F1F1F06C4953}" srcOrd="1" destOrd="0" presId="urn:microsoft.com/office/officeart/2005/8/layout/list1"/>
    <dgm:cxn modelId="{FCEB7CB7-068D-44E2-A24C-E0FAD1EAE24C}" type="presParOf" srcId="{FD5852DE-6264-411C-A97D-9F6FD602D0F2}" destId="{BBDC8687-5E18-4511-BDB7-FFF2EF11D686}" srcOrd="5" destOrd="0" presId="urn:microsoft.com/office/officeart/2005/8/layout/list1"/>
    <dgm:cxn modelId="{F5D92530-AF6A-4FE3-8B94-F6BADFBCDA79}" type="presParOf" srcId="{FD5852DE-6264-411C-A97D-9F6FD602D0F2}" destId="{FE8EBE76-F39B-4CC4-A947-7FECC0150266}" srcOrd="6" destOrd="0" presId="urn:microsoft.com/office/officeart/2005/8/layout/list1"/>
    <dgm:cxn modelId="{79DC6EC2-BEF2-41FA-8A00-624B2999AC01}" type="presParOf" srcId="{FD5852DE-6264-411C-A97D-9F6FD602D0F2}" destId="{77E3353A-556B-4B17-91A6-78580282B1E8}" srcOrd="7" destOrd="0" presId="urn:microsoft.com/office/officeart/2005/8/layout/list1"/>
    <dgm:cxn modelId="{9435B785-DFA9-4DAC-B9A1-3D850DEB19CE}" type="presParOf" srcId="{FD5852DE-6264-411C-A97D-9F6FD602D0F2}" destId="{68442DBD-0CEA-44A7-BD60-C54B054EF579}" srcOrd="8" destOrd="0" presId="urn:microsoft.com/office/officeart/2005/8/layout/list1"/>
    <dgm:cxn modelId="{E9F738DC-E5E7-4F85-916A-773AF876940A}" type="presParOf" srcId="{68442DBD-0CEA-44A7-BD60-C54B054EF579}" destId="{2E1895F9-5333-4E2D-A52D-3282D87C96BB}" srcOrd="0" destOrd="0" presId="urn:microsoft.com/office/officeart/2005/8/layout/list1"/>
    <dgm:cxn modelId="{1E338D19-C9E8-4F0D-9990-99A2AA1F7DE9}" type="presParOf" srcId="{68442DBD-0CEA-44A7-BD60-C54B054EF579}" destId="{D9E5F917-115A-48EA-9410-202F0011B107}" srcOrd="1" destOrd="0" presId="urn:microsoft.com/office/officeart/2005/8/layout/list1"/>
    <dgm:cxn modelId="{6839C9E7-F4A0-4C44-9E98-7D17400CA4D1}" type="presParOf" srcId="{FD5852DE-6264-411C-A97D-9F6FD602D0F2}" destId="{E8314217-E94C-49CC-8814-BFC3F51CD355}" srcOrd="9" destOrd="0" presId="urn:microsoft.com/office/officeart/2005/8/layout/list1"/>
    <dgm:cxn modelId="{6233D3C2-0620-438E-8AAF-5F33203B067C}" type="presParOf" srcId="{FD5852DE-6264-411C-A97D-9F6FD602D0F2}" destId="{7F9535A8-8295-4944-AE19-DFD04FED6F4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0F51F-3805-4F6F-9B23-3B018F45E0F7}"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pPr rtl="1"/>
          <a:endParaRPr lang="ar-IQ"/>
        </a:p>
      </dgm:t>
    </dgm:pt>
    <dgm:pt modelId="{A6BC03A0-4176-47EB-9B94-2187B5D2E765}">
      <dgm:prSet custT="1"/>
      <dgm:spPr/>
      <dgm:t>
        <a:bodyPr/>
        <a:lstStyle/>
        <a:p>
          <a:pPr rtl="1"/>
          <a:r>
            <a:rPr lang="ar-IQ" sz="2400" dirty="0" smtClean="0">
              <a:solidFill>
                <a:schemeClr val="bg1"/>
              </a:solidFill>
            </a:rPr>
            <a:t>-استعمل التدليك المائي </a:t>
          </a:r>
          <a:endParaRPr lang="ar-IQ" sz="2400" dirty="0">
            <a:solidFill>
              <a:schemeClr val="bg1"/>
            </a:solidFill>
          </a:endParaRPr>
        </a:p>
      </dgm:t>
    </dgm:pt>
    <dgm:pt modelId="{F5E52314-090F-4A55-9C9E-4A593EFAF9E9}" type="parTrans" cxnId="{13296953-6FDC-4BD0-ABDF-C16CA83A4798}">
      <dgm:prSet/>
      <dgm:spPr/>
      <dgm:t>
        <a:bodyPr/>
        <a:lstStyle/>
        <a:p>
          <a:pPr rtl="1"/>
          <a:endParaRPr lang="ar-IQ"/>
        </a:p>
      </dgm:t>
    </dgm:pt>
    <dgm:pt modelId="{28A03D16-CB24-4BFF-8A9B-130A4F8DD5D7}" type="sibTrans" cxnId="{13296953-6FDC-4BD0-ABDF-C16CA83A4798}">
      <dgm:prSet/>
      <dgm:spPr/>
      <dgm:t>
        <a:bodyPr/>
        <a:lstStyle/>
        <a:p>
          <a:pPr rtl="1"/>
          <a:endParaRPr lang="ar-IQ"/>
        </a:p>
      </dgm:t>
    </dgm:pt>
    <dgm:pt modelId="{24456E9A-51FC-4344-BADE-00583F2D9827}">
      <dgm:prSet custT="1"/>
      <dgm:spPr>
        <a:solidFill>
          <a:srgbClr val="002060"/>
        </a:solidFill>
      </dgm:spPr>
      <dgm:t>
        <a:bodyPr/>
        <a:lstStyle/>
        <a:p>
          <a:pPr rtl="1"/>
          <a:r>
            <a:rPr lang="ar-IQ" sz="2000" dirty="0" smtClean="0">
              <a:solidFill>
                <a:srgbClr val="FFC000"/>
              </a:solidFill>
            </a:rPr>
            <a:t>التناوب بين الدخول الى الساونا </a:t>
          </a:r>
          <a:endParaRPr lang="ar-IQ" sz="2000" dirty="0">
            <a:solidFill>
              <a:srgbClr val="FFC000"/>
            </a:solidFill>
          </a:endParaRPr>
        </a:p>
      </dgm:t>
    </dgm:pt>
    <dgm:pt modelId="{60D71F87-5FA6-46FC-8A9C-0231C926D7B4}" type="parTrans" cxnId="{BE1BECB2-B8CD-4BE7-8936-F619E4A95348}">
      <dgm:prSet/>
      <dgm:spPr/>
      <dgm:t>
        <a:bodyPr/>
        <a:lstStyle/>
        <a:p>
          <a:pPr rtl="1"/>
          <a:endParaRPr lang="ar-IQ"/>
        </a:p>
      </dgm:t>
    </dgm:pt>
    <dgm:pt modelId="{9F78E9D7-495B-4D82-B1E6-5E6DFB628135}" type="sibTrans" cxnId="{BE1BECB2-B8CD-4BE7-8936-F619E4A95348}">
      <dgm:prSet/>
      <dgm:spPr/>
      <dgm:t>
        <a:bodyPr/>
        <a:lstStyle/>
        <a:p>
          <a:pPr rtl="1"/>
          <a:endParaRPr lang="ar-IQ"/>
        </a:p>
      </dgm:t>
    </dgm:pt>
    <dgm:pt modelId="{CD884D81-0435-421E-B845-9D6EFBBA2047}">
      <dgm:prSet/>
      <dgm:spPr/>
      <dgm:t>
        <a:bodyPr/>
        <a:lstStyle/>
        <a:p>
          <a:pPr rtl="1"/>
          <a:r>
            <a:rPr lang="ar-IQ" dirty="0" smtClean="0">
              <a:solidFill>
                <a:schemeClr val="bg1"/>
              </a:solidFill>
            </a:rPr>
            <a:t>-استعمل التدليك الاهتزازي</a:t>
          </a:r>
          <a:endParaRPr lang="ar-IQ" dirty="0">
            <a:solidFill>
              <a:schemeClr val="bg1"/>
            </a:solidFill>
          </a:endParaRPr>
        </a:p>
      </dgm:t>
    </dgm:pt>
    <dgm:pt modelId="{324A5575-D965-442C-8A71-1BC75606ECE4}" type="parTrans" cxnId="{354A8544-F182-4B3B-A0D7-09D1226FBC0D}">
      <dgm:prSet/>
      <dgm:spPr/>
      <dgm:t>
        <a:bodyPr/>
        <a:lstStyle/>
        <a:p>
          <a:pPr rtl="1"/>
          <a:endParaRPr lang="ar-IQ"/>
        </a:p>
      </dgm:t>
    </dgm:pt>
    <dgm:pt modelId="{9B23C02A-104A-4039-BA7E-7EEB747217B3}" type="sibTrans" cxnId="{354A8544-F182-4B3B-A0D7-09D1226FBC0D}">
      <dgm:prSet/>
      <dgm:spPr/>
      <dgm:t>
        <a:bodyPr/>
        <a:lstStyle/>
        <a:p>
          <a:pPr rtl="1"/>
          <a:endParaRPr lang="ar-IQ"/>
        </a:p>
      </dgm:t>
    </dgm:pt>
    <dgm:pt modelId="{FFCDC13A-029A-4254-AC21-30200DE50006}">
      <dgm:prSet custT="1"/>
      <dgm:spPr>
        <a:solidFill>
          <a:srgbClr val="00B050">
            <a:alpha val="90000"/>
          </a:srgbClr>
        </a:solidFill>
      </dgm:spPr>
      <dgm:t>
        <a:bodyPr/>
        <a:lstStyle/>
        <a:p>
          <a:pPr rtl="1"/>
          <a:r>
            <a:rPr lang="ar-IQ" sz="2000" dirty="0" smtClean="0">
              <a:solidFill>
                <a:schemeClr val="bg1">
                  <a:lumMod val="95000"/>
                  <a:lumOff val="5000"/>
                </a:schemeClr>
              </a:solidFill>
            </a:rPr>
            <a:t>-استعمال تمارين الارتخاء الذهني</a:t>
          </a:r>
          <a:endParaRPr lang="ar-IQ" sz="2000" dirty="0">
            <a:solidFill>
              <a:schemeClr val="bg1">
                <a:lumMod val="95000"/>
                <a:lumOff val="5000"/>
              </a:schemeClr>
            </a:solidFill>
          </a:endParaRPr>
        </a:p>
      </dgm:t>
    </dgm:pt>
    <dgm:pt modelId="{3AAB8D0A-CE5D-461A-92CD-7E4237A8B5F6}" type="parTrans" cxnId="{B1A9BC1B-781F-4E54-B77F-259A474ACAC3}">
      <dgm:prSet/>
      <dgm:spPr/>
      <dgm:t>
        <a:bodyPr/>
        <a:lstStyle/>
        <a:p>
          <a:pPr rtl="1"/>
          <a:endParaRPr lang="ar-IQ"/>
        </a:p>
      </dgm:t>
    </dgm:pt>
    <dgm:pt modelId="{B401181C-C877-4AC2-B502-0CC85CC87A91}" type="sibTrans" cxnId="{B1A9BC1B-781F-4E54-B77F-259A474ACAC3}">
      <dgm:prSet/>
      <dgm:spPr/>
      <dgm:t>
        <a:bodyPr/>
        <a:lstStyle/>
        <a:p>
          <a:pPr rtl="1"/>
          <a:endParaRPr lang="ar-IQ"/>
        </a:p>
      </dgm:t>
    </dgm:pt>
    <dgm:pt modelId="{FE56FB2A-3681-4491-9713-3F98D6CAAD3D}">
      <dgm:prSet/>
      <dgm:spPr>
        <a:solidFill>
          <a:schemeClr val="bg2">
            <a:lumMod val="50000"/>
            <a:lumOff val="50000"/>
          </a:schemeClr>
        </a:solidFill>
      </dgm:spPr>
      <dgm:t>
        <a:bodyPr/>
        <a:lstStyle/>
        <a:p>
          <a:pPr rtl="1"/>
          <a:r>
            <a:rPr lang="ar-IQ" dirty="0" smtClean="0">
              <a:solidFill>
                <a:schemeClr val="bg1"/>
              </a:solidFill>
            </a:rPr>
            <a:t>-شرب السوائل القلوية </a:t>
          </a:r>
          <a:endParaRPr lang="ar-IQ" dirty="0">
            <a:solidFill>
              <a:schemeClr val="bg1"/>
            </a:solidFill>
          </a:endParaRPr>
        </a:p>
      </dgm:t>
    </dgm:pt>
    <dgm:pt modelId="{E6D0E2D0-FB65-4BEB-9730-01F08E84CF52}" type="parTrans" cxnId="{BDBC4C07-53C6-45A0-90E8-E8EAF9E09186}">
      <dgm:prSet/>
      <dgm:spPr/>
      <dgm:t>
        <a:bodyPr/>
        <a:lstStyle/>
        <a:p>
          <a:pPr rtl="1"/>
          <a:endParaRPr lang="ar-IQ"/>
        </a:p>
      </dgm:t>
    </dgm:pt>
    <dgm:pt modelId="{ADFB2A46-1882-4034-BE8A-F5438A55A0E8}" type="sibTrans" cxnId="{BDBC4C07-53C6-45A0-90E8-E8EAF9E09186}">
      <dgm:prSet/>
      <dgm:spPr/>
      <dgm:t>
        <a:bodyPr/>
        <a:lstStyle/>
        <a:p>
          <a:pPr rtl="1"/>
          <a:endParaRPr lang="ar-IQ"/>
        </a:p>
      </dgm:t>
    </dgm:pt>
    <dgm:pt modelId="{EDB9A543-55AA-4CA9-8426-C62C5450551B}">
      <dgm:prSet custT="1"/>
      <dgm:spPr>
        <a:solidFill>
          <a:srgbClr val="7030A0">
            <a:alpha val="90000"/>
          </a:srgbClr>
        </a:solidFill>
      </dgm:spPr>
      <dgm:t>
        <a:bodyPr/>
        <a:lstStyle/>
        <a:p>
          <a:pPr rtl="1"/>
          <a:endParaRPr lang="ar-IQ" sz="2000" dirty="0">
            <a:solidFill>
              <a:schemeClr val="bg1">
                <a:lumMod val="95000"/>
                <a:lumOff val="5000"/>
              </a:schemeClr>
            </a:solidFill>
          </a:endParaRPr>
        </a:p>
      </dgm:t>
    </dgm:pt>
    <dgm:pt modelId="{830D5DDC-997A-43B0-898B-4D9EF45CB41C}" type="parTrans" cxnId="{D5F93300-AB2E-4DF6-A382-42F80400654C}">
      <dgm:prSet/>
      <dgm:spPr/>
      <dgm:t>
        <a:bodyPr/>
        <a:lstStyle/>
        <a:p>
          <a:pPr rtl="1"/>
          <a:endParaRPr lang="ar-IQ"/>
        </a:p>
      </dgm:t>
    </dgm:pt>
    <dgm:pt modelId="{FF0EEF57-38AE-4A1A-BF7B-153C95AFB1E4}" type="sibTrans" cxnId="{D5F93300-AB2E-4DF6-A382-42F80400654C}">
      <dgm:prSet/>
      <dgm:spPr/>
      <dgm:t>
        <a:bodyPr/>
        <a:lstStyle/>
        <a:p>
          <a:pPr rtl="1"/>
          <a:endParaRPr lang="ar-IQ"/>
        </a:p>
      </dgm:t>
    </dgm:pt>
    <dgm:pt modelId="{BF1801CC-6BA1-4068-AC70-798517EB2DD2}" type="pres">
      <dgm:prSet presAssocID="{D810F51F-3805-4F6F-9B23-3B018F45E0F7}" presName="diagram" presStyleCnt="0">
        <dgm:presLayoutVars>
          <dgm:chPref val="1"/>
          <dgm:dir/>
          <dgm:animOne val="branch"/>
          <dgm:animLvl val="lvl"/>
          <dgm:resizeHandles/>
        </dgm:presLayoutVars>
      </dgm:prSet>
      <dgm:spPr/>
      <dgm:t>
        <a:bodyPr/>
        <a:lstStyle/>
        <a:p>
          <a:pPr rtl="1"/>
          <a:endParaRPr lang="ar-IQ"/>
        </a:p>
      </dgm:t>
    </dgm:pt>
    <dgm:pt modelId="{098BE5BF-5CCB-4A8D-8ED4-D55ACF842D30}" type="pres">
      <dgm:prSet presAssocID="{FE56FB2A-3681-4491-9713-3F98D6CAAD3D}" presName="root" presStyleCnt="0"/>
      <dgm:spPr/>
    </dgm:pt>
    <dgm:pt modelId="{E9B67AE7-EB57-47A2-B54A-462802A784B5}" type="pres">
      <dgm:prSet presAssocID="{FE56FB2A-3681-4491-9713-3F98D6CAAD3D}" presName="rootComposite" presStyleCnt="0"/>
      <dgm:spPr/>
    </dgm:pt>
    <dgm:pt modelId="{A941759C-73A6-4AAA-AB2D-49942B47CA89}" type="pres">
      <dgm:prSet presAssocID="{FE56FB2A-3681-4491-9713-3F98D6CAAD3D}" presName="rootText" presStyleLbl="node1" presStyleIdx="0" presStyleCnt="4"/>
      <dgm:spPr/>
      <dgm:t>
        <a:bodyPr/>
        <a:lstStyle/>
        <a:p>
          <a:pPr rtl="1"/>
          <a:endParaRPr lang="ar-IQ"/>
        </a:p>
      </dgm:t>
    </dgm:pt>
    <dgm:pt modelId="{1D110C22-1CD5-4B7D-BA45-EA3A17C367CB}" type="pres">
      <dgm:prSet presAssocID="{FE56FB2A-3681-4491-9713-3F98D6CAAD3D}" presName="rootConnector" presStyleLbl="node1" presStyleIdx="0" presStyleCnt="4"/>
      <dgm:spPr/>
      <dgm:t>
        <a:bodyPr/>
        <a:lstStyle/>
        <a:p>
          <a:pPr rtl="1"/>
          <a:endParaRPr lang="ar-IQ"/>
        </a:p>
      </dgm:t>
    </dgm:pt>
    <dgm:pt modelId="{9BBFB932-4701-4724-9801-52C687A749AD}" type="pres">
      <dgm:prSet presAssocID="{FE56FB2A-3681-4491-9713-3F98D6CAAD3D}" presName="childShape" presStyleCnt="0"/>
      <dgm:spPr/>
    </dgm:pt>
    <dgm:pt modelId="{B4DB3720-95CD-4487-ABAC-DED659871FBF}" type="pres">
      <dgm:prSet presAssocID="{3AAB8D0A-CE5D-461A-92CD-7E4237A8B5F6}" presName="Name13" presStyleLbl="parChTrans1D2" presStyleIdx="0" presStyleCnt="2"/>
      <dgm:spPr/>
      <dgm:t>
        <a:bodyPr/>
        <a:lstStyle/>
        <a:p>
          <a:pPr rtl="1"/>
          <a:endParaRPr lang="ar-IQ"/>
        </a:p>
      </dgm:t>
    </dgm:pt>
    <dgm:pt modelId="{922E832E-F9F5-45B7-AEBA-59E285054EE2}" type="pres">
      <dgm:prSet presAssocID="{FFCDC13A-029A-4254-AC21-30200DE50006}" presName="childText" presStyleLbl="bgAcc1" presStyleIdx="0" presStyleCnt="2">
        <dgm:presLayoutVars>
          <dgm:bulletEnabled val="1"/>
        </dgm:presLayoutVars>
      </dgm:prSet>
      <dgm:spPr/>
      <dgm:t>
        <a:bodyPr/>
        <a:lstStyle/>
        <a:p>
          <a:pPr rtl="1"/>
          <a:endParaRPr lang="ar-IQ"/>
        </a:p>
      </dgm:t>
    </dgm:pt>
    <dgm:pt modelId="{0A9F5E56-507E-4906-B81B-441BC0B9AE6C}" type="pres">
      <dgm:prSet presAssocID="{830D5DDC-997A-43B0-898B-4D9EF45CB41C}" presName="Name13" presStyleLbl="parChTrans1D2" presStyleIdx="1" presStyleCnt="2"/>
      <dgm:spPr/>
      <dgm:t>
        <a:bodyPr/>
        <a:lstStyle/>
        <a:p>
          <a:pPr rtl="1"/>
          <a:endParaRPr lang="ar-IQ"/>
        </a:p>
      </dgm:t>
    </dgm:pt>
    <dgm:pt modelId="{7F7434F9-E0C3-46BE-9009-226E4A860F7B}" type="pres">
      <dgm:prSet presAssocID="{EDB9A543-55AA-4CA9-8426-C62C5450551B}" presName="childText" presStyleLbl="bgAcc1" presStyleIdx="1" presStyleCnt="2">
        <dgm:presLayoutVars>
          <dgm:bulletEnabled val="1"/>
        </dgm:presLayoutVars>
      </dgm:prSet>
      <dgm:spPr/>
      <dgm:t>
        <a:bodyPr/>
        <a:lstStyle/>
        <a:p>
          <a:pPr rtl="1"/>
          <a:endParaRPr lang="ar-IQ"/>
        </a:p>
      </dgm:t>
    </dgm:pt>
    <dgm:pt modelId="{889F78EF-F95B-4335-B62D-E03B06671079}" type="pres">
      <dgm:prSet presAssocID="{CD884D81-0435-421E-B845-9D6EFBBA2047}" presName="root" presStyleCnt="0"/>
      <dgm:spPr/>
    </dgm:pt>
    <dgm:pt modelId="{E474849D-DB2D-45B7-B288-263B6F76611B}" type="pres">
      <dgm:prSet presAssocID="{CD884D81-0435-421E-B845-9D6EFBBA2047}" presName="rootComposite" presStyleCnt="0"/>
      <dgm:spPr/>
    </dgm:pt>
    <dgm:pt modelId="{9646EADE-37AD-489D-B99C-2513DD46FF88}" type="pres">
      <dgm:prSet presAssocID="{CD884D81-0435-421E-B845-9D6EFBBA2047}" presName="rootText" presStyleLbl="node1" presStyleIdx="1" presStyleCnt="4"/>
      <dgm:spPr/>
      <dgm:t>
        <a:bodyPr/>
        <a:lstStyle/>
        <a:p>
          <a:pPr rtl="1"/>
          <a:endParaRPr lang="ar-IQ"/>
        </a:p>
      </dgm:t>
    </dgm:pt>
    <dgm:pt modelId="{1D88FACC-E297-4E5E-A6E0-C59335D8FD3D}" type="pres">
      <dgm:prSet presAssocID="{CD884D81-0435-421E-B845-9D6EFBBA2047}" presName="rootConnector" presStyleLbl="node1" presStyleIdx="1" presStyleCnt="4"/>
      <dgm:spPr/>
      <dgm:t>
        <a:bodyPr/>
        <a:lstStyle/>
        <a:p>
          <a:pPr rtl="1"/>
          <a:endParaRPr lang="ar-IQ"/>
        </a:p>
      </dgm:t>
    </dgm:pt>
    <dgm:pt modelId="{523F0CE5-F4F1-42FE-821E-2A5F92AD0575}" type="pres">
      <dgm:prSet presAssocID="{CD884D81-0435-421E-B845-9D6EFBBA2047}" presName="childShape" presStyleCnt="0"/>
      <dgm:spPr/>
    </dgm:pt>
    <dgm:pt modelId="{91CED01F-9A75-413F-A5B7-27CD47CA1D3F}" type="pres">
      <dgm:prSet presAssocID="{24456E9A-51FC-4344-BADE-00583F2D9827}" presName="root" presStyleCnt="0"/>
      <dgm:spPr/>
    </dgm:pt>
    <dgm:pt modelId="{2AB3486C-5330-4491-A4EB-643A82001563}" type="pres">
      <dgm:prSet presAssocID="{24456E9A-51FC-4344-BADE-00583F2D9827}" presName="rootComposite" presStyleCnt="0"/>
      <dgm:spPr/>
    </dgm:pt>
    <dgm:pt modelId="{859F8AC2-BF20-4428-968A-1BA162BCF37A}" type="pres">
      <dgm:prSet presAssocID="{24456E9A-51FC-4344-BADE-00583F2D9827}" presName="rootText" presStyleLbl="node1" presStyleIdx="2" presStyleCnt="4"/>
      <dgm:spPr/>
      <dgm:t>
        <a:bodyPr/>
        <a:lstStyle/>
        <a:p>
          <a:pPr rtl="1"/>
          <a:endParaRPr lang="ar-IQ"/>
        </a:p>
      </dgm:t>
    </dgm:pt>
    <dgm:pt modelId="{DBA6587F-7091-439F-BC48-62BD5FDFFA82}" type="pres">
      <dgm:prSet presAssocID="{24456E9A-51FC-4344-BADE-00583F2D9827}" presName="rootConnector" presStyleLbl="node1" presStyleIdx="2" presStyleCnt="4"/>
      <dgm:spPr/>
      <dgm:t>
        <a:bodyPr/>
        <a:lstStyle/>
        <a:p>
          <a:pPr rtl="1"/>
          <a:endParaRPr lang="ar-IQ"/>
        </a:p>
      </dgm:t>
    </dgm:pt>
    <dgm:pt modelId="{0527B137-0A2A-4B55-B368-5127CABDBE0C}" type="pres">
      <dgm:prSet presAssocID="{24456E9A-51FC-4344-BADE-00583F2D9827}" presName="childShape" presStyleCnt="0"/>
      <dgm:spPr/>
    </dgm:pt>
    <dgm:pt modelId="{6DBE04C5-CE14-4095-B539-5B42130A7029}" type="pres">
      <dgm:prSet presAssocID="{A6BC03A0-4176-47EB-9B94-2187B5D2E765}" presName="root" presStyleCnt="0"/>
      <dgm:spPr/>
    </dgm:pt>
    <dgm:pt modelId="{0DAF3B64-6660-4EBA-8415-561A47882A13}" type="pres">
      <dgm:prSet presAssocID="{A6BC03A0-4176-47EB-9B94-2187B5D2E765}" presName="rootComposite" presStyleCnt="0"/>
      <dgm:spPr/>
    </dgm:pt>
    <dgm:pt modelId="{0DE50215-488E-4E94-BDEE-0B234651465C}" type="pres">
      <dgm:prSet presAssocID="{A6BC03A0-4176-47EB-9B94-2187B5D2E765}" presName="rootText" presStyleLbl="node1" presStyleIdx="3" presStyleCnt="4"/>
      <dgm:spPr/>
      <dgm:t>
        <a:bodyPr/>
        <a:lstStyle/>
        <a:p>
          <a:pPr rtl="1"/>
          <a:endParaRPr lang="ar-IQ"/>
        </a:p>
      </dgm:t>
    </dgm:pt>
    <dgm:pt modelId="{88AA62B9-8E57-49DC-96BB-BEE1F2C417BB}" type="pres">
      <dgm:prSet presAssocID="{A6BC03A0-4176-47EB-9B94-2187B5D2E765}" presName="rootConnector" presStyleLbl="node1" presStyleIdx="3" presStyleCnt="4"/>
      <dgm:spPr/>
      <dgm:t>
        <a:bodyPr/>
        <a:lstStyle/>
        <a:p>
          <a:pPr rtl="1"/>
          <a:endParaRPr lang="ar-IQ"/>
        </a:p>
      </dgm:t>
    </dgm:pt>
    <dgm:pt modelId="{9F656432-1666-4E9A-83DA-BAE77325E969}" type="pres">
      <dgm:prSet presAssocID="{A6BC03A0-4176-47EB-9B94-2187B5D2E765}" presName="childShape" presStyleCnt="0"/>
      <dgm:spPr/>
    </dgm:pt>
  </dgm:ptLst>
  <dgm:cxnLst>
    <dgm:cxn modelId="{AFC6B4EB-C469-4415-B363-BE8F04D0F7D6}" type="presOf" srcId="{CD884D81-0435-421E-B845-9D6EFBBA2047}" destId="{1D88FACC-E297-4E5E-A6E0-C59335D8FD3D}" srcOrd="1" destOrd="0" presId="urn:microsoft.com/office/officeart/2005/8/layout/hierarchy3"/>
    <dgm:cxn modelId="{01B9A109-4460-4204-A0C2-27549CBA43AC}" type="presOf" srcId="{CD884D81-0435-421E-B845-9D6EFBBA2047}" destId="{9646EADE-37AD-489D-B99C-2513DD46FF88}" srcOrd="0" destOrd="0" presId="urn:microsoft.com/office/officeart/2005/8/layout/hierarchy3"/>
    <dgm:cxn modelId="{160C6B2A-B506-4800-81A8-E5B2ABA9EACC}" type="presOf" srcId="{24456E9A-51FC-4344-BADE-00583F2D9827}" destId="{859F8AC2-BF20-4428-968A-1BA162BCF37A}" srcOrd="0" destOrd="0" presId="urn:microsoft.com/office/officeart/2005/8/layout/hierarchy3"/>
    <dgm:cxn modelId="{D6EF689E-0CF0-4302-90B9-B45C32294304}" type="presOf" srcId="{FFCDC13A-029A-4254-AC21-30200DE50006}" destId="{922E832E-F9F5-45B7-AEBA-59E285054EE2}" srcOrd="0" destOrd="0" presId="urn:microsoft.com/office/officeart/2005/8/layout/hierarchy3"/>
    <dgm:cxn modelId="{13296953-6FDC-4BD0-ABDF-C16CA83A4798}" srcId="{D810F51F-3805-4F6F-9B23-3B018F45E0F7}" destId="{A6BC03A0-4176-47EB-9B94-2187B5D2E765}" srcOrd="3" destOrd="0" parTransId="{F5E52314-090F-4A55-9C9E-4A593EFAF9E9}" sibTransId="{28A03D16-CB24-4BFF-8A9B-130A4F8DD5D7}"/>
    <dgm:cxn modelId="{D5F93300-AB2E-4DF6-A382-42F80400654C}" srcId="{FE56FB2A-3681-4491-9713-3F98D6CAAD3D}" destId="{EDB9A543-55AA-4CA9-8426-C62C5450551B}" srcOrd="1" destOrd="0" parTransId="{830D5DDC-997A-43B0-898B-4D9EF45CB41C}" sibTransId="{FF0EEF57-38AE-4A1A-BF7B-153C95AFB1E4}"/>
    <dgm:cxn modelId="{5D79DF66-21FD-4E21-8B00-6632A5AFCC41}" type="presOf" srcId="{24456E9A-51FC-4344-BADE-00583F2D9827}" destId="{DBA6587F-7091-439F-BC48-62BD5FDFFA82}" srcOrd="1" destOrd="0" presId="urn:microsoft.com/office/officeart/2005/8/layout/hierarchy3"/>
    <dgm:cxn modelId="{B1A9BC1B-781F-4E54-B77F-259A474ACAC3}" srcId="{FE56FB2A-3681-4491-9713-3F98D6CAAD3D}" destId="{FFCDC13A-029A-4254-AC21-30200DE50006}" srcOrd="0" destOrd="0" parTransId="{3AAB8D0A-CE5D-461A-92CD-7E4237A8B5F6}" sibTransId="{B401181C-C877-4AC2-B502-0CC85CC87A91}"/>
    <dgm:cxn modelId="{860B8D05-EEFA-4CEB-B5D6-91E2901E15C1}" type="presOf" srcId="{D810F51F-3805-4F6F-9B23-3B018F45E0F7}" destId="{BF1801CC-6BA1-4068-AC70-798517EB2DD2}" srcOrd="0" destOrd="0" presId="urn:microsoft.com/office/officeart/2005/8/layout/hierarchy3"/>
    <dgm:cxn modelId="{42F647F1-4374-4067-8F60-6A52CC92544B}" type="presOf" srcId="{A6BC03A0-4176-47EB-9B94-2187B5D2E765}" destId="{88AA62B9-8E57-49DC-96BB-BEE1F2C417BB}" srcOrd="1" destOrd="0" presId="urn:microsoft.com/office/officeart/2005/8/layout/hierarchy3"/>
    <dgm:cxn modelId="{367CA76D-0A79-4D1B-8EE6-0C9113660389}" type="presOf" srcId="{EDB9A543-55AA-4CA9-8426-C62C5450551B}" destId="{7F7434F9-E0C3-46BE-9009-226E4A860F7B}" srcOrd="0" destOrd="0" presId="urn:microsoft.com/office/officeart/2005/8/layout/hierarchy3"/>
    <dgm:cxn modelId="{354A8544-F182-4B3B-A0D7-09D1226FBC0D}" srcId="{D810F51F-3805-4F6F-9B23-3B018F45E0F7}" destId="{CD884D81-0435-421E-B845-9D6EFBBA2047}" srcOrd="1" destOrd="0" parTransId="{324A5575-D965-442C-8A71-1BC75606ECE4}" sibTransId="{9B23C02A-104A-4039-BA7E-7EEB747217B3}"/>
    <dgm:cxn modelId="{36490B4C-A187-444B-A377-C82C47AC7D7F}" type="presOf" srcId="{830D5DDC-997A-43B0-898B-4D9EF45CB41C}" destId="{0A9F5E56-507E-4906-B81B-441BC0B9AE6C}" srcOrd="0" destOrd="0" presId="urn:microsoft.com/office/officeart/2005/8/layout/hierarchy3"/>
    <dgm:cxn modelId="{BE1BECB2-B8CD-4BE7-8936-F619E4A95348}" srcId="{D810F51F-3805-4F6F-9B23-3B018F45E0F7}" destId="{24456E9A-51FC-4344-BADE-00583F2D9827}" srcOrd="2" destOrd="0" parTransId="{60D71F87-5FA6-46FC-8A9C-0231C926D7B4}" sibTransId="{9F78E9D7-495B-4D82-B1E6-5E6DFB628135}"/>
    <dgm:cxn modelId="{59A795CB-56C0-4AC5-BBF1-5EC40353D6F3}" type="presOf" srcId="{3AAB8D0A-CE5D-461A-92CD-7E4237A8B5F6}" destId="{B4DB3720-95CD-4487-ABAC-DED659871FBF}" srcOrd="0" destOrd="0" presId="urn:microsoft.com/office/officeart/2005/8/layout/hierarchy3"/>
    <dgm:cxn modelId="{2B0CA8B1-FC3F-46E5-BF6C-779004FEA2F5}" type="presOf" srcId="{FE56FB2A-3681-4491-9713-3F98D6CAAD3D}" destId="{1D110C22-1CD5-4B7D-BA45-EA3A17C367CB}" srcOrd="1" destOrd="0" presId="urn:microsoft.com/office/officeart/2005/8/layout/hierarchy3"/>
    <dgm:cxn modelId="{EC267BC5-DE7B-4310-A266-25B19985E629}" type="presOf" srcId="{A6BC03A0-4176-47EB-9B94-2187B5D2E765}" destId="{0DE50215-488E-4E94-BDEE-0B234651465C}" srcOrd="0" destOrd="0" presId="urn:microsoft.com/office/officeart/2005/8/layout/hierarchy3"/>
    <dgm:cxn modelId="{8C0B0653-19C3-4D12-AA45-8CAAA4478408}" type="presOf" srcId="{FE56FB2A-3681-4491-9713-3F98D6CAAD3D}" destId="{A941759C-73A6-4AAA-AB2D-49942B47CA89}" srcOrd="0" destOrd="0" presId="urn:microsoft.com/office/officeart/2005/8/layout/hierarchy3"/>
    <dgm:cxn modelId="{BDBC4C07-53C6-45A0-90E8-E8EAF9E09186}" srcId="{D810F51F-3805-4F6F-9B23-3B018F45E0F7}" destId="{FE56FB2A-3681-4491-9713-3F98D6CAAD3D}" srcOrd="0" destOrd="0" parTransId="{E6D0E2D0-FB65-4BEB-9730-01F08E84CF52}" sibTransId="{ADFB2A46-1882-4034-BE8A-F5438A55A0E8}"/>
    <dgm:cxn modelId="{8667AD42-6011-4FB1-AFC4-242C32DFDFEE}" type="presParOf" srcId="{BF1801CC-6BA1-4068-AC70-798517EB2DD2}" destId="{098BE5BF-5CCB-4A8D-8ED4-D55ACF842D30}" srcOrd="0" destOrd="0" presId="urn:microsoft.com/office/officeart/2005/8/layout/hierarchy3"/>
    <dgm:cxn modelId="{5AC49662-0B43-4B6B-A5D6-5241BCAF62D7}" type="presParOf" srcId="{098BE5BF-5CCB-4A8D-8ED4-D55ACF842D30}" destId="{E9B67AE7-EB57-47A2-B54A-462802A784B5}" srcOrd="0" destOrd="0" presId="urn:microsoft.com/office/officeart/2005/8/layout/hierarchy3"/>
    <dgm:cxn modelId="{34FCCB68-9768-40A7-AA74-A9CEA433AE57}" type="presParOf" srcId="{E9B67AE7-EB57-47A2-B54A-462802A784B5}" destId="{A941759C-73A6-4AAA-AB2D-49942B47CA89}" srcOrd="0" destOrd="0" presId="urn:microsoft.com/office/officeart/2005/8/layout/hierarchy3"/>
    <dgm:cxn modelId="{501CC453-5305-4453-AA9E-24288F44F6C2}" type="presParOf" srcId="{E9B67AE7-EB57-47A2-B54A-462802A784B5}" destId="{1D110C22-1CD5-4B7D-BA45-EA3A17C367CB}" srcOrd="1" destOrd="0" presId="urn:microsoft.com/office/officeart/2005/8/layout/hierarchy3"/>
    <dgm:cxn modelId="{AE227359-3548-4BA0-9F44-6111E0B228F6}" type="presParOf" srcId="{098BE5BF-5CCB-4A8D-8ED4-D55ACF842D30}" destId="{9BBFB932-4701-4724-9801-52C687A749AD}" srcOrd="1" destOrd="0" presId="urn:microsoft.com/office/officeart/2005/8/layout/hierarchy3"/>
    <dgm:cxn modelId="{D25600E1-D17C-49D3-81F2-32790CC3C810}" type="presParOf" srcId="{9BBFB932-4701-4724-9801-52C687A749AD}" destId="{B4DB3720-95CD-4487-ABAC-DED659871FBF}" srcOrd="0" destOrd="0" presId="urn:microsoft.com/office/officeart/2005/8/layout/hierarchy3"/>
    <dgm:cxn modelId="{72A70377-13A8-4CAC-B664-0FD550BBD33A}" type="presParOf" srcId="{9BBFB932-4701-4724-9801-52C687A749AD}" destId="{922E832E-F9F5-45B7-AEBA-59E285054EE2}" srcOrd="1" destOrd="0" presId="urn:microsoft.com/office/officeart/2005/8/layout/hierarchy3"/>
    <dgm:cxn modelId="{F8AC65B4-C9B2-4D19-8436-9A4D4E28EBBE}" type="presParOf" srcId="{9BBFB932-4701-4724-9801-52C687A749AD}" destId="{0A9F5E56-507E-4906-B81B-441BC0B9AE6C}" srcOrd="2" destOrd="0" presId="urn:microsoft.com/office/officeart/2005/8/layout/hierarchy3"/>
    <dgm:cxn modelId="{2CCFEC27-3A5A-4AA7-8A07-CD2A09A86447}" type="presParOf" srcId="{9BBFB932-4701-4724-9801-52C687A749AD}" destId="{7F7434F9-E0C3-46BE-9009-226E4A860F7B}" srcOrd="3" destOrd="0" presId="urn:microsoft.com/office/officeart/2005/8/layout/hierarchy3"/>
    <dgm:cxn modelId="{D0BEC384-2D82-4B40-9CD1-BFF5A91E4B3E}" type="presParOf" srcId="{BF1801CC-6BA1-4068-AC70-798517EB2DD2}" destId="{889F78EF-F95B-4335-B62D-E03B06671079}" srcOrd="1" destOrd="0" presId="urn:microsoft.com/office/officeart/2005/8/layout/hierarchy3"/>
    <dgm:cxn modelId="{1F5F05F0-220D-44C1-AD1F-5A6B5B770D74}" type="presParOf" srcId="{889F78EF-F95B-4335-B62D-E03B06671079}" destId="{E474849D-DB2D-45B7-B288-263B6F76611B}" srcOrd="0" destOrd="0" presId="urn:microsoft.com/office/officeart/2005/8/layout/hierarchy3"/>
    <dgm:cxn modelId="{5BC605DD-CB6C-4581-B66F-44B7845D8F34}" type="presParOf" srcId="{E474849D-DB2D-45B7-B288-263B6F76611B}" destId="{9646EADE-37AD-489D-B99C-2513DD46FF88}" srcOrd="0" destOrd="0" presId="urn:microsoft.com/office/officeart/2005/8/layout/hierarchy3"/>
    <dgm:cxn modelId="{65B41924-533D-4DA4-BEAC-F8725C0A8054}" type="presParOf" srcId="{E474849D-DB2D-45B7-B288-263B6F76611B}" destId="{1D88FACC-E297-4E5E-A6E0-C59335D8FD3D}" srcOrd="1" destOrd="0" presId="urn:microsoft.com/office/officeart/2005/8/layout/hierarchy3"/>
    <dgm:cxn modelId="{16F7F8A9-9A27-46A0-A01B-0556F7800F53}" type="presParOf" srcId="{889F78EF-F95B-4335-B62D-E03B06671079}" destId="{523F0CE5-F4F1-42FE-821E-2A5F92AD0575}" srcOrd="1" destOrd="0" presId="urn:microsoft.com/office/officeart/2005/8/layout/hierarchy3"/>
    <dgm:cxn modelId="{432682AF-BA02-455A-9DBE-44B3E4AFDECD}" type="presParOf" srcId="{BF1801CC-6BA1-4068-AC70-798517EB2DD2}" destId="{91CED01F-9A75-413F-A5B7-27CD47CA1D3F}" srcOrd="2" destOrd="0" presId="urn:microsoft.com/office/officeart/2005/8/layout/hierarchy3"/>
    <dgm:cxn modelId="{F9473B09-0D5F-47A3-8FFC-5C4F5704A4DD}" type="presParOf" srcId="{91CED01F-9A75-413F-A5B7-27CD47CA1D3F}" destId="{2AB3486C-5330-4491-A4EB-643A82001563}" srcOrd="0" destOrd="0" presId="urn:microsoft.com/office/officeart/2005/8/layout/hierarchy3"/>
    <dgm:cxn modelId="{0A9C253C-C228-4CE9-BC05-49D8F5FB6E8B}" type="presParOf" srcId="{2AB3486C-5330-4491-A4EB-643A82001563}" destId="{859F8AC2-BF20-4428-968A-1BA162BCF37A}" srcOrd="0" destOrd="0" presId="urn:microsoft.com/office/officeart/2005/8/layout/hierarchy3"/>
    <dgm:cxn modelId="{C0B81B40-69AF-4F92-9F20-FB74F4C0230A}" type="presParOf" srcId="{2AB3486C-5330-4491-A4EB-643A82001563}" destId="{DBA6587F-7091-439F-BC48-62BD5FDFFA82}" srcOrd="1" destOrd="0" presId="urn:microsoft.com/office/officeart/2005/8/layout/hierarchy3"/>
    <dgm:cxn modelId="{45C2A2F5-B1A1-45F4-8503-39562FE6BDB6}" type="presParOf" srcId="{91CED01F-9A75-413F-A5B7-27CD47CA1D3F}" destId="{0527B137-0A2A-4B55-B368-5127CABDBE0C}" srcOrd="1" destOrd="0" presId="urn:microsoft.com/office/officeart/2005/8/layout/hierarchy3"/>
    <dgm:cxn modelId="{52581D72-4E6E-4638-B0F2-35087EEF6552}" type="presParOf" srcId="{BF1801CC-6BA1-4068-AC70-798517EB2DD2}" destId="{6DBE04C5-CE14-4095-B539-5B42130A7029}" srcOrd="3" destOrd="0" presId="urn:microsoft.com/office/officeart/2005/8/layout/hierarchy3"/>
    <dgm:cxn modelId="{59E76AC9-2ED2-4913-926A-19FC367E49B0}" type="presParOf" srcId="{6DBE04C5-CE14-4095-B539-5B42130A7029}" destId="{0DAF3B64-6660-4EBA-8415-561A47882A13}" srcOrd="0" destOrd="0" presId="urn:microsoft.com/office/officeart/2005/8/layout/hierarchy3"/>
    <dgm:cxn modelId="{A1BDF797-2605-4415-944A-8AEBC62BE178}" type="presParOf" srcId="{0DAF3B64-6660-4EBA-8415-561A47882A13}" destId="{0DE50215-488E-4E94-BDEE-0B234651465C}" srcOrd="0" destOrd="0" presId="urn:microsoft.com/office/officeart/2005/8/layout/hierarchy3"/>
    <dgm:cxn modelId="{13DC0043-50AC-40EF-BB60-E09DF1587298}" type="presParOf" srcId="{0DAF3B64-6660-4EBA-8415-561A47882A13}" destId="{88AA62B9-8E57-49DC-96BB-BEE1F2C417BB}" srcOrd="1" destOrd="0" presId="urn:microsoft.com/office/officeart/2005/8/layout/hierarchy3"/>
    <dgm:cxn modelId="{EEDD2F84-2491-4428-8CED-9E37112B7125}" type="presParOf" srcId="{6DBE04C5-CE14-4095-B539-5B42130A7029}" destId="{9F656432-1666-4E9A-83DA-BAE77325E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D04F530-B5ED-4127-B857-131AC3BB63BD}" type="datetimeFigureOut">
              <a:rPr lang="ar-IQ" smtClean="0"/>
              <a:t>16/01/1441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EC521FA-3B50-4ADB-BA1D-E5138D15CB89}" type="slidenum">
              <a:rPr lang="ar-IQ" smtClean="0"/>
              <a:t>‹#›</a:t>
            </a:fld>
            <a:endParaRPr lang="ar-IQ"/>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04F530-B5ED-4127-B857-131AC3BB63BD}" type="datetimeFigureOut">
              <a:rPr lang="ar-IQ" smtClean="0"/>
              <a:t>16/01/1441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04F530-B5ED-4127-B857-131AC3BB63BD}" type="datetimeFigureOut">
              <a:rPr lang="ar-IQ" smtClean="0"/>
              <a:t>16/01/1441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04F530-B5ED-4127-B857-131AC3BB63BD}" type="datetimeFigureOut">
              <a:rPr lang="ar-IQ" smtClean="0"/>
              <a:t>16/01/1441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FD04F530-B5ED-4127-B857-131AC3BB63BD}" type="datetimeFigureOut">
              <a:rPr lang="ar-IQ" smtClean="0"/>
              <a:t>16/01/1441</a:t>
            </a:fld>
            <a:endParaRPr lang="ar-IQ"/>
          </a:p>
        </p:txBody>
      </p:sp>
      <p:sp>
        <p:nvSpPr>
          <p:cNvPr id="91" name="Footer Placeholder 90"/>
          <p:cNvSpPr>
            <a:spLocks noGrp="1"/>
          </p:cNvSpPr>
          <p:nvPr>
            <p:ph type="ftr" sz="quarter" idx="11"/>
          </p:nvPr>
        </p:nvSpPr>
        <p:spPr/>
        <p:txBody>
          <a:bodyPr/>
          <a:lstStyle/>
          <a:p>
            <a:endParaRPr lang="ar-IQ"/>
          </a:p>
        </p:txBody>
      </p:sp>
      <p:sp>
        <p:nvSpPr>
          <p:cNvPr id="92" name="Slide Number Placeholder 91"/>
          <p:cNvSpPr>
            <a:spLocks noGrp="1"/>
          </p:cNvSpPr>
          <p:nvPr>
            <p:ph type="sldNum" sz="quarter" idx="12"/>
          </p:nvPr>
        </p:nvSpPr>
        <p:spPr/>
        <p:txBody>
          <a:bodyPr/>
          <a:lstStyle/>
          <a:p>
            <a:fld id="{6EC521FA-3B50-4ADB-BA1D-E5138D15CB89}"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FD04F530-B5ED-4127-B857-131AC3BB63BD}" type="datetimeFigureOut">
              <a:rPr lang="ar-IQ" smtClean="0"/>
              <a:t>16/01/1441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FD04F530-B5ED-4127-B857-131AC3BB63BD}" type="datetimeFigureOut">
              <a:rPr lang="ar-IQ" smtClean="0"/>
              <a:t>16/01/1441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D04F530-B5ED-4127-B857-131AC3BB63BD}" type="datetimeFigureOut">
              <a:rPr lang="ar-IQ" smtClean="0"/>
              <a:t>16/01/1441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4F530-B5ED-4127-B857-131AC3BB63BD}" type="datetimeFigureOut">
              <a:rPr lang="ar-IQ" smtClean="0"/>
              <a:t>16/01/1441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EC521FA-3B50-4ADB-BA1D-E5138D15CB8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D04F530-B5ED-4127-B857-131AC3BB63BD}" type="datetimeFigureOut">
              <a:rPr lang="ar-IQ" smtClean="0"/>
              <a:t>16/01/1441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EC521FA-3B50-4ADB-BA1D-E5138D15CB89}" type="slidenum">
              <a:rPr lang="ar-IQ" smtClean="0"/>
              <a:t>‹#›</a:t>
            </a:fld>
            <a:endParaRPr lang="ar-IQ"/>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FD04F530-B5ED-4127-B857-131AC3BB63BD}" type="datetimeFigureOut">
              <a:rPr lang="ar-IQ" smtClean="0"/>
              <a:t>16/01/1441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EC521FA-3B50-4ADB-BA1D-E5138D15CB89}" type="slidenum">
              <a:rPr lang="ar-IQ" smtClean="0"/>
              <a:t>‹#›</a:t>
            </a:fld>
            <a:endParaRPr lang="ar-IQ"/>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D04F530-B5ED-4127-B857-131AC3BB63BD}" type="datetimeFigureOut">
              <a:rPr lang="ar-IQ" smtClean="0"/>
              <a:t>16/01/1441</a:t>
            </a:fld>
            <a:endParaRPr lang="ar-IQ"/>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EC521FA-3B50-4ADB-BA1D-E5138D15CB89}"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395536" y="2492896"/>
            <a:ext cx="4419600" cy="1600327"/>
          </a:xfrm>
        </p:spPr>
        <p:txBody>
          <a:bodyPr>
            <a:noAutofit/>
          </a:bodyPr>
          <a:lstStyle/>
          <a:p>
            <a:pPr algn="ctr"/>
            <a:r>
              <a:rPr lang="ar-IQ" sz="5400" dirty="0" smtClean="0">
                <a:solidFill>
                  <a:srgbClr val="002060"/>
                </a:solidFill>
              </a:rPr>
              <a:t>الدوائر التدريبية الصغيرة </a:t>
            </a:r>
            <a:endParaRPr lang="ar-IQ" sz="5400" dirty="0">
              <a:solidFill>
                <a:srgbClr val="002060"/>
              </a:solidFill>
            </a:endParaRPr>
          </a:p>
        </p:txBody>
      </p:sp>
      <p:sp>
        <p:nvSpPr>
          <p:cNvPr id="4" name="مربع نص 1"/>
          <p:cNvSpPr txBox="1"/>
          <p:nvPr/>
        </p:nvSpPr>
        <p:spPr>
          <a:xfrm>
            <a:off x="393980" y="6309320"/>
            <a:ext cx="8391645" cy="338554"/>
          </a:xfrm>
          <a:prstGeom prst="rect">
            <a:avLst/>
          </a:prstGeom>
          <a:noFill/>
        </p:spPr>
        <p:txBody>
          <a:bodyPr wrap="square" rtlCol="1">
            <a:spAutoFit/>
          </a:bodyPr>
          <a:ls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1600" b="1" i="0" u="none" strike="noStrike" kern="1200" cap="none" spc="0" normalizeH="0" baseline="0" noProof="0" dirty="0">
                <a:ln>
                  <a:noFill/>
                </a:ln>
                <a:solidFill>
                  <a:srgbClr val="FF0000"/>
                </a:solidFill>
                <a:effectLst/>
                <a:uLnTx/>
                <a:uFillTx/>
                <a:latin typeface="Century Gothic"/>
                <a:ea typeface="+mn-ea"/>
                <a:cs typeface="Tahoma" panose="020B0604030504040204" pitchFamily="34" charset="0"/>
              </a:rPr>
              <a:t>اعداد طالبات الدكتوراه للعام الدراسي 2018-2019 </a:t>
            </a:r>
            <a:r>
              <a:rPr kumimoji="0" lang="ar-IQ" sz="1600" b="1" i="0" u="none" strike="noStrike" kern="1200" cap="none" spc="0" normalizeH="0" baseline="0" noProof="0" dirty="0" smtClean="0">
                <a:ln>
                  <a:noFill/>
                </a:ln>
                <a:solidFill>
                  <a:srgbClr val="FF0000"/>
                </a:solidFill>
                <a:effectLst/>
                <a:uLnTx/>
                <a:uFillTx/>
                <a:latin typeface="Century Gothic"/>
                <a:ea typeface="+mn-ea"/>
                <a:cs typeface="Tahoma" panose="020B0604030504040204" pitchFamily="34" charset="0"/>
              </a:rPr>
              <a:t>- بأشراف </a:t>
            </a:r>
            <a:r>
              <a:rPr kumimoji="0" lang="ar-IQ" sz="1600" b="1" i="0" u="none" strike="noStrike" kern="1200" cap="none" spc="0" normalizeH="0" baseline="0" noProof="0" dirty="0">
                <a:ln>
                  <a:noFill/>
                </a:ln>
                <a:solidFill>
                  <a:srgbClr val="FF0000"/>
                </a:solidFill>
                <a:effectLst/>
                <a:uLnTx/>
                <a:uFillTx/>
                <a:latin typeface="Century Gothic"/>
                <a:ea typeface="+mn-ea"/>
                <a:cs typeface="Tahoma" panose="020B0604030504040204" pitchFamily="34" charset="0"/>
              </a:rPr>
              <a:t>ا.د فاطمة عبد مالح  </a:t>
            </a:r>
          </a:p>
        </p:txBody>
      </p:sp>
    </p:spTree>
    <p:extLst>
      <p:ext uri="{BB962C8B-B14F-4D97-AF65-F5344CB8AC3E}">
        <p14:creationId xmlns:p14="http://schemas.microsoft.com/office/powerpoint/2010/main" val="59565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ريط إلى الأسفل 3"/>
          <p:cNvSpPr/>
          <p:nvPr/>
        </p:nvSpPr>
        <p:spPr>
          <a:xfrm>
            <a:off x="1259632" y="1182787"/>
            <a:ext cx="6624736" cy="612648"/>
          </a:xfrm>
          <a:prstGeom prst="ribb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solidFill>
                  <a:srgbClr val="FFC000"/>
                </a:solidFill>
              </a:rPr>
              <a:t>تبويب دائرة التدريب الصغيرة</a:t>
            </a:r>
            <a:endParaRPr lang="ar-IQ" sz="2400" dirty="0">
              <a:solidFill>
                <a:srgbClr val="FFC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62473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8038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pPr algn="ctr"/>
            <a:r>
              <a:rPr lang="ar-IQ" sz="4000" b="0" dirty="0"/>
              <a:t>تناوب استعمال الشدة وأنظمة </a:t>
            </a:r>
            <a:r>
              <a:rPr lang="ar-IQ" sz="4000" b="0" dirty="0" smtClean="0"/>
              <a:t>الطاقة </a:t>
            </a:r>
            <a:endParaRPr lang="ar-IQ" sz="4000" b="0" dirty="0"/>
          </a:p>
        </p:txBody>
      </p:sp>
      <p:sp>
        <p:nvSpPr>
          <p:cNvPr id="2" name="عنصر نائب للمحتوى 1"/>
          <p:cNvSpPr>
            <a:spLocks noGrp="1"/>
          </p:cNvSpPr>
          <p:nvPr>
            <p:ph idx="1"/>
          </p:nvPr>
        </p:nvSpPr>
        <p:spPr/>
        <p:txBody>
          <a:bodyPr/>
          <a:lstStyle/>
          <a:p>
            <a:endParaRPr lang="ar-IQ" dirty="0"/>
          </a:p>
        </p:txBody>
      </p:sp>
      <p:sp>
        <p:nvSpPr>
          <p:cNvPr id="4" name="مستطيل مستدير الزوايا 3"/>
          <p:cNvSpPr/>
          <p:nvPr/>
        </p:nvSpPr>
        <p:spPr>
          <a:xfrm>
            <a:off x="611560" y="2204864"/>
            <a:ext cx="7992888"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 </a:t>
            </a:r>
            <a:r>
              <a:rPr lang="ar-IQ" sz="2800" dirty="0" smtClean="0">
                <a:solidFill>
                  <a:schemeClr val="bg1"/>
                </a:solidFill>
              </a:rPr>
              <a:t>ان تناوب تطبيق متطلبات التدريب خلال دائرة التدريب لا يعتمد على الفترات التدريبية فقط (فترة الاعداد او فترة المنافسات) , بل يعتمد ايضا على حاجة وصول نظام الطاقة المستعمل الى حالة التعويض الزائد , وهو الغرض الصحيح من تدريب الرياضيين ومنعهم من الوصول الى حالة الانهاك , والافراط في التدريب .</a:t>
            </a:r>
          </a:p>
          <a:p>
            <a:pPr algn="ctr"/>
            <a:r>
              <a:rPr lang="ar-IQ" sz="2800" dirty="0" smtClean="0">
                <a:solidFill>
                  <a:schemeClr val="bg1"/>
                </a:solidFill>
              </a:rPr>
              <a:t>وتعتمد اغلب الالعاب والفعاليات الرياضية على الاقل على نظامين من أنظمة الطاقة , الا انها غالبا ما تعتمد على ثلاثة انظمة من الطاقة </a:t>
            </a:r>
            <a:endParaRPr lang="ar-IQ" sz="2800" dirty="0">
              <a:solidFill>
                <a:schemeClr val="bg1"/>
              </a:solidFill>
            </a:endParaRPr>
          </a:p>
        </p:txBody>
      </p:sp>
    </p:spTree>
    <p:extLst>
      <p:ext uri="{BB962C8B-B14F-4D97-AF65-F5344CB8AC3E}">
        <p14:creationId xmlns:p14="http://schemas.microsoft.com/office/powerpoint/2010/main" val="13394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ستطيلة مستديرة الزوايا 1"/>
          <p:cNvSpPr/>
          <p:nvPr/>
        </p:nvSpPr>
        <p:spPr>
          <a:xfrm>
            <a:off x="539552" y="620688"/>
            <a:ext cx="7992888" cy="5400600"/>
          </a:xfrm>
          <a:prstGeom prst="wedgeRoundRectCallou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sz="2800" dirty="0" smtClean="0"/>
              <a:t>على الرغم من ان عملية تناوب الجهد واستعادة الشفاء هي مهمة جدا في التدريب , الا ان تطبيقها يجب ان لا يكون صارما . فعلى سبيل المثال , عندما يكون غرض التدريب هو بناء قاعدة فسيولوجية قوية لدى الرياضيين خلال الفترة الاعدادية من الخطة السنوية , فانهم في هذه الحالة يمكن ان لا يصلوا الى حالة التعويض الزائد خلال اثنين او ثلاثة دوائر تدريبية صغيرة عالية المتطلبات ( عالية الجهد ) . ويمكن للمدربين من تخطيط دوائر تدريبية تطويرية او ضاربة بدون </a:t>
            </a:r>
            <a:r>
              <a:rPr lang="ar-IQ" sz="2800" dirty="0" err="1" smtClean="0"/>
              <a:t>أعطاء</a:t>
            </a:r>
            <a:r>
              <a:rPr lang="ar-IQ" sz="2800" dirty="0" smtClean="0"/>
              <a:t> وقت كافي للرياضيين لإزالة التعب المتراكم لذلك، كلما اقترب الرياضيون من مرحلة السباق أكثر كلما حرص المدربين على الاهتمام بتناوب استعمال </a:t>
            </a:r>
            <a:r>
              <a:rPr lang="ar-IQ" sz="2800" dirty="0" err="1" smtClean="0"/>
              <a:t>الشدد</a:t>
            </a:r>
            <a:r>
              <a:rPr lang="ar-IQ" sz="2800" dirty="0" smtClean="0"/>
              <a:t> أكثر.</a:t>
            </a:r>
            <a:endParaRPr lang="ar-IQ" sz="2800" dirty="0"/>
          </a:p>
        </p:txBody>
      </p:sp>
    </p:spTree>
    <p:extLst>
      <p:ext uri="{BB962C8B-B14F-4D97-AF65-F5344CB8AC3E}">
        <p14:creationId xmlns:p14="http://schemas.microsoft.com/office/powerpoint/2010/main" val="200833911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80728"/>
            <a:ext cx="7848872"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05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1907704" y="764704"/>
            <a:ext cx="5328592" cy="936352"/>
          </a:xfrm>
          <a:solidFill>
            <a:srgbClr val="FFC000"/>
          </a:solidFill>
        </p:spPr>
        <p:txBody>
          <a:bodyPr>
            <a:normAutofit/>
          </a:bodyPr>
          <a:lstStyle/>
          <a:p>
            <a:pPr algn="ctr"/>
            <a:r>
              <a:rPr lang="ar-IQ" sz="2400" dirty="0">
                <a:solidFill>
                  <a:schemeClr val="bg1"/>
                </a:solidFill>
              </a:rPr>
              <a:t>دوائر تدريبية صغيرة لاستعادة الشفاء والراحة </a:t>
            </a:r>
            <a:br>
              <a:rPr lang="ar-IQ" sz="2400" dirty="0">
                <a:solidFill>
                  <a:schemeClr val="bg1"/>
                </a:solidFill>
              </a:rPr>
            </a:br>
            <a:r>
              <a:rPr lang="ar-IQ" sz="2400" dirty="0">
                <a:solidFill>
                  <a:schemeClr val="bg1"/>
                </a:solidFill>
              </a:rPr>
              <a:t>   </a:t>
            </a:r>
          </a:p>
        </p:txBody>
      </p:sp>
      <p:sp>
        <p:nvSpPr>
          <p:cNvPr id="6" name="وسيلة شرح مع سهم إلى الأسفل 5"/>
          <p:cNvSpPr/>
          <p:nvPr/>
        </p:nvSpPr>
        <p:spPr>
          <a:xfrm>
            <a:off x="0" y="1916832"/>
            <a:ext cx="9144000" cy="4752528"/>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solidFill>
                  <a:srgbClr val="FFC000"/>
                </a:solidFill>
              </a:rPr>
              <a:t> ولأجل تسهيل عملية استعادة الشفاء والوصول الى حالة التعويض الزائد , فان بعض الوحدات التدريبية لهذه الدائرة يجب ان تكون مختلفة عن تصميم الوحدات التدريبية التقليدية المستعملة في الدوائر التدريبية الاخرى . ويكون تخطيط لوحدة التدريب دائرة التدريب الصغيرة لاستعادة الشفاء والراحة </a:t>
            </a:r>
            <a:r>
              <a:rPr lang="ar-IQ" sz="2400" dirty="0" err="1" smtClean="0">
                <a:solidFill>
                  <a:srgbClr val="FFC000"/>
                </a:solidFill>
              </a:rPr>
              <a:t>كماياتي</a:t>
            </a:r>
            <a:r>
              <a:rPr lang="ar-IQ" sz="2400" dirty="0" smtClean="0">
                <a:solidFill>
                  <a:srgbClr val="FFC000"/>
                </a:solidFill>
              </a:rPr>
              <a:t>:</a:t>
            </a:r>
            <a:endParaRPr lang="ar-IQ" sz="2400" dirty="0">
              <a:solidFill>
                <a:srgbClr val="FFC000"/>
              </a:solidFill>
            </a:endParaRPr>
          </a:p>
        </p:txBody>
      </p:sp>
    </p:spTree>
    <p:extLst>
      <p:ext uri="{BB962C8B-B14F-4D97-AF65-F5344CB8AC3E}">
        <p14:creationId xmlns:p14="http://schemas.microsoft.com/office/powerpoint/2010/main" val="2589466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2557979245"/>
              </p:ext>
            </p:extLst>
          </p:nvPr>
        </p:nvGraphicFramePr>
        <p:xfrm>
          <a:off x="467544" y="332656"/>
          <a:ext cx="813690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82781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695923574"/>
              </p:ext>
            </p:extLst>
          </p:nvPr>
        </p:nvGraphicFramePr>
        <p:xfrm>
          <a:off x="251520"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31663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1691680" y="764704"/>
            <a:ext cx="5688632" cy="1103248"/>
          </a:xfrm>
        </p:spPr>
        <p:txBody>
          <a:bodyPr>
            <a:normAutofit/>
          </a:bodyPr>
          <a:lstStyle/>
          <a:p>
            <a:pPr algn="ctr"/>
            <a:r>
              <a:rPr lang="ar-IQ" sz="2400" dirty="0">
                <a:solidFill>
                  <a:schemeClr val="bg1">
                    <a:lumMod val="95000"/>
                    <a:lumOff val="5000"/>
                  </a:schemeClr>
                </a:solidFill>
              </a:rPr>
              <a:t>الرموز الرقمية للشدة المستعملة في تخطيط دائرة التدريب </a:t>
            </a:r>
            <a:r>
              <a:rPr lang="ar-IQ" sz="2400" dirty="0" smtClean="0">
                <a:solidFill>
                  <a:schemeClr val="bg1">
                    <a:lumMod val="95000"/>
                    <a:lumOff val="5000"/>
                  </a:schemeClr>
                </a:solidFill>
              </a:rPr>
              <a:t>الصغيرة</a:t>
            </a:r>
            <a:endParaRPr lang="ar-IQ" sz="2400" dirty="0">
              <a:solidFill>
                <a:schemeClr val="bg1">
                  <a:lumMod val="95000"/>
                  <a:lumOff val="5000"/>
                </a:schemeClr>
              </a:solidFill>
            </a:endParaRPr>
          </a:p>
        </p:txBody>
      </p:sp>
      <p:sp>
        <p:nvSpPr>
          <p:cNvPr id="4" name="مستطيل ذو زوايا قطرية مستديرة 3"/>
          <p:cNvSpPr/>
          <p:nvPr/>
        </p:nvSpPr>
        <p:spPr>
          <a:xfrm>
            <a:off x="107504" y="1844824"/>
            <a:ext cx="8784976" cy="4824536"/>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sz="3600" dirty="0" smtClean="0">
                <a:solidFill>
                  <a:srgbClr val="FFFF00"/>
                </a:solidFill>
              </a:rPr>
              <a:t>نادرا ما يستخدم المدربون الطرائق الموضوعية لعملية تناوب او تخطيط الشدة التدريبية الصغيرة فمناهج تدريب الدوائر التدريبية الصغيرة غالبا ما تعتمد على الشعور الذاتي للمدربين او في أحسن الحالات تعتمد على تناوب ايام التدريب العالية (الصعبة) مع ايام التدريب الواطئة (السهلة) طول ايام السنة التدريبية.</a:t>
            </a:r>
            <a:endParaRPr lang="ar-IQ" sz="3600" dirty="0">
              <a:solidFill>
                <a:srgbClr val="FFFF00"/>
              </a:solidFill>
            </a:endParaRPr>
          </a:p>
        </p:txBody>
      </p:sp>
    </p:spTree>
    <p:extLst>
      <p:ext uri="{BB962C8B-B14F-4D97-AF65-F5344CB8AC3E}">
        <p14:creationId xmlns:p14="http://schemas.microsoft.com/office/powerpoint/2010/main" val="140958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692696"/>
            <a:ext cx="8229600" cy="724942"/>
          </a:xfrm>
        </p:spPr>
        <p:txBody>
          <a:bodyPr>
            <a:normAutofit/>
          </a:bodyPr>
          <a:lstStyle/>
          <a:p>
            <a:r>
              <a:rPr lang="ar-IQ" sz="2000" dirty="0">
                <a:solidFill>
                  <a:srgbClr val="FFC000"/>
                </a:solidFill>
              </a:rPr>
              <a:t> والجدول ادناه يبين الرموز الرقمي </a:t>
            </a:r>
            <a:r>
              <a:rPr lang="ar-IQ" sz="2000" dirty="0" err="1">
                <a:solidFill>
                  <a:srgbClr val="FFC000"/>
                </a:solidFill>
              </a:rPr>
              <a:t>للشدد</a:t>
            </a:r>
            <a:r>
              <a:rPr lang="ar-IQ" sz="2000" dirty="0">
                <a:solidFill>
                  <a:srgbClr val="FFC000"/>
                </a:solidFill>
              </a:rPr>
              <a:t> الخمسة المستعملة في التدريب الرياضي.</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1600200"/>
            <a:ext cx="7776864" cy="47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4485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r>
              <a:rPr lang="ar-IQ" dirty="0"/>
              <a:t>اليات دائرة التدريب الصغيرة اثناء مرحلة السباق</a:t>
            </a:r>
          </a:p>
        </p:txBody>
      </p:sp>
      <p:sp>
        <p:nvSpPr>
          <p:cNvPr id="2" name="عنصر نائب للمحتوى 1"/>
          <p:cNvSpPr>
            <a:spLocks noGrp="1"/>
          </p:cNvSpPr>
          <p:nvPr>
            <p:ph idx="1"/>
          </p:nvPr>
        </p:nvSpPr>
        <p:spPr>
          <a:xfrm>
            <a:off x="457200" y="2020824"/>
            <a:ext cx="8229600" cy="4360504"/>
          </a:xfrm>
        </p:spPr>
        <p:txBody>
          <a:bodyPr/>
          <a:lstStyle/>
          <a:p>
            <a:endParaRPr lang="ar-IQ" dirty="0"/>
          </a:p>
        </p:txBody>
      </p:sp>
      <p:sp>
        <p:nvSpPr>
          <p:cNvPr id="4" name="تمرير أفقي 3"/>
          <p:cNvSpPr/>
          <p:nvPr/>
        </p:nvSpPr>
        <p:spPr>
          <a:xfrm>
            <a:off x="251520" y="1916832"/>
            <a:ext cx="8640960" cy="4680520"/>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solidFill>
                  <a:srgbClr val="FFC000"/>
                </a:solidFill>
              </a:rPr>
              <a:t>أن موعد السباقات هي التي تملي على المدربين بناء دائرة التدريب الصغيرة وتضع ايام استعادة الشفاء وتخفيف الحمل التدريبي الضرورية , فأليات دائرة الصغيرة لها خصوصية خاصة بها عندما يأتي موعد السباقات الاسبوعية لمعظم المرحلة التدريبية التنافسية كما في بعض الالعاب </a:t>
            </a:r>
            <a:r>
              <a:rPr lang="ar-IQ" sz="2400" dirty="0" err="1" smtClean="0">
                <a:solidFill>
                  <a:srgbClr val="FFC000"/>
                </a:solidFill>
              </a:rPr>
              <a:t>الفرقية</a:t>
            </a:r>
            <a:r>
              <a:rPr lang="ar-IQ" sz="2400" dirty="0" smtClean="0">
                <a:solidFill>
                  <a:srgbClr val="FFC000"/>
                </a:solidFill>
              </a:rPr>
              <a:t> , او لأسابيع عدة بالنسبة للألعاب والفعاليات الرياضية الفردية فبعد كل سباق في نهاية الاسبوع , على كل الرياضيين المشاركين في مثل هذا السباق او أي سباق ان يأخذ ( يوم او يومين) راحة لاستعادة شفاء اعضاء واجهزة اجسامهم بما فيها اعادة مصادر الطاقة المستهلكة في السباق </a:t>
            </a:r>
            <a:endParaRPr lang="ar-IQ" sz="2400" dirty="0">
              <a:solidFill>
                <a:srgbClr val="FFC000"/>
              </a:solidFill>
            </a:endParaRPr>
          </a:p>
        </p:txBody>
      </p:sp>
    </p:spTree>
    <p:extLst>
      <p:ext uri="{BB962C8B-B14F-4D97-AF65-F5344CB8AC3E}">
        <p14:creationId xmlns:p14="http://schemas.microsoft.com/office/powerpoint/2010/main" val="1202485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020824"/>
            <a:ext cx="8229600" cy="4360504"/>
          </a:xfrm>
          <a:solidFill>
            <a:schemeClr val="bg1">
              <a:lumMod val="95000"/>
              <a:lumOff val="5000"/>
            </a:schemeClr>
          </a:solidFill>
        </p:spPr>
        <p:txBody>
          <a:bodyPr>
            <a:normAutofit/>
          </a:bodyPr>
          <a:lstStyle/>
          <a:p>
            <a:pPr algn="just"/>
            <a:r>
              <a:rPr lang="ar-IQ" sz="2800" dirty="0" smtClean="0">
                <a:solidFill>
                  <a:srgbClr val="FFFF00"/>
                </a:solidFill>
              </a:rPr>
              <a:t>تتطلب العملية التدريبية تنظيما دقيقا , اذ تنظم فيها العلاقة المتبادلة مكونات الحمل التدريبي فيما بينها وبين عوامل التدريب المختلفة  المتمثلة بالأعداد البدني ( العام– الخاص ) , الاعداد المهارى , </a:t>
            </a:r>
            <a:r>
              <a:rPr lang="ar-IQ" sz="2800" dirty="0" err="1" smtClean="0">
                <a:solidFill>
                  <a:srgbClr val="FFFF00"/>
                </a:solidFill>
              </a:rPr>
              <a:t>الخططي</a:t>
            </a:r>
            <a:r>
              <a:rPr lang="ar-IQ" sz="2800" dirty="0" smtClean="0">
                <a:solidFill>
                  <a:srgbClr val="FFFF00"/>
                </a:solidFill>
              </a:rPr>
              <a:t>, النفسي ,والمعرفي بشكل دقيق . ولأجل تنظيم هذه العلاقة بصورة دقيقة وضع علماء التدريب الرياضي والمدربون خططا متعددة تشمل الوحدات التدريبية , الدوائر التدريبية الصغيرة, المتوسطة , السنوية , والطويلة الامد بهدف رفع مستوى  أنجاز الرياضين </a:t>
            </a:r>
            <a:endParaRPr lang="ar-IQ" sz="2800" dirty="0">
              <a:solidFill>
                <a:srgbClr val="FFFF00"/>
              </a:solidFill>
            </a:endParaRPr>
          </a:p>
        </p:txBody>
      </p:sp>
      <p:sp>
        <p:nvSpPr>
          <p:cNvPr id="4" name="سحابة 3"/>
          <p:cNvSpPr/>
          <p:nvPr/>
        </p:nvSpPr>
        <p:spPr>
          <a:xfrm>
            <a:off x="3113382" y="530176"/>
            <a:ext cx="2880320" cy="1346448"/>
          </a:xfrm>
          <a:prstGeom prst="clou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rgbClr val="FFC000"/>
                </a:solidFill>
              </a:rPr>
              <a:t>المقدمة</a:t>
            </a:r>
            <a:endParaRPr lang="ar-IQ" sz="4000" dirty="0">
              <a:solidFill>
                <a:srgbClr val="FFC000"/>
              </a:solidFill>
            </a:endParaRPr>
          </a:p>
        </p:txBody>
      </p:sp>
    </p:spTree>
    <p:extLst>
      <p:ext uri="{BB962C8B-B14F-4D97-AF65-F5344CB8AC3E}">
        <p14:creationId xmlns:p14="http://schemas.microsoft.com/office/powerpoint/2010/main" val="209860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547664" y="260648"/>
            <a:ext cx="5760640" cy="1415752"/>
          </a:xfrm>
        </p:spPr>
        <p:txBody>
          <a:bodyPr>
            <a:noAutofit/>
          </a:bodyPr>
          <a:lstStyle/>
          <a:p>
            <a:pPr algn="ctr"/>
            <a:r>
              <a:rPr lang="ar-IQ" dirty="0">
                <a:solidFill>
                  <a:schemeClr val="tx1"/>
                </a:solidFill>
              </a:rPr>
              <a:t>دوائر مشابهه للسباق </a:t>
            </a:r>
            <a:br>
              <a:rPr lang="ar-IQ" dirty="0">
                <a:solidFill>
                  <a:schemeClr val="tx1"/>
                </a:solidFill>
              </a:rPr>
            </a:br>
            <a:endParaRPr lang="ar-IQ" dirty="0">
              <a:solidFill>
                <a:schemeClr val="tx1"/>
              </a:solidFill>
            </a:endParaRP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9552" y="1988840"/>
            <a:ext cx="392616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sz="half" idx="2"/>
          </p:nvPr>
        </p:nvSpPr>
        <p:spPr>
          <a:xfrm>
            <a:off x="4572000" y="2020824"/>
            <a:ext cx="4114800" cy="4360504"/>
          </a:xfrm>
        </p:spPr>
        <p:txBody>
          <a:bodyPr>
            <a:noAutofit/>
          </a:bodyPr>
          <a:lstStyle/>
          <a:p>
            <a:pPr algn="just"/>
            <a:r>
              <a:rPr lang="ar-IQ" sz="2000" dirty="0" smtClean="0">
                <a:solidFill>
                  <a:srgbClr val="FFFF00"/>
                </a:solidFill>
              </a:rPr>
              <a:t>ان </a:t>
            </a:r>
            <a:r>
              <a:rPr lang="ar-IQ" sz="2000" dirty="0">
                <a:solidFill>
                  <a:srgbClr val="FFFF00"/>
                </a:solidFill>
              </a:rPr>
              <a:t>الدور الرئيس الذي يلعبه تطبيق منهاج تخفيض الحمل التدريبي والتهيؤ للسباق المهم هو التدريب الخاص لهذا السباق ,وذلك عن طريق توجيه بناء المنهج التدريبي بصورة كاملة نحو تدريب الحالات او المتطلبات الخاصة التي سوف يتسابق فيها الرياضيين وهذا ما نطلق عليه بناء المنهاج التدريبي المشابهة للسباق , أما الاهداف الاخرى لمثل هذا المنهاج التدريبي فهي ازالة التعب عن الرياضيين بصورة تامة وتسهيل عملية وصولهم الى حالة التعويض الزائد </a:t>
            </a:r>
            <a:r>
              <a:rPr lang="ar-IQ" sz="2000" dirty="0" smtClean="0">
                <a:solidFill>
                  <a:srgbClr val="FFFF00"/>
                </a:solidFill>
              </a:rPr>
              <a:t>يجب </a:t>
            </a:r>
            <a:r>
              <a:rPr lang="ar-IQ" sz="2000" dirty="0">
                <a:solidFill>
                  <a:srgbClr val="FFFF00"/>
                </a:solidFill>
              </a:rPr>
              <a:t>ان لا يستمر لأكثر من ( اسبوعين ), والذي يتضمن تخفيض الحجم التدريبي مع زيادة قليلة في الشدة التدريبية.</a:t>
            </a:r>
          </a:p>
          <a:p>
            <a:pPr algn="just"/>
            <a:endParaRPr lang="ar-IQ" sz="2000" dirty="0">
              <a:solidFill>
                <a:srgbClr val="FFFF00"/>
              </a:solidFill>
            </a:endParaRPr>
          </a:p>
          <a:p>
            <a:pPr algn="just"/>
            <a:endParaRPr lang="ar-IQ" sz="2000" dirty="0">
              <a:solidFill>
                <a:srgbClr val="FFFF00"/>
              </a:solidFill>
            </a:endParaRPr>
          </a:p>
        </p:txBody>
      </p:sp>
    </p:spTree>
    <p:extLst>
      <p:ext uri="{BB962C8B-B14F-4D97-AF65-F5344CB8AC3E}">
        <p14:creationId xmlns:p14="http://schemas.microsoft.com/office/powerpoint/2010/main" val="4255106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Autofit/>
          </a:bodyPr>
          <a:lstStyle/>
          <a:p>
            <a:pPr algn="just"/>
            <a:r>
              <a:rPr lang="ar-IQ" sz="3600" dirty="0" smtClean="0">
                <a:solidFill>
                  <a:srgbClr val="FFC000"/>
                </a:solidFill>
              </a:rPr>
              <a:t>يقصد </a:t>
            </a:r>
            <a:r>
              <a:rPr lang="ar-IQ" sz="3600" dirty="0">
                <a:solidFill>
                  <a:srgbClr val="FFC000"/>
                </a:solidFill>
              </a:rPr>
              <a:t>بالدائرة التدريبية الصغيرة </a:t>
            </a:r>
            <a:r>
              <a:rPr lang="ar-IQ" sz="3600" dirty="0" smtClean="0">
                <a:solidFill>
                  <a:srgbClr val="FFC000"/>
                </a:solidFill>
              </a:rPr>
              <a:t>:هي </a:t>
            </a:r>
            <a:r>
              <a:rPr lang="ar-IQ" sz="3600" dirty="0">
                <a:solidFill>
                  <a:srgbClr val="FFC000"/>
                </a:solidFill>
              </a:rPr>
              <a:t>أصغر تكوين مكتمل لدورة الحمل التدريبية، وتحتوي على مجموعة من الوحدات التدريبية المنظمة والتي تنفذ خلال عدة ايام.</a:t>
            </a:r>
          </a:p>
          <a:p>
            <a:pPr algn="just"/>
            <a:r>
              <a:rPr lang="ar-IQ" sz="3600" dirty="0">
                <a:solidFill>
                  <a:srgbClr val="FFC000"/>
                </a:solidFill>
              </a:rPr>
              <a:t>   ان عدد ايام الدائرة التدريبية الصغيرة تتراوح بين (2-10) ايام ويمكن ان تزداد الى (14) يوم في حين يتوقف تحديد عدد ايامها على المتطلبات التدريبية الواجب تنفيذها في اليوم التدريبي، </a:t>
            </a:r>
          </a:p>
        </p:txBody>
      </p:sp>
      <p:sp>
        <p:nvSpPr>
          <p:cNvPr id="4" name="وسيلة شرح مستطيلة مستديرة الزوايا 3"/>
          <p:cNvSpPr/>
          <p:nvPr/>
        </p:nvSpPr>
        <p:spPr>
          <a:xfrm>
            <a:off x="467544" y="301128"/>
            <a:ext cx="8136904" cy="1111647"/>
          </a:xfrm>
          <a:prstGeom prst="wedgeRoundRectCallou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rgbClr val="FFC000"/>
                </a:solidFill>
              </a:rPr>
              <a:t>الدوائر التدريبية الصغيرة </a:t>
            </a:r>
            <a:endParaRPr lang="ar-IQ" sz="3200" dirty="0">
              <a:solidFill>
                <a:srgbClr val="FFC000"/>
              </a:solidFill>
            </a:endParaRPr>
          </a:p>
        </p:txBody>
      </p:sp>
    </p:spTree>
    <p:extLst>
      <p:ext uri="{BB962C8B-B14F-4D97-AF65-F5344CB8AC3E}">
        <p14:creationId xmlns:p14="http://schemas.microsoft.com/office/powerpoint/2010/main" val="3560351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988840"/>
            <a:ext cx="6984776" cy="3888432"/>
          </a:xfrm>
        </p:spPr>
        <p:txBody>
          <a:bodyPr>
            <a:noAutofit/>
          </a:bodyPr>
          <a:lstStyle/>
          <a:p>
            <a:pPr algn="just"/>
            <a:r>
              <a:rPr lang="ar-IQ" dirty="0">
                <a:solidFill>
                  <a:srgbClr val="FFC000"/>
                </a:solidFill>
              </a:rPr>
              <a:t>وقد سمى العالم اليوناني القديم (</a:t>
            </a:r>
            <a:r>
              <a:rPr lang="ar-IQ" dirty="0" err="1">
                <a:solidFill>
                  <a:srgbClr val="FFC000"/>
                </a:solidFill>
              </a:rPr>
              <a:t>فيلوسترا</a:t>
            </a:r>
            <a:r>
              <a:rPr lang="ar-IQ" dirty="0">
                <a:solidFill>
                  <a:srgbClr val="FFC000"/>
                </a:solidFill>
              </a:rPr>
              <a:t>) خطة دائرة التدريب الصغيرة بنظام الاربعة ايام والتي تعني دائرة تدريب لمدة (4) ايام يستمر فيها التدريب نفسه طيلة ايام السنة . تضمن الايام الاربعة من التدريب التسلسل وفق راي (1999، بومبا) :</a:t>
            </a:r>
          </a:p>
          <a:p>
            <a:pPr algn="just"/>
            <a:r>
              <a:rPr lang="ar-IQ" dirty="0">
                <a:solidFill>
                  <a:srgbClr val="FFC000"/>
                </a:solidFill>
              </a:rPr>
              <a:t>1-تدريب اليوم الأول ويشمل أعداد الرياضيين عن طريق استخدام منهج تدريبي لفترة قصيرة من الزمن لتحسين أنظمة الطاقة.</a:t>
            </a:r>
          </a:p>
          <a:p>
            <a:pPr algn="just"/>
            <a:r>
              <a:rPr lang="ar-IQ" dirty="0">
                <a:solidFill>
                  <a:srgbClr val="FFC000"/>
                </a:solidFill>
              </a:rPr>
              <a:t>2-تدريب اليوم الثاني ويشمل استخدام تمارين ذات شدة عالية.</a:t>
            </a:r>
          </a:p>
          <a:p>
            <a:pPr algn="just"/>
            <a:r>
              <a:rPr lang="ar-IQ" dirty="0">
                <a:solidFill>
                  <a:srgbClr val="FFC000"/>
                </a:solidFill>
              </a:rPr>
              <a:t>3- تدريب اليوم الثالث ويشمل استخدام تمارين الارتخاء لاستعادة شفاء أعضاء وأجهزة الجسم من تدريب اليوم السابق ( الثاني ).</a:t>
            </a:r>
          </a:p>
          <a:p>
            <a:pPr algn="just"/>
            <a:r>
              <a:rPr lang="ar-IQ" dirty="0">
                <a:solidFill>
                  <a:srgbClr val="FFC000"/>
                </a:solidFill>
              </a:rPr>
              <a:t>4- تدريب اليوم الرابع ويشمل استخدام تمارين ذات شدة معتدلة </a:t>
            </a:r>
          </a:p>
          <a:p>
            <a:pPr algn="just"/>
            <a:endParaRPr lang="ar-IQ" dirty="0">
              <a:solidFill>
                <a:srgbClr val="FFC000"/>
              </a:solidFill>
            </a:endParaRPr>
          </a:p>
        </p:txBody>
      </p:sp>
      <p:sp>
        <p:nvSpPr>
          <p:cNvPr id="4" name="شريط إلى الأسفل 3"/>
          <p:cNvSpPr/>
          <p:nvPr/>
        </p:nvSpPr>
        <p:spPr>
          <a:xfrm>
            <a:off x="1471149" y="988999"/>
            <a:ext cx="6192688" cy="864096"/>
          </a:xfrm>
          <a:prstGeom prst="ribbon">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solidFill>
                  <a:srgbClr val="FFC000"/>
                </a:solidFill>
              </a:rPr>
              <a:t>معايير لإتقان دائرة التدريب الصغيرة</a:t>
            </a:r>
            <a:endParaRPr lang="ar-IQ" sz="2400" dirty="0">
              <a:solidFill>
                <a:srgbClr val="FFC000"/>
              </a:solidFill>
            </a:endParaRPr>
          </a:p>
        </p:txBody>
      </p:sp>
    </p:spTree>
    <p:extLst>
      <p:ext uri="{BB962C8B-B14F-4D97-AF65-F5344CB8AC3E}">
        <p14:creationId xmlns:p14="http://schemas.microsoft.com/office/powerpoint/2010/main" val="4180608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276872"/>
            <a:ext cx="7920880" cy="3888432"/>
          </a:xfrm>
        </p:spPr>
        <p:txBody>
          <a:bodyPr>
            <a:noAutofit/>
          </a:bodyPr>
          <a:lstStyle/>
          <a:p>
            <a:pPr algn="just"/>
            <a:r>
              <a:rPr lang="ar-IQ" sz="2800" dirty="0" smtClean="0">
                <a:solidFill>
                  <a:srgbClr val="FFFF00"/>
                </a:solidFill>
              </a:rPr>
              <a:t>1-تعلم وأتفان الاداء الفني لمهارة معينة بشدة متوسطة.</a:t>
            </a:r>
          </a:p>
          <a:p>
            <a:pPr algn="just"/>
            <a:r>
              <a:rPr lang="ar-IQ" sz="2800" dirty="0" smtClean="0">
                <a:solidFill>
                  <a:srgbClr val="FFFF00"/>
                </a:solidFill>
              </a:rPr>
              <a:t>2-اتقان </a:t>
            </a:r>
            <a:r>
              <a:rPr lang="ar-IQ" sz="2800" dirty="0">
                <a:solidFill>
                  <a:srgbClr val="FFFF00"/>
                </a:solidFill>
              </a:rPr>
              <a:t>الاداء الفني لمهارة معينة بشدة شبه القصوى وقصوى.</a:t>
            </a:r>
          </a:p>
          <a:p>
            <a:pPr algn="just"/>
            <a:r>
              <a:rPr lang="ar-IQ" sz="2800" dirty="0">
                <a:solidFill>
                  <a:srgbClr val="FFFF00"/>
                </a:solidFill>
              </a:rPr>
              <a:t>3-تنمية السرعة لمسافة قصيرة او فترة زمنية قصيرة (لحد قدرة حدود امكانية الرياضي منفردا) .</a:t>
            </a:r>
          </a:p>
          <a:p>
            <a:pPr algn="just"/>
            <a:r>
              <a:rPr lang="ar-IQ" sz="2800" dirty="0">
                <a:solidFill>
                  <a:srgbClr val="FFFF00"/>
                </a:solidFill>
              </a:rPr>
              <a:t>4-تنمية المطاولة </a:t>
            </a:r>
            <a:r>
              <a:rPr lang="ar-IQ" sz="2800" dirty="0" err="1">
                <a:solidFill>
                  <a:srgbClr val="FFFF00"/>
                </a:solidFill>
              </a:rPr>
              <a:t>اللاوكسجينية</a:t>
            </a:r>
            <a:r>
              <a:rPr lang="ar-IQ" sz="2800" dirty="0">
                <a:solidFill>
                  <a:srgbClr val="FFFF00"/>
                </a:solidFill>
              </a:rPr>
              <a:t> (المطاولة الخاصة او مطاولة السرعة) .</a:t>
            </a:r>
          </a:p>
          <a:p>
            <a:pPr algn="just"/>
            <a:r>
              <a:rPr lang="ar-IQ" sz="2800" dirty="0">
                <a:solidFill>
                  <a:srgbClr val="FFFF00"/>
                </a:solidFill>
              </a:rPr>
              <a:t>5-تنمية القوة العضلية باستعمال شدة تدريب (90 – 100 %) من الشدة القصوى لكل تمرين.</a:t>
            </a:r>
          </a:p>
          <a:p>
            <a:pPr algn="just"/>
            <a:endParaRPr lang="ar-IQ" sz="2800" dirty="0">
              <a:solidFill>
                <a:srgbClr val="FFFF00"/>
              </a:solidFill>
            </a:endParaRPr>
          </a:p>
        </p:txBody>
      </p:sp>
      <p:sp>
        <p:nvSpPr>
          <p:cNvPr id="4" name="وسيلة شرح على شكل سحابة 3"/>
          <p:cNvSpPr/>
          <p:nvPr/>
        </p:nvSpPr>
        <p:spPr>
          <a:xfrm>
            <a:off x="755576" y="476672"/>
            <a:ext cx="7128792" cy="1584176"/>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chemeClr val="bg1"/>
                </a:solidFill>
              </a:rPr>
              <a:t>التسلسل المثالي لمحتويات تنفيذ متطلبات الوحدات التدريبية كلاتي:</a:t>
            </a:r>
            <a:endParaRPr lang="ar-IQ" sz="2800" dirty="0">
              <a:solidFill>
                <a:schemeClr val="bg1"/>
              </a:solidFill>
            </a:endParaRPr>
          </a:p>
        </p:txBody>
      </p:sp>
    </p:spTree>
    <p:extLst>
      <p:ext uri="{BB962C8B-B14F-4D97-AF65-F5344CB8AC3E}">
        <p14:creationId xmlns:p14="http://schemas.microsoft.com/office/powerpoint/2010/main" val="1365754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971600" y="2204864"/>
            <a:ext cx="7056784" cy="3528392"/>
          </a:xfrm>
        </p:spPr>
        <p:txBody>
          <a:bodyPr>
            <a:noAutofit/>
          </a:bodyPr>
          <a:lstStyle/>
          <a:p>
            <a:pPr algn="just"/>
            <a:r>
              <a:rPr lang="ar-IQ" sz="2800" dirty="0" smtClean="0">
                <a:solidFill>
                  <a:schemeClr val="accent2">
                    <a:lumMod val="60000"/>
                    <a:lumOff val="40000"/>
                  </a:schemeClr>
                </a:solidFill>
              </a:rPr>
              <a:t>من </a:t>
            </a:r>
            <a:r>
              <a:rPr lang="ar-IQ" sz="2800" dirty="0">
                <a:solidFill>
                  <a:schemeClr val="accent2">
                    <a:lumMod val="60000"/>
                    <a:lumOff val="40000"/>
                  </a:schemeClr>
                </a:solidFill>
              </a:rPr>
              <a:t>أجل ان يكون التدريب فعالا ومؤثرا جدا, على الرياضيين اعادة تنفيذ متطلبات  الوحدات التدريبية ذات الاهداف والمحتويات المتشابهة بين ( 2- 3 ) مرات اثناء نفس دائرة التدريب الصغيرة ( الاسبوعية ) على المدربين الالتزام التام باستخدام التبادل الصحيح بين الجهد والراحة عند تخطيط دائرة التدريب الصغيرة لأنه يعتبر من الامور المهمة جدا لعملية تخطيط التدريب الرياضي ولكافة دوائره التدريبية . لذلك فان اداء الجهد التدريبي الذي يصل مستواه الى حدود قدرة كل رياضي , يجب ان لا يعاد لأكثر من مرتين ( وحدتين تدريبية ) في الاسبوع ,</a:t>
            </a:r>
          </a:p>
        </p:txBody>
      </p:sp>
      <p:sp>
        <p:nvSpPr>
          <p:cNvPr id="4" name="مستطيل مستدير الزوايا 3"/>
          <p:cNvSpPr/>
          <p:nvPr/>
        </p:nvSpPr>
        <p:spPr>
          <a:xfrm>
            <a:off x="1115616" y="772975"/>
            <a:ext cx="6624736" cy="7200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chemeClr val="bg1"/>
                </a:solidFill>
              </a:rPr>
              <a:t>منهجية بناء دائرة التدريب الصغيرة:</a:t>
            </a:r>
            <a:endParaRPr lang="ar-IQ" sz="3200" dirty="0">
              <a:solidFill>
                <a:schemeClr val="bg1"/>
              </a:solidFill>
            </a:endParaRPr>
          </a:p>
        </p:txBody>
      </p:sp>
    </p:spTree>
    <p:extLst>
      <p:ext uri="{BB962C8B-B14F-4D97-AF65-F5344CB8AC3E}">
        <p14:creationId xmlns:p14="http://schemas.microsoft.com/office/powerpoint/2010/main" val="20825239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1187624" y="1268760"/>
            <a:ext cx="6768752" cy="1368152"/>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solidFill>
                  <a:srgbClr val="FFC000"/>
                </a:solidFill>
              </a:rPr>
              <a:t>معايير بناء دائرة التدريب الصغيرة </a:t>
            </a:r>
            <a:endParaRPr lang="ar-IQ" sz="3600" dirty="0">
              <a:solidFill>
                <a:srgbClr val="FFC000"/>
              </a:solidFill>
            </a:endParaRPr>
          </a:p>
        </p:txBody>
      </p:sp>
      <p:sp>
        <p:nvSpPr>
          <p:cNvPr id="5" name="مستطيل ذو زوايا قطرية مستديرة 4"/>
          <p:cNvSpPr/>
          <p:nvPr/>
        </p:nvSpPr>
        <p:spPr>
          <a:xfrm>
            <a:off x="827584" y="2780928"/>
            <a:ext cx="7416824" cy="2808312"/>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sz="2800" dirty="0" smtClean="0">
                <a:solidFill>
                  <a:srgbClr val="FFC000"/>
                </a:solidFill>
              </a:rPr>
              <a:t>على الرغم من ان المدربين المنظمين يرغبون استعمال خطط طويلة الامد التي تمكنهم من استخراج خطط الدوائر المتوسطة والصغيرة منها , الا ان عليهم أعداد منهجا  تدريبيا مفصلا لأكثر من دائرتين تدريبيتين صغيرتين للمستقبل  , اذ من الصعوبة عليهم التنبؤ باليات تحسن مستوى تقدم الرياضيين  في التد ريب </a:t>
            </a:r>
            <a:endParaRPr lang="ar-IQ" sz="2800" dirty="0">
              <a:solidFill>
                <a:srgbClr val="FFC000"/>
              </a:solidFill>
            </a:endParaRPr>
          </a:p>
        </p:txBody>
      </p:sp>
    </p:spTree>
    <p:extLst>
      <p:ext uri="{BB962C8B-B14F-4D97-AF65-F5344CB8AC3E}">
        <p14:creationId xmlns:p14="http://schemas.microsoft.com/office/powerpoint/2010/main" val="3640763844"/>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71600" y="1412776"/>
            <a:ext cx="6400800" cy="4176464"/>
          </a:xfrm>
        </p:spPr>
        <p:txBody>
          <a:bodyPr/>
          <a:lstStyle/>
          <a:p>
            <a:endParaRPr lang="ar-IQ" dirty="0"/>
          </a:p>
        </p:txBody>
      </p:sp>
      <p:sp>
        <p:nvSpPr>
          <p:cNvPr id="4" name="مستطيل ذو زوايا قطرية مستديرة 3"/>
          <p:cNvSpPr/>
          <p:nvPr/>
        </p:nvSpPr>
        <p:spPr>
          <a:xfrm>
            <a:off x="971600" y="1124744"/>
            <a:ext cx="7056784" cy="4536504"/>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solidFill>
                  <a:srgbClr val="FFC000"/>
                </a:solidFill>
              </a:rPr>
              <a:t>على المدربين ان يأخذوا بنظر الاعتبار عوامل كثيرة من بينها العوامل الرئيسية المهمة التالية:</a:t>
            </a:r>
          </a:p>
          <a:p>
            <a:pPr algn="ctr"/>
            <a:r>
              <a:rPr lang="ar-IQ" sz="2000" dirty="0" smtClean="0">
                <a:solidFill>
                  <a:srgbClr val="FFC000"/>
                </a:solidFill>
              </a:rPr>
              <a:t>1-وضع أهداف الدائرة التدريبية الصغيرة , خصوصا لعوامل التدريب السائدة .</a:t>
            </a:r>
          </a:p>
          <a:p>
            <a:pPr algn="ctr"/>
            <a:r>
              <a:rPr lang="ar-IQ" sz="2000" dirty="0" smtClean="0">
                <a:solidFill>
                  <a:srgbClr val="FFC000"/>
                </a:solidFill>
              </a:rPr>
              <a:t>2-وضع متطلبات التدريب (كعدد الوحدات التدريبة، الحجم، الشدة, والتعقيد التدريبي) .</a:t>
            </a:r>
          </a:p>
          <a:p>
            <a:pPr algn="ctr"/>
            <a:r>
              <a:rPr lang="ar-IQ" sz="2000" dirty="0" smtClean="0">
                <a:solidFill>
                  <a:srgbClr val="FFC000"/>
                </a:solidFill>
              </a:rPr>
              <a:t>3-وضع مستوى صعوبة كل دائرة تدريبية صغيرة (كم عدد الوحدات التدريبية صغيرة وتناوبها مع الوحدات الاقل صعوبة) .</a:t>
            </a:r>
          </a:p>
          <a:p>
            <a:pPr algn="ctr"/>
            <a:r>
              <a:rPr lang="ar-IQ" sz="2000" dirty="0" smtClean="0">
                <a:solidFill>
                  <a:srgbClr val="FFC000"/>
                </a:solidFill>
              </a:rPr>
              <a:t>4-تقرير الصفة المميزة للتدريب استنادا الى نوع الطرائق والاساليب التدريبية المستعملة في كل وحدة تدريبية. </a:t>
            </a:r>
          </a:p>
          <a:p>
            <a:pPr algn="ctr"/>
            <a:r>
              <a:rPr lang="ar-IQ" sz="2000" dirty="0" smtClean="0">
                <a:solidFill>
                  <a:srgbClr val="FFC000"/>
                </a:solidFill>
              </a:rPr>
              <a:t>5-تعين أيام التدريب , الاختبارات والسباقات .</a:t>
            </a:r>
          </a:p>
          <a:p>
            <a:pPr algn="ctr"/>
            <a:r>
              <a:rPr lang="ar-IQ" sz="2000" dirty="0" smtClean="0">
                <a:solidFill>
                  <a:srgbClr val="FFC000"/>
                </a:solidFill>
              </a:rPr>
              <a:t>6-بدأ التدريب في الدائرة الصغيرة بوحدات تدريبية واطئة او متوسطة الصعوبة مع زيادة الوحدات بالتدريج.</a:t>
            </a:r>
            <a:endParaRPr lang="ar-IQ" sz="2000" dirty="0">
              <a:solidFill>
                <a:srgbClr val="FFC000"/>
              </a:solidFill>
            </a:endParaRPr>
          </a:p>
        </p:txBody>
      </p:sp>
    </p:spTree>
    <p:extLst>
      <p:ext uri="{BB962C8B-B14F-4D97-AF65-F5344CB8AC3E}">
        <p14:creationId xmlns:p14="http://schemas.microsoft.com/office/powerpoint/2010/main" val="979278494"/>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1115616" y="1196752"/>
            <a:ext cx="6768752" cy="4464496"/>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sz="2400" dirty="0" smtClean="0">
                <a:solidFill>
                  <a:srgbClr val="FFC000"/>
                </a:solidFill>
              </a:rPr>
              <a:t>اما بعد الانتهاء من تنفيذ وحدة تدريبية من الدائرة التدريبية الصغيرة , فعلى المدربين عقد لقاء اخر مع الرياضيين لبحث ما يأتي :</a:t>
            </a:r>
          </a:p>
          <a:p>
            <a:pPr algn="just"/>
            <a:r>
              <a:rPr lang="ar-IQ" sz="2400" dirty="0" smtClean="0">
                <a:solidFill>
                  <a:srgbClr val="FFC000"/>
                </a:solidFill>
              </a:rPr>
              <a:t>1-تحليل ما اذا كانت الاهداف المرسومة قد تحققت ام لا .</a:t>
            </a:r>
          </a:p>
          <a:p>
            <a:pPr algn="just"/>
            <a:r>
              <a:rPr lang="ar-IQ" sz="2400" dirty="0" smtClean="0">
                <a:solidFill>
                  <a:srgbClr val="FFC000"/>
                </a:solidFill>
              </a:rPr>
              <a:t>2.تحليل الأوجه الايجابية والسلبية المتعلقة بسلوك وتصرف الرياضيين اثناء التدريب وخلال </a:t>
            </a:r>
            <a:r>
              <a:rPr lang="ar-IQ" sz="2400" dirty="0" err="1" smtClean="0">
                <a:solidFill>
                  <a:srgbClr val="FFC000"/>
                </a:solidFill>
              </a:rPr>
              <a:t>أعطائهم</a:t>
            </a:r>
            <a:r>
              <a:rPr lang="ar-IQ" sz="2400" dirty="0" smtClean="0">
                <a:solidFill>
                  <a:srgbClr val="FFC000"/>
                </a:solidFill>
              </a:rPr>
              <a:t> الحوافز.</a:t>
            </a:r>
          </a:p>
          <a:p>
            <a:pPr algn="just"/>
            <a:r>
              <a:rPr lang="ar-IQ" sz="2400" dirty="0" smtClean="0">
                <a:solidFill>
                  <a:srgbClr val="FFC000"/>
                </a:solidFill>
              </a:rPr>
              <a:t>3.أعطاء الرياضين الفرصة لتوضيح تعليقاتهم بأنفسهم حول محتويات ومتطلبات دائرة التدريب الصغيرة السابقة.</a:t>
            </a:r>
          </a:p>
          <a:p>
            <a:pPr algn="just"/>
            <a:r>
              <a:rPr lang="ar-IQ" sz="2400" dirty="0" smtClean="0">
                <a:solidFill>
                  <a:srgbClr val="FFC000"/>
                </a:solidFill>
              </a:rPr>
              <a:t>4.توضيح التغيرات التي يجب مراعاتها مستقبلا بشأن محتويات دائرة التدريب الصغيرة التالية.</a:t>
            </a:r>
            <a:endParaRPr lang="ar-IQ" sz="2400" dirty="0">
              <a:solidFill>
                <a:srgbClr val="FFC000"/>
              </a:solidFill>
            </a:endParaRPr>
          </a:p>
        </p:txBody>
      </p:sp>
    </p:spTree>
    <p:extLst>
      <p:ext uri="{BB962C8B-B14F-4D97-AF65-F5344CB8AC3E}">
        <p14:creationId xmlns:p14="http://schemas.microsoft.com/office/powerpoint/2010/main" val="286433612"/>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4983</TotalTime>
  <Words>1221</Words>
  <Application>Microsoft Office PowerPoint</Application>
  <PresentationFormat>عرض على الشاشة (3:4)‏</PresentationFormat>
  <Paragraphs>57</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Century Gothic</vt:lpstr>
      <vt:lpstr>Tahoma</vt:lpstr>
      <vt:lpstr>Tw Cen MT</vt:lpstr>
      <vt:lpstr>غماء</vt:lpstr>
      <vt:lpstr>الدوائر التدريبية الصغيرة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تناوب استعمال الشدة وأنظمة الطاقة </vt:lpstr>
      <vt:lpstr>عرض تقديمي في PowerPoint</vt:lpstr>
      <vt:lpstr>عرض تقديمي في PowerPoint</vt:lpstr>
      <vt:lpstr>دوائر تدريبية صغيرة لاستعادة الشفاء والراحة     </vt:lpstr>
      <vt:lpstr>عرض تقديمي في PowerPoint</vt:lpstr>
      <vt:lpstr>عرض تقديمي في PowerPoint</vt:lpstr>
      <vt:lpstr>الرموز الرقمية للشدة المستعملة في تخطيط دائرة التدريب الصغيرة</vt:lpstr>
      <vt:lpstr> والجدول ادناه يبين الرموز الرقمي للشدد الخمسة المستعملة في التدريب الرياضي.</vt:lpstr>
      <vt:lpstr>اليات دائرة التدريب الصغيرة اثناء مرحلة السباق</vt:lpstr>
      <vt:lpstr>دوائر مشابهه للسباق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مركز فضة</dc:creator>
  <cp:lastModifiedBy>Windows User</cp:lastModifiedBy>
  <cp:revision>35</cp:revision>
  <dcterms:created xsi:type="dcterms:W3CDTF">2018-10-14T15:24:19Z</dcterms:created>
  <dcterms:modified xsi:type="dcterms:W3CDTF">2019-09-15T06:49:09Z</dcterms:modified>
</cp:coreProperties>
</file>