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ar-IQ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6C457-D3FC-4A62-921B-F00A488360AA}" type="doc">
      <dgm:prSet loTypeId="urn:microsoft.com/office/officeart/2005/8/layout/venn3" loCatId="relationship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pPr rtl="1"/>
          <a:endParaRPr lang="ar-IQ"/>
        </a:p>
      </dgm:t>
    </dgm:pt>
    <dgm:pt modelId="{0188368A-D992-412F-BB57-320A53E8F10C}">
      <dgm:prSet phldrT="[نص]" custT="1"/>
      <dgm:spPr/>
      <dgm:t>
        <a:bodyPr/>
        <a:lstStyle/>
        <a:p>
          <a:pPr rtl="1"/>
          <a:r>
            <a:rPr lang="ar-IQ" sz="3600" dirty="0" smtClean="0"/>
            <a:t>علامات النفسية</a:t>
          </a:r>
          <a:endParaRPr lang="ar-IQ" sz="3600" dirty="0"/>
        </a:p>
      </dgm:t>
    </dgm:pt>
    <dgm:pt modelId="{6149335A-6545-4D02-906C-53A94A92ADB4}" type="parTrans" cxnId="{0AB08673-5F97-4E6B-9362-622AD89AAE32}">
      <dgm:prSet/>
      <dgm:spPr/>
      <dgm:t>
        <a:bodyPr/>
        <a:lstStyle/>
        <a:p>
          <a:pPr rtl="1"/>
          <a:endParaRPr lang="ar-IQ"/>
        </a:p>
      </dgm:t>
    </dgm:pt>
    <dgm:pt modelId="{948B96E2-B945-4605-B552-35342B8E84C6}" type="sibTrans" cxnId="{0AB08673-5F97-4E6B-9362-622AD89AAE32}">
      <dgm:prSet/>
      <dgm:spPr/>
      <dgm:t>
        <a:bodyPr/>
        <a:lstStyle/>
        <a:p>
          <a:pPr rtl="1"/>
          <a:endParaRPr lang="ar-IQ"/>
        </a:p>
      </dgm:t>
    </dgm:pt>
    <dgm:pt modelId="{CD73D2C3-5B51-4369-AF6A-6B05A6808F6F}">
      <dgm:prSet phldrT="[نص]" custT="1"/>
      <dgm:spPr/>
      <dgm:t>
        <a:bodyPr/>
        <a:lstStyle/>
        <a:p>
          <a:pPr rtl="1"/>
          <a:r>
            <a:rPr lang="ar-IQ" sz="3200" dirty="0" smtClean="0"/>
            <a:t>العلامات العضوية</a:t>
          </a:r>
          <a:endParaRPr lang="ar-IQ" sz="3200" dirty="0"/>
        </a:p>
      </dgm:t>
    </dgm:pt>
    <dgm:pt modelId="{0D1D5DC1-760E-4BB1-B479-61958BA0EFE7}" type="sibTrans" cxnId="{77BA5790-1D9D-486F-B6C4-CB0E84150D31}">
      <dgm:prSet/>
      <dgm:spPr/>
      <dgm:t>
        <a:bodyPr/>
        <a:lstStyle/>
        <a:p>
          <a:pPr rtl="1"/>
          <a:endParaRPr lang="ar-IQ"/>
        </a:p>
      </dgm:t>
    </dgm:pt>
    <dgm:pt modelId="{E57D1221-5E3F-4D66-8191-535D1A7E7B68}" type="parTrans" cxnId="{77BA5790-1D9D-486F-B6C4-CB0E84150D31}">
      <dgm:prSet/>
      <dgm:spPr/>
      <dgm:t>
        <a:bodyPr/>
        <a:lstStyle/>
        <a:p>
          <a:pPr rtl="1"/>
          <a:endParaRPr lang="ar-IQ"/>
        </a:p>
      </dgm:t>
    </dgm:pt>
    <dgm:pt modelId="{97F9DB5E-44A3-4F71-B9CF-4D55D1D15C78}">
      <dgm:prSet phldrT="[نص]" custT="1"/>
      <dgm:spPr/>
      <dgm:t>
        <a:bodyPr/>
        <a:lstStyle/>
        <a:p>
          <a:pPr rtl="1"/>
          <a:endParaRPr lang="ar-IQ" sz="2400" dirty="0" smtClean="0"/>
        </a:p>
        <a:p>
          <a:pPr rtl="1"/>
          <a:endParaRPr lang="ar-IQ" sz="2400" dirty="0" smtClean="0"/>
        </a:p>
        <a:p>
          <a:pPr rtl="1"/>
          <a:endParaRPr lang="ar-IQ" sz="2400" dirty="0" smtClean="0"/>
        </a:p>
        <a:p>
          <a:pPr rtl="1"/>
          <a:r>
            <a:rPr lang="ar-IQ" sz="3200" dirty="0" smtClean="0"/>
            <a:t>العلامات متعلقة بالقدرات </a:t>
          </a:r>
        </a:p>
        <a:p>
          <a:pPr rtl="1"/>
          <a:endParaRPr lang="ar-IQ" sz="1900" dirty="0" smtClean="0"/>
        </a:p>
        <a:p>
          <a:pPr rtl="1"/>
          <a:endParaRPr lang="ar-IQ" sz="1900" dirty="0" smtClean="0"/>
        </a:p>
        <a:p>
          <a:pPr rtl="1"/>
          <a:endParaRPr lang="ar-IQ" sz="1900" dirty="0" smtClean="0"/>
        </a:p>
        <a:p>
          <a:pPr rtl="1"/>
          <a:endParaRPr lang="ar-IQ" sz="1900" dirty="0"/>
        </a:p>
      </dgm:t>
    </dgm:pt>
    <dgm:pt modelId="{F60157CB-4CA1-4550-9B53-53FC1C52A00A}" type="sibTrans" cxnId="{F0EEE725-AD22-4D42-A3DF-8DFEF0A8F5B1}">
      <dgm:prSet/>
      <dgm:spPr/>
      <dgm:t>
        <a:bodyPr/>
        <a:lstStyle/>
        <a:p>
          <a:pPr rtl="1"/>
          <a:endParaRPr lang="ar-IQ"/>
        </a:p>
      </dgm:t>
    </dgm:pt>
    <dgm:pt modelId="{85DBCB3B-52C4-42BD-8882-29A1CBF5292F}" type="parTrans" cxnId="{F0EEE725-AD22-4D42-A3DF-8DFEF0A8F5B1}">
      <dgm:prSet/>
      <dgm:spPr/>
      <dgm:t>
        <a:bodyPr/>
        <a:lstStyle/>
        <a:p>
          <a:pPr rtl="1"/>
          <a:endParaRPr lang="ar-IQ"/>
        </a:p>
      </dgm:t>
    </dgm:pt>
    <dgm:pt modelId="{D33F945A-6704-48DA-B694-81B11589B99D}">
      <dgm:prSet custT="1"/>
      <dgm:spPr/>
      <dgm:t>
        <a:bodyPr/>
        <a:lstStyle/>
        <a:p>
          <a:pPr rtl="1"/>
          <a:r>
            <a:rPr lang="ar-IQ" sz="3200" dirty="0" smtClean="0"/>
            <a:t>علامات الفسيولوجية</a:t>
          </a:r>
          <a:endParaRPr lang="ar-IQ" sz="3200" dirty="0"/>
        </a:p>
      </dgm:t>
    </dgm:pt>
    <dgm:pt modelId="{1C1039BA-A554-4112-AB37-DF921444ED53}" type="parTrans" cxnId="{A00BC091-254C-49E2-A3BC-0F56939DEF4A}">
      <dgm:prSet/>
      <dgm:spPr/>
      <dgm:t>
        <a:bodyPr/>
        <a:lstStyle/>
        <a:p>
          <a:pPr rtl="1"/>
          <a:endParaRPr lang="ar-IQ"/>
        </a:p>
      </dgm:t>
    </dgm:pt>
    <dgm:pt modelId="{AE95B9AB-F07A-4F56-AFF1-5DF25E209F7B}" type="sibTrans" cxnId="{A00BC091-254C-49E2-A3BC-0F56939DEF4A}">
      <dgm:prSet/>
      <dgm:spPr/>
      <dgm:t>
        <a:bodyPr/>
        <a:lstStyle/>
        <a:p>
          <a:pPr rtl="1"/>
          <a:endParaRPr lang="ar-IQ"/>
        </a:p>
      </dgm:t>
    </dgm:pt>
    <dgm:pt modelId="{FB868329-25D8-435A-84D1-3E2050860287}" type="pres">
      <dgm:prSet presAssocID="{6546C457-D3FC-4A62-921B-F00A488360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6A4CCA1-DA39-4C33-8165-54F53F2C8D02}" type="pres">
      <dgm:prSet presAssocID="{0188368A-D992-412F-BB57-320A53E8F10C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CF64979-F1EB-4DBF-9E6E-4634E8258259}" type="pres">
      <dgm:prSet presAssocID="{948B96E2-B945-4605-B552-35342B8E84C6}" presName="space" presStyleCnt="0"/>
      <dgm:spPr/>
      <dgm:t>
        <a:bodyPr/>
        <a:lstStyle/>
        <a:p>
          <a:pPr rtl="1"/>
          <a:endParaRPr lang="ar-IQ"/>
        </a:p>
      </dgm:t>
    </dgm:pt>
    <dgm:pt modelId="{4F0EB5CC-4168-41D6-9CE4-65B7009F397A}" type="pres">
      <dgm:prSet presAssocID="{CD73D2C3-5B51-4369-AF6A-6B05A6808F6F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0608A58-0197-4F66-B510-701E2D960CE8}" type="pres">
      <dgm:prSet presAssocID="{0D1D5DC1-760E-4BB1-B479-61958BA0EFE7}" presName="space" presStyleCnt="0"/>
      <dgm:spPr/>
      <dgm:t>
        <a:bodyPr/>
        <a:lstStyle/>
        <a:p>
          <a:pPr rtl="1"/>
          <a:endParaRPr lang="ar-IQ"/>
        </a:p>
      </dgm:t>
    </dgm:pt>
    <dgm:pt modelId="{E7C33750-355C-4E08-87DB-0FFB75FC1C15}" type="pres">
      <dgm:prSet presAssocID="{97F9DB5E-44A3-4F71-B9CF-4D55D1D15C78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6B162E9-0CAB-4F94-95C0-2EA38C263E4A}" type="pres">
      <dgm:prSet presAssocID="{F60157CB-4CA1-4550-9B53-53FC1C52A00A}" presName="space" presStyleCnt="0"/>
      <dgm:spPr/>
      <dgm:t>
        <a:bodyPr/>
        <a:lstStyle/>
        <a:p>
          <a:pPr rtl="1"/>
          <a:endParaRPr lang="ar-IQ"/>
        </a:p>
      </dgm:t>
    </dgm:pt>
    <dgm:pt modelId="{71B24707-B194-42D9-9B75-6992D1BF0DB3}" type="pres">
      <dgm:prSet presAssocID="{D33F945A-6704-48DA-B694-81B11589B99D}" presName="Name5" presStyleLbl="vennNode1" presStyleIdx="3" presStyleCnt="4" custScaleX="11652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6253E15-3FA0-4E71-B436-38B439F66522}" type="presOf" srcId="{CD73D2C3-5B51-4369-AF6A-6B05A6808F6F}" destId="{4F0EB5CC-4168-41D6-9CE4-65B7009F397A}" srcOrd="0" destOrd="0" presId="urn:microsoft.com/office/officeart/2005/8/layout/venn3"/>
    <dgm:cxn modelId="{CE043E8D-51DD-4694-8545-D8B7DAC64E10}" type="presOf" srcId="{6546C457-D3FC-4A62-921B-F00A488360AA}" destId="{FB868329-25D8-435A-84D1-3E2050860287}" srcOrd="0" destOrd="0" presId="urn:microsoft.com/office/officeart/2005/8/layout/venn3"/>
    <dgm:cxn modelId="{77BA5790-1D9D-486F-B6C4-CB0E84150D31}" srcId="{6546C457-D3FC-4A62-921B-F00A488360AA}" destId="{CD73D2C3-5B51-4369-AF6A-6B05A6808F6F}" srcOrd="1" destOrd="0" parTransId="{E57D1221-5E3F-4D66-8191-535D1A7E7B68}" sibTransId="{0D1D5DC1-760E-4BB1-B479-61958BA0EFE7}"/>
    <dgm:cxn modelId="{F981F7B8-50C2-49AC-ABA6-1249CAC0FC80}" type="presOf" srcId="{0188368A-D992-412F-BB57-320A53E8F10C}" destId="{B6A4CCA1-DA39-4C33-8165-54F53F2C8D02}" srcOrd="0" destOrd="0" presId="urn:microsoft.com/office/officeart/2005/8/layout/venn3"/>
    <dgm:cxn modelId="{F0EEE725-AD22-4D42-A3DF-8DFEF0A8F5B1}" srcId="{6546C457-D3FC-4A62-921B-F00A488360AA}" destId="{97F9DB5E-44A3-4F71-B9CF-4D55D1D15C78}" srcOrd="2" destOrd="0" parTransId="{85DBCB3B-52C4-42BD-8882-29A1CBF5292F}" sibTransId="{F60157CB-4CA1-4550-9B53-53FC1C52A00A}"/>
    <dgm:cxn modelId="{16BF71E2-F745-4158-988F-38BDF9FB48F6}" type="presOf" srcId="{D33F945A-6704-48DA-B694-81B11589B99D}" destId="{71B24707-B194-42D9-9B75-6992D1BF0DB3}" srcOrd="0" destOrd="0" presId="urn:microsoft.com/office/officeart/2005/8/layout/venn3"/>
    <dgm:cxn modelId="{A00BC091-254C-49E2-A3BC-0F56939DEF4A}" srcId="{6546C457-D3FC-4A62-921B-F00A488360AA}" destId="{D33F945A-6704-48DA-B694-81B11589B99D}" srcOrd="3" destOrd="0" parTransId="{1C1039BA-A554-4112-AB37-DF921444ED53}" sibTransId="{AE95B9AB-F07A-4F56-AFF1-5DF25E209F7B}"/>
    <dgm:cxn modelId="{0AB08673-5F97-4E6B-9362-622AD89AAE32}" srcId="{6546C457-D3FC-4A62-921B-F00A488360AA}" destId="{0188368A-D992-412F-BB57-320A53E8F10C}" srcOrd="0" destOrd="0" parTransId="{6149335A-6545-4D02-906C-53A94A92ADB4}" sibTransId="{948B96E2-B945-4605-B552-35342B8E84C6}"/>
    <dgm:cxn modelId="{E039E1CF-4DC2-4CD9-A4DE-66C62AC2AD4C}" type="presOf" srcId="{97F9DB5E-44A3-4F71-B9CF-4D55D1D15C78}" destId="{E7C33750-355C-4E08-87DB-0FFB75FC1C15}" srcOrd="0" destOrd="0" presId="urn:microsoft.com/office/officeart/2005/8/layout/venn3"/>
    <dgm:cxn modelId="{0F1249B9-1844-4AAD-A083-25B9918B7767}" type="presParOf" srcId="{FB868329-25D8-435A-84D1-3E2050860287}" destId="{B6A4CCA1-DA39-4C33-8165-54F53F2C8D02}" srcOrd="0" destOrd="0" presId="urn:microsoft.com/office/officeart/2005/8/layout/venn3"/>
    <dgm:cxn modelId="{E573133B-044A-47E5-AA82-E89F84032759}" type="presParOf" srcId="{FB868329-25D8-435A-84D1-3E2050860287}" destId="{0CF64979-F1EB-4DBF-9E6E-4634E8258259}" srcOrd="1" destOrd="0" presId="urn:microsoft.com/office/officeart/2005/8/layout/venn3"/>
    <dgm:cxn modelId="{BEEB5046-2099-4559-887D-3D58CE4F1F36}" type="presParOf" srcId="{FB868329-25D8-435A-84D1-3E2050860287}" destId="{4F0EB5CC-4168-41D6-9CE4-65B7009F397A}" srcOrd="2" destOrd="0" presId="urn:microsoft.com/office/officeart/2005/8/layout/venn3"/>
    <dgm:cxn modelId="{DC604A03-760A-4998-A9D8-69CE2B948F78}" type="presParOf" srcId="{FB868329-25D8-435A-84D1-3E2050860287}" destId="{00608A58-0197-4F66-B510-701E2D960CE8}" srcOrd="3" destOrd="0" presId="urn:microsoft.com/office/officeart/2005/8/layout/venn3"/>
    <dgm:cxn modelId="{85F1BBE4-4051-4C03-BF99-3E95E5D93550}" type="presParOf" srcId="{FB868329-25D8-435A-84D1-3E2050860287}" destId="{E7C33750-355C-4E08-87DB-0FFB75FC1C15}" srcOrd="4" destOrd="0" presId="urn:microsoft.com/office/officeart/2005/8/layout/venn3"/>
    <dgm:cxn modelId="{F67CCE1A-DEF4-4BF0-9855-D6A9BC00A6EB}" type="presParOf" srcId="{FB868329-25D8-435A-84D1-3E2050860287}" destId="{06B162E9-0CAB-4F94-95C0-2EA38C263E4A}" srcOrd="5" destOrd="0" presId="urn:microsoft.com/office/officeart/2005/8/layout/venn3"/>
    <dgm:cxn modelId="{64EACD04-E262-48B8-BD03-1A7D6AC0C9E4}" type="presParOf" srcId="{FB868329-25D8-435A-84D1-3E2050860287}" destId="{71B24707-B194-42D9-9B75-6992D1BF0DB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4F0DDE-8F40-425C-BC34-79EFCEFF76B9}" type="doc">
      <dgm:prSet loTypeId="urn:microsoft.com/office/officeart/2005/8/layout/default#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pPr rtl="1"/>
          <a:endParaRPr lang="ar-IQ"/>
        </a:p>
      </dgm:t>
    </dgm:pt>
    <dgm:pt modelId="{D9351755-2D16-4722-B9D2-E218841E4C7B}">
      <dgm:prSet phldrT="[نص]"/>
      <dgm:spPr/>
      <dgm:t>
        <a:bodyPr/>
        <a:lstStyle/>
        <a:p>
          <a:pPr rtl="1"/>
          <a:r>
            <a:rPr lang="ar-IQ" dirty="0" smtClean="0"/>
            <a:t>بطئ معدل القلب</a:t>
          </a:r>
          <a:endParaRPr lang="ar-IQ" dirty="0"/>
        </a:p>
      </dgm:t>
    </dgm:pt>
    <dgm:pt modelId="{EEBB3551-1A8B-4567-8920-ED137DD8AC8A}" type="parTrans" cxnId="{FF27CEEE-CDC2-4BEE-8F21-DF63302AD6E5}">
      <dgm:prSet/>
      <dgm:spPr/>
      <dgm:t>
        <a:bodyPr/>
        <a:lstStyle/>
        <a:p>
          <a:pPr rtl="1"/>
          <a:endParaRPr lang="ar-IQ"/>
        </a:p>
      </dgm:t>
    </dgm:pt>
    <dgm:pt modelId="{A57BFD47-953D-426E-970A-1111DC5BA263}" type="sibTrans" cxnId="{FF27CEEE-CDC2-4BEE-8F21-DF63302AD6E5}">
      <dgm:prSet/>
      <dgm:spPr/>
      <dgm:t>
        <a:bodyPr/>
        <a:lstStyle/>
        <a:p>
          <a:pPr rtl="1"/>
          <a:endParaRPr lang="ar-IQ"/>
        </a:p>
      </dgm:t>
    </dgm:pt>
    <dgm:pt modelId="{0664D85F-E962-4193-A78C-0E6E738D04A2}">
      <dgm:prSet phldrT="[نص]"/>
      <dgm:spPr/>
      <dgm:t>
        <a:bodyPr/>
        <a:lstStyle/>
        <a:p>
          <a:pPr rtl="1"/>
          <a:r>
            <a:rPr lang="ar-IQ" dirty="0" smtClean="0"/>
            <a:t>كثرة الحوادث والإصابة </a:t>
          </a:r>
          <a:endParaRPr lang="ar-IQ" dirty="0"/>
        </a:p>
      </dgm:t>
    </dgm:pt>
    <dgm:pt modelId="{FF8BF48C-8747-4980-B0B9-524A6D1437B8}" type="parTrans" cxnId="{81B5923D-4FF5-46B3-9A00-EAF7C41EBC2C}">
      <dgm:prSet/>
      <dgm:spPr/>
      <dgm:t>
        <a:bodyPr/>
        <a:lstStyle/>
        <a:p>
          <a:pPr rtl="1"/>
          <a:endParaRPr lang="ar-IQ"/>
        </a:p>
      </dgm:t>
    </dgm:pt>
    <dgm:pt modelId="{6D456A3A-A13A-4C5B-95F3-CBC582DD71AC}" type="sibTrans" cxnId="{81B5923D-4FF5-46B3-9A00-EAF7C41EBC2C}">
      <dgm:prSet/>
      <dgm:spPr/>
      <dgm:t>
        <a:bodyPr/>
        <a:lstStyle/>
        <a:p>
          <a:pPr rtl="1"/>
          <a:endParaRPr lang="ar-IQ"/>
        </a:p>
      </dgm:t>
    </dgm:pt>
    <dgm:pt modelId="{C34F4BEB-4EE1-446E-AE3E-B27749464F6B}">
      <dgm:prSet phldrT="[نص]"/>
      <dgm:spPr/>
      <dgm:t>
        <a:bodyPr/>
        <a:lstStyle/>
        <a:p>
          <a:pPr rtl="1"/>
          <a:r>
            <a:rPr lang="ar-IQ" dirty="0" smtClean="0"/>
            <a:t>فقدان التمييز والتفريق</a:t>
          </a:r>
          <a:endParaRPr lang="ar-IQ" dirty="0"/>
        </a:p>
      </dgm:t>
    </dgm:pt>
    <dgm:pt modelId="{0B59248C-9A8D-490D-8BB4-CBFBF87EA59C}" type="parTrans" cxnId="{3245D301-6E99-47F9-9918-949483A9BE73}">
      <dgm:prSet/>
      <dgm:spPr/>
      <dgm:t>
        <a:bodyPr/>
        <a:lstStyle/>
        <a:p>
          <a:pPr rtl="1"/>
          <a:endParaRPr lang="ar-IQ"/>
        </a:p>
      </dgm:t>
    </dgm:pt>
    <dgm:pt modelId="{F82F2686-E3BA-471C-ADFC-64460BE6B4FA}" type="sibTrans" cxnId="{3245D301-6E99-47F9-9918-949483A9BE73}">
      <dgm:prSet/>
      <dgm:spPr/>
      <dgm:t>
        <a:bodyPr/>
        <a:lstStyle/>
        <a:p>
          <a:pPr rtl="1"/>
          <a:endParaRPr lang="ar-IQ"/>
        </a:p>
      </dgm:t>
    </dgm:pt>
    <dgm:pt modelId="{553D3542-0905-4066-9119-8E55640E9C3F}">
      <dgm:prSet phldrT="[نص]"/>
      <dgm:spPr/>
      <dgm:t>
        <a:bodyPr/>
        <a:lstStyle/>
        <a:p>
          <a:pPr rtl="1"/>
          <a:r>
            <a:rPr lang="ar-IQ" dirty="0" smtClean="0"/>
            <a:t>انخفاض المستوى القوة </a:t>
          </a:r>
          <a:endParaRPr lang="ar-IQ" dirty="0"/>
        </a:p>
      </dgm:t>
    </dgm:pt>
    <dgm:pt modelId="{7E8B2C3C-B6D0-4FB9-B022-0EA9D04AA578}" type="parTrans" cxnId="{4EB63808-8A06-44BD-9B3B-D21C5AB928C1}">
      <dgm:prSet/>
      <dgm:spPr/>
      <dgm:t>
        <a:bodyPr/>
        <a:lstStyle/>
        <a:p>
          <a:pPr rtl="1"/>
          <a:endParaRPr lang="ar-IQ"/>
        </a:p>
      </dgm:t>
    </dgm:pt>
    <dgm:pt modelId="{7F0D88AA-A17A-49D5-A29B-FE6EC4E62D56}" type="sibTrans" cxnId="{4EB63808-8A06-44BD-9B3B-D21C5AB928C1}">
      <dgm:prSet/>
      <dgm:spPr/>
      <dgm:t>
        <a:bodyPr/>
        <a:lstStyle/>
        <a:p>
          <a:pPr rtl="1"/>
          <a:endParaRPr lang="ar-IQ"/>
        </a:p>
      </dgm:t>
    </dgm:pt>
    <dgm:pt modelId="{27D42BBE-6D94-4FA3-AE32-A94A90346F3F}">
      <dgm:prSet phldrT="[نص]"/>
      <dgm:spPr/>
      <dgm:t>
        <a:bodyPr/>
        <a:lstStyle/>
        <a:p>
          <a:pPr rtl="1"/>
          <a:r>
            <a:rPr lang="ar-IQ" dirty="0" smtClean="0"/>
            <a:t>بطئ استعادة الاستشفاء</a:t>
          </a:r>
          <a:endParaRPr lang="ar-IQ" dirty="0"/>
        </a:p>
      </dgm:t>
    </dgm:pt>
    <dgm:pt modelId="{4AE1B2AB-C323-4CBD-8F66-5D3A87603396}" type="parTrans" cxnId="{8E44F19D-E709-43DB-A11F-97000EFE7E70}">
      <dgm:prSet/>
      <dgm:spPr/>
      <dgm:t>
        <a:bodyPr/>
        <a:lstStyle/>
        <a:p>
          <a:pPr rtl="1"/>
          <a:endParaRPr lang="ar-IQ"/>
        </a:p>
      </dgm:t>
    </dgm:pt>
    <dgm:pt modelId="{435DEF72-8C14-4AEF-970E-55A18896D284}" type="sibTrans" cxnId="{8E44F19D-E709-43DB-A11F-97000EFE7E70}">
      <dgm:prSet/>
      <dgm:spPr/>
      <dgm:t>
        <a:bodyPr/>
        <a:lstStyle/>
        <a:p>
          <a:pPr rtl="1"/>
          <a:endParaRPr lang="ar-IQ"/>
        </a:p>
      </dgm:t>
    </dgm:pt>
    <dgm:pt modelId="{DF35CC34-4C66-46C1-AB35-89121B14DD9F}">
      <dgm:prSet/>
      <dgm:spPr/>
      <dgm:t>
        <a:bodyPr/>
        <a:lstStyle/>
        <a:p>
          <a:pPr rtl="1"/>
          <a:r>
            <a:rPr lang="ar-IQ" dirty="0" smtClean="0"/>
            <a:t>الأخطاء التدريبية</a:t>
          </a:r>
          <a:endParaRPr lang="ar-IQ" dirty="0"/>
        </a:p>
      </dgm:t>
    </dgm:pt>
    <dgm:pt modelId="{05DF7F0E-B3EA-49AD-9B9F-7A4DA7E79778}" type="parTrans" cxnId="{1695A3F2-ECCE-4C8D-8EE8-32F6D4D3967E}">
      <dgm:prSet/>
      <dgm:spPr/>
      <dgm:t>
        <a:bodyPr/>
        <a:lstStyle/>
        <a:p>
          <a:pPr rtl="1"/>
          <a:endParaRPr lang="ar-IQ"/>
        </a:p>
      </dgm:t>
    </dgm:pt>
    <dgm:pt modelId="{60F18418-63F0-4C0E-A9DE-8405FAEE4D41}" type="sibTrans" cxnId="{1695A3F2-ECCE-4C8D-8EE8-32F6D4D3967E}">
      <dgm:prSet/>
      <dgm:spPr/>
      <dgm:t>
        <a:bodyPr/>
        <a:lstStyle/>
        <a:p>
          <a:pPr rtl="1"/>
          <a:endParaRPr lang="ar-IQ"/>
        </a:p>
      </dgm:t>
    </dgm:pt>
    <dgm:pt modelId="{4ED9BE33-F6C7-4FC4-B2F9-36D380546DA4}" type="pres">
      <dgm:prSet presAssocID="{1D4F0DDE-8F40-425C-BC34-79EFCEFF76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67D2A952-37BB-4014-B971-0FD842F8814D}" type="pres">
      <dgm:prSet presAssocID="{D9351755-2D16-4722-B9D2-E218841E4C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ECB29B8-096D-43BA-9B26-88383B3E83AD}" type="pres">
      <dgm:prSet presAssocID="{A57BFD47-953D-426E-970A-1111DC5BA263}" presName="sibTrans" presStyleCnt="0"/>
      <dgm:spPr/>
    </dgm:pt>
    <dgm:pt modelId="{74A21B31-D7D6-4D12-B992-C3AB64823E9F}" type="pres">
      <dgm:prSet presAssocID="{0664D85F-E962-4193-A78C-0E6E738D04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889131D-D92E-408F-953A-8EA032CAC7BB}" type="pres">
      <dgm:prSet presAssocID="{6D456A3A-A13A-4C5B-95F3-CBC582DD71AC}" presName="sibTrans" presStyleCnt="0"/>
      <dgm:spPr/>
    </dgm:pt>
    <dgm:pt modelId="{C05B10AC-FC5E-4C70-BE16-2102B23C483C}" type="pres">
      <dgm:prSet presAssocID="{C34F4BEB-4EE1-446E-AE3E-B27749464F6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FAF08B0-4111-4C60-B366-9B0714C373D5}" type="pres">
      <dgm:prSet presAssocID="{F82F2686-E3BA-471C-ADFC-64460BE6B4FA}" presName="sibTrans" presStyleCnt="0"/>
      <dgm:spPr/>
    </dgm:pt>
    <dgm:pt modelId="{50AB4196-2009-420A-84C5-5C78D6918CB8}" type="pres">
      <dgm:prSet presAssocID="{553D3542-0905-4066-9119-8E55640E9C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D4AA53C-CAA0-4405-A082-2F76115D87BC}" type="pres">
      <dgm:prSet presAssocID="{7F0D88AA-A17A-49D5-A29B-FE6EC4E62D56}" presName="sibTrans" presStyleCnt="0"/>
      <dgm:spPr/>
    </dgm:pt>
    <dgm:pt modelId="{FA6BFEEA-701C-4C83-BA74-E22EF620B200}" type="pres">
      <dgm:prSet presAssocID="{DF35CC34-4C66-46C1-AB35-89121B14DD9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56A2EDF-48F0-46C4-B335-D29606F40446}" type="pres">
      <dgm:prSet presAssocID="{60F18418-63F0-4C0E-A9DE-8405FAEE4D41}" presName="sibTrans" presStyleCnt="0"/>
      <dgm:spPr/>
    </dgm:pt>
    <dgm:pt modelId="{DCEBE99B-EA4B-40A6-BABA-ECA330702E7F}" type="pres">
      <dgm:prSet presAssocID="{27D42BBE-6D94-4FA3-AE32-A94A90346F3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EB63808-8A06-44BD-9B3B-D21C5AB928C1}" srcId="{1D4F0DDE-8F40-425C-BC34-79EFCEFF76B9}" destId="{553D3542-0905-4066-9119-8E55640E9C3F}" srcOrd="3" destOrd="0" parTransId="{7E8B2C3C-B6D0-4FB9-B022-0EA9D04AA578}" sibTransId="{7F0D88AA-A17A-49D5-A29B-FE6EC4E62D56}"/>
    <dgm:cxn modelId="{FF27CEEE-CDC2-4BEE-8F21-DF63302AD6E5}" srcId="{1D4F0DDE-8F40-425C-BC34-79EFCEFF76B9}" destId="{D9351755-2D16-4722-B9D2-E218841E4C7B}" srcOrd="0" destOrd="0" parTransId="{EEBB3551-1A8B-4567-8920-ED137DD8AC8A}" sibTransId="{A57BFD47-953D-426E-970A-1111DC5BA263}"/>
    <dgm:cxn modelId="{031F0259-2574-4D9F-AF0C-EB56FBEAC2CB}" type="presOf" srcId="{D9351755-2D16-4722-B9D2-E218841E4C7B}" destId="{67D2A952-37BB-4014-B971-0FD842F8814D}" srcOrd="0" destOrd="0" presId="urn:microsoft.com/office/officeart/2005/8/layout/default#1"/>
    <dgm:cxn modelId="{3245D301-6E99-47F9-9918-949483A9BE73}" srcId="{1D4F0DDE-8F40-425C-BC34-79EFCEFF76B9}" destId="{C34F4BEB-4EE1-446E-AE3E-B27749464F6B}" srcOrd="2" destOrd="0" parTransId="{0B59248C-9A8D-490D-8BB4-CBFBF87EA59C}" sibTransId="{F82F2686-E3BA-471C-ADFC-64460BE6B4FA}"/>
    <dgm:cxn modelId="{8E44F19D-E709-43DB-A11F-97000EFE7E70}" srcId="{1D4F0DDE-8F40-425C-BC34-79EFCEFF76B9}" destId="{27D42BBE-6D94-4FA3-AE32-A94A90346F3F}" srcOrd="5" destOrd="0" parTransId="{4AE1B2AB-C323-4CBD-8F66-5D3A87603396}" sibTransId="{435DEF72-8C14-4AEF-970E-55A18896D284}"/>
    <dgm:cxn modelId="{870C2D17-C7E2-4E5B-A74A-49CD705FE8EA}" type="presOf" srcId="{27D42BBE-6D94-4FA3-AE32-A94A90346F3F}" destId="{DCEBE99B-EA4B-40A6-BABA-ECA330702E7F}" srcOrd="0" destOrd="0" presId="urn:microsoft.com/office/officeart/2005/8/layout/default#1"/>
    <dgm:cxn modelId="{7CCF58E6-B62B-4FA1-925B-7068A9B973C2}" type="presOf" srcId="{DF35CC34-4C66-46C1-AB35-89121B14DD9F}" destId="{FA6BFEEA-701C-4C83-BA74-E22EF620B200}" srcOrd="0" destOrd="0" presId="urn:microsoft.com/office/officeart/2005/8/layout/default#1"/>
    <dgm:cxn modelId="{81B5923D-4FF5-46B3-9A00-EAF7C41EBC2C}" srcId="{1D4F0DDE-8F40-425C-BC34-79EFCEFF76B9}" destId="{0664D85F-E962-4193-A78C-0E6E738D04A2}" srcOrd="1" destOrd="0" parTransId="{FF8BF48C-8747-4980-B0B9-524A6D1437B8}" sibTransId="{6D456A3A-A13A-4C5B-95F3-CBC582DD71AC}"/>
    <dgm:cxn modelId="{2A7E1D54-E3DC-41BB-8876-8913BD555D62}" type="presOf" srcId="{0664D85F-E962-4193-A78C-0E6E738D04A2}" destId="{74A21B31-D7D6-4D12-B992-C3AB64823E9F}" srcOrd="0" destOrd="0" presId="urn:microsoft.com/office/officeart/2005/8/layout/default#1"/>
    <dgm:cxn modelId="{B086CCC1-ADC8-496F-BA03-480417FDDF49}" type="presOf" srcId="{553D3542-0905-4066-9119-8E55640E9C3F}" destId="{50AB4196-2009-420A-84C5-5C78D6918CB8}" srcOrd="0" destOrd="0" presId="urn:microsoft.com/office/officeart/2005/8/layout/default#1"/>
    <dgm:cxn modelId="{1695A3F2-ECCE-4C8D-8EE8-32F6D4D3967E}" srcId="{1D4F0DDE-8F40-425C-BC34-79EFCEFF76B9}" destId="{DF35CC34-4C66-46C1-AB35-89121B14DD9F}" srcOrd="4" destOrd="0" parTransId="{05DF7F0E-B3EA-49AD-9B9F-7A4DA7E79778}" sibTransId="{60F18418-63F0-4C0E-A9DE-8405FAEE4D41}"/>
    <dgm:cxn modelId="{40D9765C-2677-42D5-95FC-9926393DA131}" type="presOf" srcId="{C34F4BEB-4EE1-446E-AE3E-B27749464F6B}" destId="{C05B10AC-FC5E-4C70-BE16-2102B23C483C}" srcOrd="0" destOrd="0" presId="urn:microsoft.com/office/officeart/2005/8/layout/default#1"/>
    <dgm:cxn modelId="{7F985C20-F0DF-4EBF-8AAF-3DC0E94B372D}" type="presOf" srcId="{1D4F0DDE-8F40-425C-BC34-79EFCEFF76B9}" destId="{4ED9BE33-F6C7-4FC4-B2F9-36D380546DA4}" srcOrd="0" destOrd="0" presId="urn:microsoft.com/office/officeart/2005/8/layout/default#1"/>
    <dgm:cxn modelId="{8DD9F630-D362-4BE8-9086-3960A97AE85F}" type="presParOf" srcId="{4ED9BE33-F6C7-4FC4-B2F9-36D380546DA4}" destId="{67D2A952-37BB-4014-B971-0FD842F8814D}" srcOrd="0" destOrd="0" presId="urn:microsoft.com/office/officeart/2005/8/layout/default#1"/>
    <dgm:cxn modelId="{9FBE8A33-59FB-43D5-8F7A-E0B27D7A2982}" type="presParOf" srcId="{4ED9BE33-F6C7-4FC4-B2F9-36D380546DA4}" destId="{8ECB29B8-096D-43BA-9B26-88383B3E83AD}" srcOrd="1" destOrd="0" presId="urn:microsoft.com/office/officeart/2005/8/layout/default#1"/>
    <dgm:cxn modelId="{B69D3444-75F1-4DE4-B0E4-6AE4A4AD01FB}" type="presParOf" srcId="{4ED9BE33-F6C7-4FC4-B2F9-36D380546DA4}" destId="{74A21B31-D7D6-4D12-B992-C3AB64823E9F}" srcOrd="2" destOrd="0" presId="urn:microsoft.com/office/officeart/2005/8/layout/default#1"/>
    <dgm:cxn modelId="{B2D7BCE4-2D3D-4F26-9E2F-268E275B203E}" type="presParOf" srcId="{4ED9BE33-F6C7-4FC4-B2F9-36D380546DA4}" destId="{0889131D-D92E-408F-953A-8EA032CAC7BB}" srcOrd="3" destOrd="0" presId="urn:microsoft.com/office/officeart/2005/8/layout/default#1"/>
    <dgm:cxn modelId="{3DD4EDFF-5984-49EC-8FD0-71F94E6B8038}" type="presParOf" srcId="{4ED9BE33-F6C7-4FC4-B2F9-36D380546DA4}" destId="{C05B10AC-FC5E-4C70-BE16-2102B23C483C}" srcOrd="4" destOrd="0" presId="urn:microsoft.com/office/officeart/2005/8/layout/default#1"/>
    <dgm:cxn modelId="{6409FF05-892B-490B-B47A-95B5ED017A3A}" type="presParOf" srcId="{4ED9BE33-F6C7-4FC4-B2F9-36D380546DA4}" destId="{6FAF08B0-4111-4C60-B366-9B0714C373D5}" srcOrd="5" destOrd="0" presId="urn:microsoft.com/office/officeart/2005/8/layout/default#1"/>
    <dgm:cxn modelId="{67A29406-F062-4682-A1ED-D6735EEB91A8}" type="presParOf" srcId="{4ED9BE33-F6C7-4FC4-B2F9-36D380546DA4}" destId="{50AB4196-2009-420A-84C5-5C78D6918CB8}" srcOrd="6" destOrd="0" presId="urn:microsoft.com/office/officeart/2005/8/layout/default#1"/>
    <dgm:cxn modelId="{9CE4E837-670B-4181-88E8-19B1C74876C8}" type="presParOf" srcId="{4ED9BE33-F6C7-4FC4-B2F9-36D380546DA4}" destId="{BD4AA53C-CAA0-4405-A082-2F76115D87BC}" srcOrd="7" destOrd="0" presId="urn:microsoft.com/office/officeart/2005/8/layout/default#1"/>
    <dgm:cxn modelId="{6BD5C453-238A-4126-8B3A-269262B0FD43}" type="presParOf" srcId="{4ED9BE33-F6C7-4FC4-B2F9-36D380546DA4}" destId="{FA6BFEEA-701C-4C83-BA74-E22EF620B200}" srcOrd="8" destOrd="0" presId="urn:microsoft.com/office/officeart/2005/8/layout/default#1"/>
    <dgm:cxn modelId="{1BBFD7EB-56E2-4023-B4DE-7F38E4827FA6}" type="presParOf" srcId="{4ED9BE33-F6C7-4FC4-B2F9-36D380546DA4}" destId="{856A2EDF-48F0-46C4-B335-D29606F40446}" srcOrd="9" destOrd="0" presId="urn:microsoft.com/office/officeart/2005/8/layout/default#1"/>
    <dgm:cxn modelId="{6235D8AA-C9B6-4313-9BB1-CFFD9CADA71F}" type="presParOf" srcId="{4ED9BE33-F6C7-4FC4-B2F9-36D380546DA4}" destId="{DCEBE99B-EA4B-40A6-BABA-ECA330702E7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969316-3D09-41A5-8B8C-C72D6ADE0529}" type="doc">
      <dgm:prSet loTypeId="urn:microsoft.com/office/officeart/2005/8/layout/bProcess4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pPr rtl="1"/>
          <a:endParaRPr lang="ar-IQ"/>
        </a:p>
      </dgm:t>
    </dgm:pt>
    <dgm:pt modelId="{7B8AB513-5298-40CF-9554-DC6C7D2AA277}">
      <dgm:prSet phldrT="[نص]"/>
      <dgm:spPr/>
      <dgm:t>
        <a:bodyPr/>
        <a:lstStyle/>
        <a:p>
          <a:pPr rtl="1"/>
          <a:r>
            <a:rPr lang="ar-IQ" b="1" dirty="0" smtClean="0"/>
            <a:t>صداع وغثيان-اصفرار الوجه</a:t>
          </a:r>
          <a:endParaRPr lang="ar-IQ" b="1" dirty="0"/>
        </a:p>
      </dgm:t>
    </dgm:pt>
    <dgm:pt modelId="{6C123B0F-74AB-4DB3-9283-AC50E302E0FF}" type="parTrans" cxnId="{7EAF2CFF-73E4-4BDF-B9A9-A6C2C3C8B072}">
      <dgm:prSet/>
      <dgm:spPr/>
      <dgm:t>
        <a:bodyPr/>
        <a:lstStyle/>
        <a:p>
          <a:pPr rtl="1"/>
          <a:endParaRPr lang="ar-IQ"/>
        </a:p>
      </dgm:t>
    </dgm:pt>
    <dgm:pt modelId="{49C92614-2221-4BC3-B474-7CF08AA955F3}" type="sibTrans" cxnId="{7EAF2CFF-73E4-4BDF-B9A9-A6C2C3C8B072}">
      <dgm:prSet/>
      <dgm:spPr/>
      <dgm:t>
        <a:bodyPr/>
        <a:lstStyle/>
        <a:p>
          <a:pPr rtl="1"/>
          <a:endParaRPr lang="ar-IQ"/>
        </a:p>
      </dgm:t>
    </dgm:pt>
    <dgm:pt modelId="{69ECD7D9-993E-4AE6-8BF6-DC35E4B3E27A}">
      <dgm:prSet phldrT="[نص]" custT="1"/>
      <dgm:spPr/>
      <dgm:t>
        <a:bodyPr/>
        <a:lstStyle/>
        <a:p>
          <a:pPr rtl="1"/>
          <a:r>
            <a:rPr lang="ar-IQ" sz="2800" b="1" dirty="0" smtClean="0"/>
            <a:t>حساسية الجلد</a:t>
          </a:r>
          <a:endParaRPr lang="ar-IQ" sz="2800" b="1" dirty="0"/>
        </a:p>
      </dgm:t>
    </dgm:pt>
    <dgm:pt modelId="{8CA48A8A-CC2B-4CD1-A39A-1D0BF2D89BEC}" type="parTrans" cxnId="{B8D54732-F2AF-4717-B1BA-40BF55045DBF}">
      <dgm:prSet/>
      <dgm:spPr/>
      <dgm:t>
        <a:bodyPr/>
        <a:lstStyle/>
        <a:p>
          <a:pPr rtl="1"/>
          <a:endParaRPr lang="ar-IQ"/>
        </a:p>
      </dgm:t>
    </dgm:pt>
    <dgm:pt modelId="{0A1CFBDA-660A-4507-8AF1-09D923F13644}" type="sibTrans" cxnId="{B8D54732-F2AF-4717-B1BA-40BF55045DBF}">
      <dgm:prSet/>
      <dgm:spPr/>
      <dgm:t>
        <a:bodyPr/>
        <a:lstStyle/>
        <a:p>
          <a:pPr rtl="1"/>
          <a:endParaRPr lang="ar-IQ"/>
        </a:p>
      </dgm:t>
    </dgm:pt>
    <dgm:pt modelId="{BDDE1AB5-C4CF-4EAC-BD0E-E240E55BFEDB}">
      <dgm:prSet phldrT="[نص]" custT="1"/>
      <dgm:spPr/>
      <dgm:t>
        <a:bodyPr/>
        <a:lstStyle/>
        <a:p>
          <a:pPr rtl="1"/>
          <a:r>
            <a:rPr lang="ar-IQ" sz="2400" b="1" dirty="0" smtClean="0"/>
            <a:t>انخفاض القدرة العامة</a:t>
          </a:r>
          <a:endParaRPr lang="ar-IQ" sz="2400" b="1" dirty="0"/>
        </a:p>
      </dgm:t>
    </dgm:pt>
    <dgm:pt modelId="{969E22D0-B7B1-4E81-8E5A-51975A2BA55C}" type="parTrans" cxnId="{3B76FB49-DBF1-43A9-97CB-250992A1BE1A}">
      <dgm:prSet/>
      <dgm:spPr/>
      <dgm:t>
        <a:bodyPr/>
        <a:lstStyle/>
        <a:p>
          <a:pPr rtl="1"/>
          <a:endParaRPr lang="ar-IQ"/>
        </a:p>
      </dgm:t>
    </dgm:pt>
    <dgm:pt modelId="{7978F10A-4A75-48CB-B0EB-427B0382A316}" type="sibTrans" cxnId="{3B76FB49-DBF1-43A9-97CB-250992A1BE1A}">
      <dgm:prSet/>
      <dgm:spPr/>
      <dgm:t>
        <a:bodyPr/>
        <a:lstStyle/>
        <a:p>
          <a:pPr rtl="1"/>
          <a:endParaRPr lang="ar-IQ"/>
        </a:p>
      </dgm:t>
    </dgm:pt>
    <dgm:pt modelId="{43A37778-6663-4329-B083-4B5021B723B1}">
      <dgm:prSet phldrT="[نص]" custT="1"/>
      <dgm:spPr/>
      <dgm:t>
        <a:bodyPr/>
        <a:lstStyle/>
        <a:p>
          <a:pPr rtl="1"/>
          <a:r>
            <a:rPr lang="ar-IQ" sz="2400" b="1" dirty="0" smtClean="0"/>
            <a:t>الم المفاصل</a:t>
          </a:r>
          <a:endParaRPr lang="ar-IQ" sz="2400" b="1" dirty="0"/>
        </a:p>
      </dgm:t>
    </dgm:pt>
    <dgm:pt modelId="{AAE4F30A-9C83-4710-90AC-AEB9300A91F7}" type="parTrans" cxnId="{772EDFB0-52E2-4923-A8EE-2AE06413C042}">
      <dgm:prSet/>
      <dgm:spPr/>
      <dgm:t>
        <a:bodyPr/>
        <a:lstStyle/>
        <a:p>
          <a:pPr rtl="1"/>
          <a:endParaRPr lang="ar-IQ"/>
        </a:p>
      </dgm:t>
    </dgm:pt>
    <dgm:pt modelId="{251955A1-16A1-4976-8A75-86886DAF7A92}" type="sibTrans" cxnId="{772EDFB0-52E2-4923-A8EE-2AE06413C042}">
      <dgm:prSet/>
      <dgm:spPr/>
      <dgm:t>
        <a:bodyPr/>
        <a:lstStyle/>
        <a:p>
          <a:pPr rtl="1"/>
          <a:endParaRPr lang="ar-IQ"/>
        </a:p>
      </dgm:t>
    </dgm:pt>
    <dgm:pt modelId="{E8F6DD6D-48D0-4058-990C-C07DD53E6B39}">
      <dgm:prSet phldrT="[نص]" custT="1"/>
      <dgm:spPr/>
      <dgm:t>
        <a:bodyPr/>
        <a:lstStyle/>
        <a:p>
          <a:pPr rtl="1"/>
          <a:r>
            <a:rPr lang="ar-IQ" sz="4400" dirty="0" smtClean="0"/>
            <a:t>تعب</a:t>
          </a:r>
          <a:endParaRPr lang="ar-IQ" sz="4400" dirty="0"/>
        </a:p>
      </dgm:t>
    </dgm:pt>
    <dgm:pt modelId="{3AFADAC7-C471-4A38-84D4-235D37AADE1B}" type="parTrans" cxnId="{90C0BCBA-532F-4A65-85E0-8C674F30B0DF}">
      <dgm:prSet/>
      <dgm:spPr/>
      <dgm:t>
        <a:bodyPr/>
        <a:lstStyle/>
        <a:p>
          <a:pPr rtl="1"/>
          <a:endParaRPr lang="ar-IQ"/>
        </a:p>
      </dgm:t>
    </dgm:pt>
    <dgm:pt modelId="{C266513A-7BA2-401B-80B8-7D54EB02BCF5}" type="sibTrans" cxnId="{90C0BCBA-532F-4A65-85E0-8C674F30B0DF}">
      <dgm:prSet/>
      <dgm:spPr/>
      <dgm:t>
        <a:bodyPr/>
        <a:lstStyle/>
        <a:p>
          <a:pPr rtl="1"/>
          <a:endParaRPr lang="ar-IQ"/>
        </a:p>
      </dgm:t>
    </dgm:pt>
    <dgm:pt modelId="{A61C2DB1-EDCC-4F96-8E48-2424FB9836F6}">
      <dgm:prSet phldrT="[نص]" custT="1"/>
      <dgm:spPr/>
      <dgm:t>
        <a:bodyPr/>
        <a:lstStyle/>
        <a:p>
          <a:pPr rtl="1"/>
          <a:r>
            <a:rPr lang="ar-IQ" sz="3600" b="1" dirty="0" smtClean="0"/>
            <a:t>خمول</a:t>
          </a:r>
          <a:endParaRPr lang="ar-IQ" sz="2400" b="1" dirty="0"/>
        </a:p>
      </dgm:t>
    </dgm:pt>
    <dgm:pt modelId="{4ABB3045-728C-4AB9-B0C7-94AD9FE2A359}" type="parTrans" cxnId="{E6FEB9D1-3D24-45D7-96C7-1869DC2F0513}">
      <dgm:prSet/>
      <dgm:spPr/>
      <dgm:t>
        <a:bodyPr/>
        <a:lstStyle/>
        <a:p>
          <a:pPr rtl="1"/>
          <a:endParaRPr lang="ar-IQ"/>
        </a:p>
      </dgm:t>
    </dgm:pt>
    <dgm:pt modelId="{5A9FBC64-ADC4-42FF-896B-26DD3D53B3DB}" type="sibTrans" cxnId="{E6FEB9D1-3D24-45D7-96C7-1869DC2F0513}">
      <dgm:prSet/>
      <dgm:spPr/>
      <dgm:t>
        <a:bodyPr/>
        <a:lstStyle/>
        <a:p>
          <a:pPr rtl="1"/>
          <a:endParaRPr lang="ar-IQ"/>
        </a:p>
      </dgm:t>
    </dgm:pt>
    <dgm:pt modelId="{A913FE4C-C9E6-465D-A791-8A928A7EBE36}">
      <dgm:prSet phldrT="[نص]"/>
      <dgm:spPr/>
      <dgm:t>
        <a:bodyPr/>
        <a:lstStyle/>
        <a:p>
          <a:pPr rtl="1"/>
          <a:r>
            <a:rPr lang="ar-IQ" b="1" dirty="0" smtClean="0"/>
            <a:t>ارق وقلة نوم</a:t>
          </a:r>
          <a:endParaRPr lang="ar-IQ" b="1" dirty="0"/>
        </a:p>
      </dgm:t>
    </dgm:pt>
    <dgm:pt modelId="{846CEB83-8355-4313-98DA-FAAE02330EA0}" type="parTrans" cxnId="{22DDA3AA-C916-49D6-B2C6-C2FEF207F521}">
      <dgm:prSet/>
      <dgm:spPr/>
      <dgm:t>
        <a:bodyPr/>
        <a:lstStyle/>
        <a:p>
          <a:pPr rtl="1"/>
          <a:endParaRPr lang="ar-IQ"/>
        </a:p>
      </dgm:t>
    </dgm:pt>
    <dgm:pt modelId="{6ED626E2-E33C-49CE-8890-2CCE6DD2A60E}" type="sibTrans" cxnId="{22DDA3AA-C916-49D6-B2C6-C2FEF207F521}">
      <dgm:prSet/>
      <dgm:spPr/>
      <dgm:t>
        <a:bodyPr/>
        <a:lstStyle/>
        <a:p>
          <a:pPr rtl="1"/>
          <a:endParaRPr lang="ar-IQ"/>
        </a:p>
      </dgm:t>
    </dgm:pt>
    <dgm:pt modelId="{8D586FB8-E173-4824-9F52-7E7654C90025}">
      <dgm:prSet/>
      <dgm:spPr/>
      <dgm:t>
        <a:bodyPr/>
        <a:lstStyle/>
        <a:p>
          <a:pPr rtl="1"/>
          <a:r>
            <a:rPr lang="ar-IQ" dirty="0" smtClean="0"/>
            <a:t>فقدان الوزن</a:t>
          </a:r>
          <a:endParaRPr lang="ar-IQ" dirty="0"/>
        </a:p>
      </dgm:t>
    </dgm:pt>
    <dgm:pt modelId="{7FBB4D34-5952-44FC-B8E5-411573F19FB8}" type="parTrans" cxnId="{60E88DBE-A298-4390-A2BD-EE8C8DF2D01D}">
      <dgm:prSet/>
      <dgm:spPr/>
      <dgm:t>
        <a:bodyPr/>
        <a:lstStyle/>
        <a:p>
          <a:pPr rtl="1"/>
          <a:endParaRPr lang="ar-IQ"/>
        </a:p>
      </dgm:t>
    </dgm:pt>
    <dgm:pt modelId="{662F2183-2BFB-4C9F-9BC1-F172C468F8F0}" type="sibTrans" cxnId="{60E88DBE-A298-4390-A2BD-EE8C8DF2D01D}">
      <dgm:prSet/>
      <dgm:spPr/>
      <dgm:t>
        <a:bodyPr/>
        <a:lstStyle/>
        <a:p>
          <a:pPr rtl="1"/>
          <a:endParaRPr lang="ar-IQ"/>
        </a:p>
      </dgm:t>
    </dgm:pt>
    <dgm:pt modelId="{B4319A66-E733-4C21-BBC5-F5197FAB6AA4}" type="pres">
      <dgm:prSet presAssocID="{40969316-3D09-41A5-8B8C-C72D6ADE0529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5B1E480D-3D63-4216-BD43-13992B7133BF}" type="pres">
      <dgm:prSet presAssocID="{7B8AB513-5298-40CF-9554-DC6C7D2AA277}" presName="compNode" presStyleCnt="0"/>
      <dgm:spPr/>
      <dgm:t>
        <a:bodyPr/>
        <a:lstStyle/>
        <a:p>
          <a:pPr rtl="1"/>
          <a:endParaRPr lang="ar-IQ"/>
        </a:p>
      </dgm:t>
    </dgm:pt>
    <dgm:pt modelId="{FA1EE31A-0F90-462A-B064-D366534253FA}" type="pres">
      <dgm:prSet presAssocID="{7B8AB513-5298-40CF-9554-DC6C7D2AA277}" presName="dummyConnPt" presStyleCnt="0"/>
      <dgm:spPr/>
      <dgm:t>
        <a:bodyPr/>
        <a:lstStyle/>
        <a:p>
          <a:pPr rtl="1"/>
          <a:endParaRPr lang="ar-IQ"/>
        </a:p>
      </dgm:t>
    </dgm:pt>
    <dgm:pt modelId="{875FB7AC-6330-498B-A398-33B73DDC973E}" type="pres">
      <dgm:prSet presAssocID="{7B8AB513-5298-40CF-9554-DC6C7D2AA277}" presName="node" presStyleLbl="node1" presStyleIdx="0" presStyleCnt="8" custLinFactNeighborX="22256" custLinFactNeighborY="237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89BE0DC-50F5-4DE2-B890-68183BC1AA91}" type="pres">
      <dgm:prSet presAssocID="{49C92614-2221-4BC3-B474-7CF08AA955F3}" presName="sibTrans" presStyleLbl="bgSibTrans2D1" presStyleIdx="0" presStyleCnt="7"/>
      <dgm:spPr/>
      <dgm:t>
        <a:bodyPr/>
        <a:lstStyle/>
        <a:p>
          <a:pPr rtl="1"/>
          <a:endParaRPr lang="ar-IQ"/>
        </a:p>
      </dgm:t>
    </dgm:pt>
    <dgm:pt modelId="{2966FF19-2D71-4B3F-B3C0-343BD6971557}" type="pres">
      <dgm:prSet presAssocID="{69ECD7D9-993E-4AE6-8BF6-DC35E4B3E27A}" presName="compNode" presStyleCnt="0"/>
      <dgm:spPr/>
      <dgm:t>
        <a:bodyPr/>
        <a:lstStyle/>
        <a:p>
          <a:pPr rtl="1"/>
          <a:endParaRPr lang="ar-IQ"/>
        </a:p>
      </dgm:t>
    </dgm:pt>
    <dgm:pt modelId="{EA176B00-770E-4D06-8913-CF310BFC501B}" type="pres">
      <dgm:prSet presAssocID="{69ECD7D9-993E-4AE6-8BF6-DC35E4B3E27A}" presName="dummyConnPt" presStyleCnt="0"/>
      <dgm:spPr/>
      <dgm:t>
        <a:bodyPr/>
        <a:lstStyle/>
        <a:p>
          <a:pPr rtl="1"/>
          <a:endParaRPr lang="ar-IQ"/>
        </a:p>
      </dgm:t>
    </dgm:pt>
    <dgm:pt modelId="{F38A3436-94D0-4C49-A40B-ECB62BBA882F}" type="pres">
      <dgm:prSet presAssocID="{69ECD7D9-993E-4AE6-8BF6-DC35E4B3E27A}" presName="node" presStyleLbl="node1" presStyleIdx="1" presStyleCnt="8" custLinFactNeighborX="15844" custLinFactNeighborY="-508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5370E31-576F-485E-8904-369817AC98B1}" type="pres">
      <dgm:prSet presAssocID="{0A1CFBDA-660A-4507-8AF1-09D923F13644}" presName="sibTrans" presStyleLbl="bgSibTrans2D1" presStyleIdx="1" presStyleCnt="7"/>
      <dgm:spPr/>
      <dgm:t>
        <a:bodyPr/>
        <a:lstStyle/>
        <a:p>
          <a:pPr rtl="1"/>
          <a:endParaRPr lang="ar-IQ"/>
        </a:p>
      </dgm:t>
    </dgm:pt>
    <dgm:pt modelId="{DC324DC9-B4C0-4DE5-84C5-F186F0365563}" type="pres">
      <dgm:prSet presAssocID="{BDDE1AB5-C4CF-4EAC-BD0E-E240E55BFEDB}" presName="compNode" presStyleCnt="0"/>
      <dgm:spPr/>
      <dgm:t>
        <a:bodyPr/>
        <a:lstStyle/>
        <a:p>
          <a:pPr rtl="1"/>
          <a:endParaRPr lang="ar-IQ"/>
        </a:p>
      </dgm:t>
    </dgm:pt>
    <dgm:pt modelId="{6969941E-51A1-46EC-A811-2C5ED50F6811}" type="pres">
      <dgm:prSet presAssocID="{BDDE1AB5-C4CF-4EAC-BD0E-E240E55BFEDB}" presName="dummyConnPt" presStyleCnt="0"/>
      <dgm:spPr/>
      <dgm:t>
        <a:bodyPr/>
        <a:lstStyle/>
        <a:p>
          <a:pPr rtl="1"/>
          <a:endParaRPr lang="ar-IQ"/>
        </a:p>
      </dgm:t>
    </dgm:pt>
    <dgm:pt modelId="{8396D0D9-ACE7-4700-872D-2B39291EBE18}" type="pres">
      <dgm:prSet presAssocID="{BDDE1AB5-C4CF-4EAC-BD0E-E240E55BFEDB}" presName="node" presStyleLbl="node1" presStyleIdx="2" presStyleCnt="8" custLinFactNeighborX="15844" custLinFactNeighborY="348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6194FE7-A162-46FA-A9E9-C6596C4EF955}" type="pres">
      <dgm:prSet presAssocID="{7978F10A-4A75-48CB-B0EB-427B0382A316}" presName="sibTrans" presStyleLbl="bgSibTrans2D1" presStyleIdx="2" presStyleCnt="7"/>
      <dgm:spPr/>
      <dgm:t>
        <a:bodyPr/>
        <a:lstStyle/>
        <a:p>
          <a:pPr rtl="1"/>
          <a:endParaRPr lang="ar-IQ"/>
        </a:p>
      </dgm:t>
    </dgm:pt>
    <dgm:pt modelId="{7C1D82F4-A7CB-4D7D-A2DF-D441D21E87FB}" type="pres">
      <dgm:prSet presAssocID="{43A37778-6663-4329-B083-4B5021B723B1}" presName="compNode" presStyleCnt="0"/>
      <dgm:spPr/>
      <dgm:t>
        <a:bodyPr/>
        <a:lstStyle/>
        <a:p>
          <a:pPr rtl="1"/>
          <a:endParaRPr lang="ar-IQ"/>
        </a:p>
      </dgm:t>
    </dgm:pt>
    <dgm:pt modelId="{1FF3650F-E050-41C5-A0C8-F66560A1D325}" type="pres">
      <dgm:prSet presAssocID="{43A37778-6663-4329-B083-4B5021B723B1}" presName="dummyConnPt" presStyleCnt="0"/>
      <dgm:spPr/>
      <dgm:t>
        <a:bodyPr/>
        <a:lstStyle/>
        <a:p>
          <a:pPr rtl="1"/>
          <a:endParaRPr lang="ar-IQ"/>
        </a:p>
      </dgm:t>
    </dgm:pt>
    <dgm:pt modelId="{A6BDFDE4-8047-4532-8A06-FBAA515F2BC3}" type="pres">
      <dgm:prSet presAssocID="{43A37778-6663-4329-B083-4B5021B723B1}" presName="node" presStyleLbl="node1" presStyleIdx="3" presStyleCnt="8" custLinFactNeighborX="17483" custLinFactNeighborY="1417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D78473-9892-44BE-B39F-F17B6B588309}" type="pres">
      <dgm:prSet presAssocID="{251955A1-16A1-4976-8A75-86886DAF7A92}" presName="sibTrans" presStyleLbl="bgSibTrans2D1" presStyleIdx="3" presStyleCnt="7"/>
      <dgm:spPr/>
      <dgm:t>
        <a:bodyPr/>
        <a:lstStyle/>
        <a:p>
          <a:pPr rtl="1"/>
          <a:endParaRPr lang="ar-IQ"/>
        </a:p>
      </dgm:t>
    </dgm:pt>
    <dgm:pt modelId="{A60F117B-84B8-42EA-BBBD-FFCA2A286605}" type="pres">
      <dgm:prSet presAssocID="{E8F6DD6D-48D0-4058-990C-C07DD53E6B39}" presName="compNode" presStyleCnt="0"/>
      <dgm:spPr/>
      <dgm:t>
        <a:bodyPr/>
        <a:lstStyle/>
        <a:p>
          <a:pPr rtl="1"/>
          <a:endParaRPr lang="ar-IQ"/>
        </a:p>
      </dgm:t>
    </dgm:pt>
    <dgm:pt modelId="{EECF0DB2-6D25-42AF-8C7C-FEB87A17D362}" type="pres">
      <dgm:prSet presAssocID="{E8F6DD6D-48D0-4058-990C-C07DD53E6B39}" presName="dummyConnPt" presStyleCnt="0"/>
      <dgm:spPr/>
      <dgm:t>
        <a:bodyPr/>
        <a:lstStyle/>
        <a:p>
          <a:pPr rtl="1"/>
          <a:endParaRPr lang="ar-IQ"/>
        </a:p>
      </dgm:t>
    </dgm:pt>
    <dgm:pt modelId="{3EC87F43-C673-4356-A256-CAD8681E1AA7}" type="pres">
      <dgm:prSet presAssocID="{E8F6DD6D-48D0-4058-990C-C07DD53E6B39}" presName="node" presStyleLbl="node1" presStyleIdx="4" presStyleCnt="8" custLinFactNeighborX="7866" custLinFactNeighborY="25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A13BC8F-38BE-4E5C-AD95-7C76B582A9A6}" type="pres">
      <dgm:prSet presAssocID="{C266513A-7BA2-401B-80B8-7D54EB02BCF5}" presName="sibTrans" presStyleLbl="bgSibTrans2D1" presStyleIdx="4" presStyleCnt="7"/>
      <dgm:spPr/>
      <dgm:t>
        <a:bodyPr/>
        <a:lstStyle/>
        <a:p>
          <a:pPr rtl="1"/>
          <a:endParaRPr lang="ar-IQ"/>
        </a:p>
      </dgm:t>
    </dgm:pt>
    <dgm:pt modelId="{41C80184-17E6-432A-BCD4-9A029A604986}" type="pres">
      <dgm:prSet presAssocID="{A61C2DB1-EDCC-4F96-8E48-2424FB9836F6}" presName="compNode" presStyleCnt="0"/>
      <dgm:spPr/>
      <dgm:t>
        <a:bodyPr/>
        <a:lstStyle/>
        <a:p>
          <a:pPr rtl="1"/>
          <a:endParaRPr lang="ar-IQ"/>
        </a:p>
      </dgm:t>
    </dgm:pt>
    <dgm:pt modelId="{DBFCEF80-4D49-4636-94DB-F19D9A3FD374}" type="pres">
      <dgm:prSet presAssocID="{A61C2DB1-EDCC-4F96-8E48-2424FB9836F6}" presName="dummyConnPt" presStyleCnt="0"/>
      <dgm:spPr/>
      <dgm:t>
        <a:bodyPr/>
        <a:lstStyle/>
        <a:p>
          <a:pPr rtl="1"/>
          <a:endParaRPr lang="ar-IQ"/>
        </a:p>
      </dgm:t>
    </dgm:pt>
    <dgm:pt modelId="{F46FD755-BE71-47C2-84C2-D6C8D9C3D608}" type="pres">
      <dgm:prSet presAssocID="{A61C2DB1-EDCC-4F96-8E48-2424FB9836F6}" presName="node" presStyleLbl="node1" presStyleIdx="5" presStyleCnt="8" custLinFactNeighborX="4660" custLinFactNeighborY="-1365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CE454B5-480A-4F77-9801-36BECB9FB774}" type="pres">
      <dgm:prSet presAssocID="{5A9FBC64-ADC4-42FF-896B-26DD3D53B3DB}" presName="sibTrans" presStyleLbl="bgSibTrans2D1" presStyleIdx="5" presStyleCnt="7"/>
      <dgm:spPr/>
      <dgm:t>
        <a:bodyPr/>
        <a:lstStyle/>
        <a:p>
          <a:pPr rtl="1"/>
          <a:endParaRPr lang="ar-IQ"/>
        </a:p>
      </dgm:t>
    </dgm:pt>
    <dgm:pt modelId="{663DF550-A26C-494D-A73A-A2E61EFD8724}" type="pres">
      <dgm:prSet presAssocID="{A913FE4C-C9E6-465D-A791-8A928A7EBE36}" presName="compNode" presStyleCnt="0"/>
      <dgm:spPr/>
      <dgm:t>
        <a:bodyPr/>
        <a:lstStyle/>
        <a:p>
          <a:pPr rtl="1"/>
          <a:endParaRPr lang="ar-IQ"/>
        </a:p>
      </dgm:t>
    </dgm:pt>
    <dgm:pt modelId="{3506D627-918A-4958-A67F-CBC756E81F84}" type="pres">
      <dgm:prSet presAssocID="{A913FE4C-C9E6-465D-A791-8A928A7EBE36}" presName="dummyConnPt" presStyleCnt="0"/>
      <dgm:spPr/>
      <dgm:t>
        <a:bodyPr/>
        <a:lstStyle/>
        <a:p>
          <a:pPr rtl="1"/>
          <a:endParaRPr lang="ar-IQ"/>
        </a:p>
      </dgm:t>
    </dgm:pt>
    <dgm:pt modelId="{7D4261A5-8958-460E-B293-70C630F49C5B}" type="pres">
      <dgm:prSet presAssocID="{A913FE4C-C9E6-465D-A791-8A928A7EBE36}" presName="node" presStyleLbl="node1" presStyleIdx="6" presStyleCnt="8" custLinFactNeighborX="-9730" custLinFactNeighborY="7717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2349EBC-D0C1-4052-B19F-AFB1B07905D7}" type="pres">
      <dgm:prSet presAssocID="{6ED626E2-E33C-49CE-8890-2CCE6DD2A60E}" presName="sibTrans" presStyleLbl="bgSibTrans2D1" presStyleIdx="6" presStyleCnt="7"/>
      <dgm:spPr/>
      <dgm:t>
        <a:bodyPr/>
        <a:lstStyle/>
        <a:p>
          <a:pPr rtl="1"/>
          <a:endParaRPr lang="ar-IQ"/>
        </a:p>
      </dgm:t>
    </dgm:pt>
    <dgm:pt modelId="{AF3BBC93-7096-40CA-A5BE-0D421CF5F77E}" type="pres">
      <dgm:prSet presAssocID="{8D586FB8-E173-4824-9F52-7E7654C90025}" presName="compNode" presStyleCnt="0"/>
      <dgm:spPr/>
      <dgm:t>
        <a:bodyPr/>
        <a:lstStyle/>
        <a:p>
          <a:pPr rtl="1"/>
          <a:endParaRPr lang="ar-IQ"/>
        </a:p>
      </dgm:t>
    </dgm:pt>
    <dgm:pt modelId="{FD72DAF2-1D66-490F-B485-62E983107DBE}" type="pres">
      <dgm:prSet presAssocID="{8D586FB8-E173-4824-9F52-7E7654C90025}" presName="dummyConnPt" presStyleCnt="0"/>
      <dgm:spPr/>
      <dgm:t>
        <a:bodyPr/>
        <a:lstStyle/>
        <a:p>
          <a:pPr rtl="1"/>
          <a:endParaRPr lang="ar-IQ"/>
        </a:p>
      </dgm:t>
    </dgm:pt>
    <dgm:pt modelId="{B0A4BE8A-11C0-484B-AE2E-5727A4BA7218}" type="pres">
      <dgm:prSet presAssocID="{8D586FB8-E173-4824-9F52-7E7654C90025}" presName="node" presStyleLbl="node1" presStyleIdx="7" presStyleCnt="8" custLinFactY="1773" custLinFactNeighborX="-6524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8D54732-F2AF-4717-B1BA-40BF55045DBF}" srcId="{40969316-3D09-41A5-8B8C-C72D6ADE0529}" destId="{69ECD7D9-993E-4AE6-8BF6-DC35E4B3E27A}" srcOrd="1" destOrd="0" parTransId="{8CA48A8A-CC2B-4CD1-A39A-1D0BF2D89BEC}" sibTransId="{0A1CFBDA-660A-4507-8AF1-09D923F13644}"/>
    <dgm:cxn modelId="{DC930C3F-55B8-4C00-83DD-1C25043B4931}" type="presOf" srcId="{6ED626E2-E33C-49CE-8890-2CCE6DD2A60E}" destId="{02349EBC-D0C1-4052-B19F-AFB1B07905D7}" srcOrd="0" destOrd="0" presId="urn:microsoft.com/office/officeart/2005/8/layout/bProcess4"/>
    <dgm:cxn modelId="{22D60F10-3C90-49F6-8CA6-592BF8139481}" type="presOf" srcId="{E8F6DD6D-48D0-4058-990C-C07DD53E6B39}" destId="{3EC87F43-C673-4356-A256-CAD8681E1AA7}" srcOrd="0" destOrd="0" presId="urn:microsoft.com/office/officeart/2005/8/layout/bProcess4"/>
    <dgm:cxn modelId="{A7CD8907-F5AA-412A-8621-70B930AB5E8C}" type="presOf" srcId="{BDDE1AB5-C4CF-4EAC-BD0E-E240E55BFEDB}" destId="{8396D0D9-ACE7-4700-872D-2B39291EBE18}" srcOrd="0" destOrd="0" presId="urn:microsoft.com/office/officeart/2005/8/layout/bProcess4"/>
    <dgm:cxn modelId="{3B76FB49-DBF1-43A9-97CB-250992A1BE1A}" srcId="{40969316-3D09-41A5-8B8C-C72D6ADE0529}" destId="{BDDE1AB5-C4CF-4EAC-BD0E-E240E55BFEDB}" srcOrd="2" destOrd="0" parTransId="{969E22D0-B7B1-4E81-8E5A-51975A2BA55C}" sibTransId="{7978F10A-4A75-48CB-B0EB-427B0382A316}"/>
    <dgm:cxn modelId="{90C0BCBA-532F-4A65-85E0-8C674F30B0DF}" srcId="{40969316-3D09-41A5-8B8C-C72D6ADE0529}" destId="{E8F6DD6D-48D0-4058-990C-C07DD53E6B39}" srcOrd="4" destOrd="0" parTransId="{3AFADAC7-C471-4A38-84D4-235D37AADE1B}" sibTransId="{C266513A-7BA2-401B-80B8-7D54EB02BCF5}"/>
    <dgm:cxn modelId="{22DDA3AA-C916-49D6-B2C6-C2FEF207F521}" srcId="{40969316-3D09-41A5-8B8C-C72D6ADE0529}" destId="{A913FE4C-C9E6-465D-A791-8A928A7EBE36}" srcOrd="6" destOrd="0" parTransId="{846CEB83-8355-4313-98DA-FAAE02330EA0}" sibTransId="{6ED626E2-E33C-49CE-8890-2CCE6DD2A60E}"/>
    <dgm:cxn modelId="{FA484A98-96E1-4DA4-A238-E0FA1C06B524}" type="presOf" srcId="{5A9FBC64-ADC4-42FF-896B-26DD3D53B3DB}" destId="{6CE454B5-480A-4F77-9801-36BECB9FB774}" srcOrd="0" destOrd="0" presId="urn:microsoft.com/office/officeart/2005/8/layout/bProcess4"/>
    <dgm:cxn modelId="{60E88DBE-A298-4390-A2BD-EE8C8DF2D01D}" srcId="{40969316-3D09-41A5-8B8C-C72D6ADE0529}" destId="{8D586FB8-E173-4824-9F52-7E7654C90025}" srcOrd="7" destOrd="0" parTransId="{7FBB4D34-5952-44FC-B8E5-411573F19FB8}" sibTransId="{662F2183-2BFB-4C9F-9BC1-F172C468F8F0}"/>
    <dgm:cxn modelId="{555D9844-4F8D-42B1-91E9-4A5591A1359A}" type="presOf" srcId="{A913FE4C-C9E6-465D-A791-8A928A7EBE36}" destId="{7D4261A5-8958-460E-B293-70C630F49C5B}" srcOrd="0" destOrd="0" presId="urn:microsoft.com/office/officeart/2005/8/layout/bProcess4"/>
    <dgm:cxn modelId="{E30743DA-61A1-44B9-8F9D-27BD20BE2B03}" type="presOf" srcId="{A61C2DB1-EDCC-4F96-8E48-2424FB9836F6}" destId="{F46FD755-BE71-47C2-84C2-D6C8D9C3D608}" srcOrd="0" destOrd="0" presId="urn:microsoft.com/office/officeart/2005/8/layout/bProcess4"/>
    <dgm:cxn modelId="{FB44592A-A3D3-48B1-AAA3-5A75F91B6DFA}" type="presOf" srcId="{43A37778-6663-4329-B083-4B5021B723B1}" destId="{A6BDFDE4-8047-4532-8A06-FBAA515F2BC3}" srcOrd="0" destOrd="0" presId="urn:microsoft.com/office/officeart/2005/8/layout/bProcess4"/>
    <dgm:cxn modelId="{8AB4E79A-D8CD-437F-AE0D-ECD2C3DA8BE3}" type="presOf" srcId="{8D586FB8-E173-4824-9F52-7E7654C90025}" destId="{B0A4BE8A-11C0-484B-AE2E-5727A4BA7218}" srcOrd="0" destOrd="0" presId="urn:microsoft.com/office/officeart/2005/8/layout/bProcess4"/>
    <dgm:cxn modelId="{9138EEF9-FC68-43B3-A01D-92F25913C24D}" type="presOf" srcId="{251955A1-16A1-4976-8A75-86886DAF7A92}" destId="{CED78473-9892-44BE-B39F-F17B6B588309}" srcOrd="0" destOrd="0" presId="urn:microsoft.com/office/officeart/2005/8/layout/bProcess4"/>
    <dgm:cxn modelId="{04AB9391-B8EF-4191-8CD5-8ABA415E163B}" type="presOf" srcId="{7B8AB513-5298-40CF-9554-DC6C7D2AA277}" destId="{875FB7AC-6330-498B-A398-33B73DDC973E}" srcOrd="0" destOrd="0" presId="urn:microsoft.com/office/officeart/2005/8/layout/bProcess4"/>
    <dgm:cxn modelId="{7EAF2CFF-73E4-4BDF-B9A9-A6C2C3C8B072}" srcId="{40969316-3D09-41A5-8B8C-C72D6ADE0529}" destId="{7B8AB513-5298-40CF-9554-DC6C7D2AA277}" srcOrd="0" destOrd="0" parTransId="{6C123B0F-74AB-4DB3-9283-AC50E302E0FF}" sibTransId="{49C92614-2221-4BC3-B474-7CF08AA955F3}"/>
    <dgm:cxn modelId="{3C472A0A-B803-4E89-89E4-1A346C112328}" type="presOf" srcId="{49C92614-2221-4BC3-B474-7CF08AA955F3}" destId="{B89BE0DC-50F5-4DE2-B890-68183BC1AA91}" srcOrd="0" destOrd="0" presId="urn:microsoft.com/office/officeart/2005/8/layout/bProcess4"/>
    <dgm:cxn modelId="{E6FEB9D1-3D24-45D7-96C7-1869DC2F0513}" srcId="{40969316-3D09-41A5-8B8C-C72D6ADE0529}" destId="{A61C2DB1-EDCC-4F96-8E48-2424FB9836F6}" srcOrd="5" destOrd="0" parTransId="{4ABB3045-728C-4AB9-B0C7-94AD9FE2A359}" sibTransId="{5A9FBC64-ADC4-42FF-896B-26DD3D53B3DB}"/>
    <dgm:cxn modelId="{772EDFB0-52E2-4923-A8EE-2AE06413C042}" srcId="{40969316-3D09-41A5-8B8C-C72D6ADE0529}" destId="{43A37778-6663-4329-B083-4B5021B723B1}" srcOrd="3" destOrd="0" parTransId="{AAE4F30A-9C83-4710-90AC-AEB9300A91F7}" sibTransId="{251955A1-16A1-4976-8A75-86886DAF7A92}"/>
    <dgm:cxn modelId="{40A6A02A-987A-4329-83C3-755D645D57D3}" type="presOf" srcId="{C266513A-7BA2-401B-80B8-7D54EB02BCF5}" destId="{BA13BC8F-38BE-4E5C-AD95-7C76B582A9A6}" srcOrd="0" destOrd="0" presId="urn:microsoft.com/office/officeart/2005/8/layout/bProcess4"/>
    <dgm:cxn modelId="{E6862085-758B-4C83-8E8F-3F92655AD9AB}" type="presOf" srcId="{69ECD7D9-993E-4AE6-8BF6-DC35E4B3E27A}" destId="{F38A3436-94D0-4C49-A40B-ECB62BBA882F}" srcOrd="0" destOrd="0" presId="urn:microsoft.com/office/officeart/2005/8/layout/bProcess4"/>
    <dgm:cxn modelId="{618F0C62-B7BC-4B26-A28B-74A77442E1EE}" type="presOf" srcId="{40969316-3D09-41A5-8B8C-C72D6ADE0529}" destId="{B4319A66-E733-4C21-BBC5-F5197FAB6AA4}" srcOrd="0" destOrd="0" presId="urn:microsoft.com/office/officeart/2005/8/layout/bProcess4"/>
    <dgm:cxn modelId="{86E2F0FF-00E8-4D18-9E6A-3D554C994DA3}" type="presOf" srcId="{7978F10A-4A75-48CB-B0EB-427B0382A316}" destId="{86194FE7-A162-46FA-A9E9-C6596C4EF955}" srcOrd="0" destOrd="0" presId="urn:microsoft.com/office/officeart/2005/8/layout/bProcess4"/>
    <dgm:cxn modelId="{B6924C08-E2C3-4B7C-8471-400FED75ED53}" type="presOf" srcId="{0A1CFBDA-660A-4507-8AF1-09D923F13644}" destId="{C5370E31-576F-485E-8904-369817AC98B1}" srcOrd="0" destOrd="0" presId="urn:microsoft.com/office/officeart/2005/8/layout/bProcess4"/>
    <dgm:cxn modelId="{272FBC0B-4C24-462F-830A-D19C56018A00}" type="presParOf" srcId="{B4319A66-E733-4C21-BBC5-F5197FAB6AA4}" destId="{5B1E480D-3D63-4216-BD43-13992B7133BF}" srcOrd="0" destOrd="0" presId="urn:microsoft.com/office/officeart/2005/8/layout/bProcess4"/>
    <dgm:cxn modelId="{B00968E2-F4A2-4D29-9E6A-C2D129064DB2}" type="presParOf" srcId="{5B1E480D-3D63-4216-BD43-13992B7133BF}" destId="{FA1EE31A-0F90-462A-B064-D366534253FA}" srcOrd="0" destOrd="0" presId="urn:microsoft.com/office/officeart/2005/8/layout/bProcess4"/>
    <dgm:cxn modelId="{B4ED2282-3FA2-4F2F-8660-9B3A8B93D128}" type="presParOf" srcId="{5B1E480D-3D63-4216-BD43-13992B7133BF}" destId="{875FB7AC-6330-498B-A398-33B73DDC973E}" srcOrd="1" destOrd="0" presId="urn:microsoft.com/office/officeart/2005/8/layout/bProcess4"/>
    <dgm:cxn modelId="{2C44F045-27F4-4629-976A-C99CCCBD13F7}" type="presParOf" srcId="{B4319A66-E733-4C21-BBC5-F5197FAB6AA4}" destId="{B89BE0DC-50F5-4DE2-B890-68183BC1AA91}" srcOrd="1" destOrd="0" presId="urn:microsoft.com/office/officeart/2005/8/layout/bProcess4"/>
    <dgm:cxn modelId="{F019968C-5336-43FC-BEC3-32849701EAF3}" type="presParOf" srcId="{B4319A66-E733-4C21-BBC5-F5197FAB6AA4}" destId="{2966FF19-2D71-4B3F-B3C0-343BD6971557}" srcOrd="2" destOrd="0" presId="urn:microsoft.com/office/officeart/2005/8/layout/bProcess4"/>
    <dgm:cxn modelId="{A5BDEBE2-86E4-4C53-809C-7612935A0379}" type="presParOf" srcId="{2966FF19-2D71-4B3F-B3C0-343BD6971557}" destId="{EA176B00-770E-4D06-8913-CF310BFC501B}" srcOrd="0" destOrd="0" presId="urn:microsoft.com/office/officeart/2005/8/layout/bProcess4"/>
    <dgm:cxn modelId="{889D3438-2EE7-4C1A-A356-08F286E5A568}" type="presParOf" srcId="{2966FF19-2D71-4B3F-B3C0-343BD6971557}" destId="{F38A3436-94D0-4C49-A40B-ECB62BBA882F}" srcOrd="1" destOrd="0" presId="urn:microsoft.com/office/officeart/2005/8/layout/bProcess4"/>
    <dgm:cxn modelId="{81806CF7-CB42-459B-BD63-0B85A44AA4EE}" type="presParOf" srcId="{B4319A66-E733-4C21-BBC5-F5197FAB6AA4}" destId="{C5370E31-576F-485E-8904-369817AC98B1}" srcOrd="3" destOrd="0" presId="urn:microsoft.com/office/officeart/2005/8/layout/bProcess4"/>
    <dgm:cxn modelId="{3A519956-8BD6-4FDF-86D5-6B85A5219290}" type="presParOf" srcId="{B4319A66-E733-4C21-BBC5-F5197FAB6AA4}" destId="{DC324DC9-B4C0-4DE5-84C5-F186F0365563}" srcOrd="4" destOrd="0" presId="urn:microsoft.com/office/officeart/2005/8/layout/bProcess4"/>
    <dgm:cxn modelId="{46EE0097-43A8-42C1-8CB2-1ECD3317BBF8}" type="presParOf" srcId="{DC324DC9-B4C0-4DE5-84C5-F186F0365563}" destId="{6969941E-51A1-46EC-A811-2C5ED50F6811}" srcOrd="0" destOrd="0" presId="urn:microsoft.com/office/officeart/2005/8/layout/bProcess4"/>
    <dgm:cxn modelId="{3143A4E2-B909-416C-8F48-104A93AB6999}" type="presParOf" srcId="{DC324DC9-B4C0-4DE5-84C5-F186F0365563}" destId="{8396D0D9-ACE7-4700-872D-2B39291EBE18}" srcOrd="1" destOrd="0" presId="urn:microsoft.com/office/officeart/2005/8/layout/bProcess4"/>
    <dgm:cxn modelId="{75441699-9DE1-4503-A13B-8479931B848E}" type="presParOf" srcId="{B4319A66-E733-4C21-BBC5-F5197FAB6AA4}" destId="{86194FE7-A162-46FA-A9E9-C6596C4EF955}" srcOrd="5" destOrd="0" presId="urn:microsoft.com/office/officeart/2005/8/layout/bProcess4"/>
    <dgm:cxn modelId="{63A35D11-A357-45D1-ADB7-CBCB26BEEC78}" type="presParOf" srcId="{B4319A66-E733-4C21-BBC5-F5197FAB6AA4}" destId="{7C1D82F4-A7CB-4D7D-A2DF-D441D21E87FB}" srcOrd="6" destOrd="0" presId="urn:microsoft.com/office/officeart/2005/8/layout/bProcess4"/>
    <dgm:cxn modelId="{BAC6C63A-67CF-4667-AD6F-7326642DF719}" type="presParOf" srcId="{7C1D82F4-A7CB-4D7D-A2DF-D441D21E87FB}" destId="{1FF3650F-E050-41C5-A0C8-F66560A1D325}" srcOrd="0" destOrd="0" presId="urn:microsoft.com/office/officeart/2005/8/layout/bProcess4"/>
    <dgm:cxn modelId="{D8CE9454-6AE4-419D-8BB9-7F08B853AB71}" type="presParOf" srcId="{7C1D82F4-A7CB-4D7D-A2DF-D441D21E87FB}" destId="{A6BDFDE4-8047-4532-8A06-FBAA515F2BC3}" srcOrd="1" destOrd="0" presId="urn:microsoft.com/office/officeart/2005/8/layout/bProcess4"/>
    <dgm:cxn modelId="{D9673D6F-9961-43B7-95EE-9ED7F1CB18AB}" type="presParOf" srcId="{B4319A66-E733-4C21-BBC5-F5197FAB6AA4}" destId="{CED78473-9892-44BE-B39F-F17B6B588309}" srcOrd="7" destOrd="0" presId="urn:microsoft.com/office/officeart/2005/8/layout/bProcess4"/>
    <dgm:cxn modelId="{A668AD40-1C50-4D15-8EC9-A72908A2C02C}" type="presParOf" srcId="{B4319A66-E733-4C21-BBC5-F5197FAB6AA4}" destId="{A60F117B-84B8-42EA-BBBD-FFCA2A286605}" srcOrd="8" destOrd="0" presId="urn:microsoft.com/office/officeart/2005/8/layout/bProcess4"/>
    <dgm:cxn modelId="{6956B856-661E-4EE3-9749-9E3CB06ECC1B}" type="presParOf" srcId="{A60F117B-84B8-42EA-BBBD-FFCA2A286605}" destId="{EECF0DB2-6D25-42AF-8C7C-FEB87A17D362}" srcOrd="0" destOrd="0" presId="urn:microsoft.com/office/officeart/2005/8/layout/bProcess4"/>
    <dgm:cxn modelId="{EFDEB3BF-C6CD-444A-8B94-236BF803395F}" type="presParOf" srcId="{A60F117B-84B8-42EA-BBBD-FFCA2A286605}" destId="{3EC87F43-C673-4356-A256-CAD8681E1AA7}" srcOrd="1" destOrd="0" presId="urn:microsoft.com/office/officeart/2005/8/layout/bProcess4"/>
    <dgm:cxn modelId="{1A14A1A4-540C-4DDB-8BD6-8733916E1651}" type="presParOf" srcId="{B4319A66-E733-4C21-BBC5-F5197FAB6AA4}" destId="{BA13BC8F-38BE-4E5C-AD95-7C76B582A9A6}" srcOrd="9" destOrd="0" presId="urn:microsoft.com/office/officeart/2005/8/layout/bProcess4"/>
    <dgm:cxn modelId="{C71679FE-A1FC-49B9-85BC-7F8D3D78D348}" type="presParOf" srcId="{B4319A66-E733-4C21-BBC5-F5197FAB6AA4}" destId="{41C80184-17E6-432A-BCD4-9A029A604986}" srcOrd="10" destOrd="0" presId="urn:microsoft.com/office/officeart/2005/8/layout/bProcess4"/>
    <dgm:cxn modelId="{65C3FFB7-1A31-4541-89D1-97E064364BBA}" type="presParOf" srcId="{41C80184-17E6-432A-BCD4-9A029A604986}" destId="{DBFCEF80-4D49-4636-94DB-F19D9A3FD374}" srcOrd="0" destOrd="0" presId="urn:microsoft.com/office/officeart/2005/8/layout/bProcess4"/>
    <dgm:cxn modelId="{94A223B4-BC4F-454D-9C87-8DDD69380A04}" type="presParOf" srcId="{41C80184-17E6-432A-BCD4-9A029A604986}" destId="{F46FD755-BE71-47C2-84C2-D6C8D9C3D608}" srcOrd="1" destOrd="0" presId="urn:microsoft.com/office/officeart/2005/8/layout/bProcess4"/>
    <dgm:cxn modelId="{BCFC10E7-ED49-4644-8867-9F5D608EB294}" type="presParOf" srcId="{B4319A66-E733-4C21-BBC5-F5197FAB6AA4}" destId="{6CE454B5-480A-4F77-9801-36BECB9FB774}" srcOrd="11" destOrd="0" presId="urn:microsoft.com/office/officeart/2005/8/layout/bProcess4"/>
    <dgm:cxn modelId="{76947D5D-F835-4471-9753-F3FF1FC2CDA4}" type="presParOf" srcId="{B4319A66-E733-4C21-BBC5-F5197FAB6AA4}" destId="{663DF550-A26C-494D-A73A-A2E61EFD8724}" srcOrd="12" destOrd="0" presId="urn:microsoft.com/office/officeart/2005/8/layout/bProcess4"/>
    <dgm:cxn modelId="{C9ACA4F5-4F65-471C-A7CB-B3CE7C0ACAEA}" type="presParOf" srcId="{663DF550-A26C-494D-A73A-A2E61EFD8724}" destId="{3506D627-918A-4958-A67F-CBC756E81F84}" srcOrd="0" destOrd="0" presId="urn:microsoft.com/office/officeart/2005/8/layout/bProcess4"/>
    <dgm:cxn modelId="{563B2CAF-52E2-492F-B547-1B65F37B8889}" type="presParOf" srcId="{663DF550-A26C-494D-A73A-A2E61EFD8724}" destId="{7D4261A5-8958-460E-B293-70C630F49C5B}" srcOrd="1" destOrd="0" presId="urn:microsoft.com/office/officeart/2005/8/layout/bProcess4"/>
    <dgm:cxn modelId="{8761BD22-F89D-4CFA-9202-9C19268721EB}" type="presParOf" srcId="{B4319A66-E733-4C21-BBC5-F5197FAB6AA4}" destId="{02349EBC-D0C1-4052-B19F-AFB1B07905D7}" srcOrd="13" destOrd="0" presId="urn:microsoft.com/office/officeart/2005/8/layout/bProcess4"/>
    <dgm:cxn modelId="{BCEF3063-110B-4E63-93A2-9E6413DDCF4F}" type="presParOf" srcId="{B4319A66-E733-4C21-BBC5-F5197FAB6AA4}" destId="{AF3BBC93-7096-40CA-A5BE-0D421CF5F77E}" srcOrd="14" destOrd="0" presId="urn:microsoft.com/office/officeart/2005/8/layout/bProcess4"/>
    <dgm:cxn modelId="{AAA0DFEF-3522-4EF6-84C7-E78D27EE23BD}" type="presParOf" srcId="{AF3BBC93-7096-40CA-A5BE-0D421CF5F77E}" destId="{FD72DAF2-1D66-490F-B485-62E983107DBE}" srcOrd="0" destOrd="0" presId="urn:microsoft.com/office/officeart/2005/8/layout/bProcess4"/>
    <dgm:cxn modelId="{6867E85A-E83F-43CF-857A-F7BDE8ACA661}" type="presParOf" srcId="{AF3BBC93-7096-40CA-A5BE-0D421CF5F77E}" destId="{B0A4BE8A-11C0-484B-AE2E-5727A4BA721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06E70A-D6EA-4B99-AA56-DCEE416B0AA6}" type="doc">
      <dgm:prSet loTypeId="urn:microsoft.com/office/officeart/2005/8/layout/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IQ"/>
        </a:p>
      </dgm:t>
    </dgm:pt>
    <dgm:pt modelId="{E64BB450-15F0-4B5D-BB01-F24AD151C55F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ارتفاع الضغط الانقباضي</a:t>
          </a:r>
          <a:endParaRPr lang="ar-IQ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838E7CA-05BD-422F-BF30-4ADBB28CB395}" type="parTrans" cxnId="{AB1E0675-6A03-41A3-A347-3A098D88243C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339AC56-6FEC-4FE2-B2FA-951563C29122}" type="sibTrans" cxnId="{AB1E0675-6A03-41A3-A347-3A098D88243C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E645E19-F97F-4C0B-95BC-DFFF432178E2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تركز ليوريا</a:t>
          </a:r>
          <a:endParaRPr lang="ar-IQ" sz="3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CDDE4751-3EBD-4B64-AC76-334C547701F6}" type="parTrans" cxnId="{3DDBCB94-33D5-461E-B399-54FB1479B4F0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997F262-6598-4C7E-BBE1-5F9A576F7090}" type="sibTrans" cxnId="{3DDBCB94-33D5-461E-B399-54FB1479B4F0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9730596D-9A16-43FA-8336-E896D6AD43B1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2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ارتفاع حامض </a:t>
          </a:r>
          <a:r>
            <a:rPr lang="ar-IQ" sz="28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اللاكتيك</a:t>
          </a:r>
          <a:endParaRPr lang="ar-IQ" sz="28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EC77AA4-64D9-486D-A9F8-2632A5A47BF0}" type="parTrans" cxnId="{AD6CA34E-CD49-431A-9EE1-8140CA6F6FF4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0853639-3E3D-489F-8E71-4E022AA16A89}" type="sibTrans" cxnId="{AD6CA34E-CD49-431A-9EE1-8140CA6F6FF4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2C436C6-7886-4D0D-93D4-4D3F7C209F16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زيادة معدل نبض</a:t>
          </a:r>
          <a:endParaRPr lang="ar-IQ" sz="3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D2CECBB-3953-435F-A8AC-69E4FE99E4CB}" type="parTrans" cxnId="{FAD9461E-CE1C-4E0E-86A1-9D53A360D378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5245012D-C085-40C5-9E6E-E0F83A33EE29}" type="sibTrans" cxnId="{FAD9461E-CE1C-4E0E-86A1-9D53A360D378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3C719FD-AC0B-40A8-95FE-EBE64895B539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استهلاك الأوكسجين</a:t>
          </a:r>
          <a:endParaRPr lang="ar-IQ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8220EA0-866B-4346-BE3A-0501361E0744}" type="sibTrans" cxnId="{D23A74F8-CEBC-42B8-8AD7-48946F02F4B8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8552E0FC-D1F7-4ADE-84AF-2082FCE6F604}" type="parTrans" cxnId="{D23A74F8-CEBC-42B8-8AD7-48946F02F4B8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C0AFA3F-40F7-4E0A-B2D2-636F358D22FB}">
      <dgm:prSet phldrT="[نص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r>
            <a:rPr lang="ar-IQ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خلل إفرازات الهرمون</a:t>
          </a:r>
          <a:endParaRPr lang="ar-IQ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9361E99E-7F00-4A9B-B711-BFFFB35D366F}" type="sibTrans" cxnId="{2E183239-E8C5-4E6E-AA18-194636D226DF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2862181-2708-4D41-B543-24A519C2EF53}" type="parTrans" cxnId="{2E183239-E8C5-4E6E-AA18-194636D226DF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1"/>
          <a:endParaRPr lang="ar-IQ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1D7BE4A-64D1-4FBF-8377-F3C72CF8C184}" type="pres">
      <dgm:prSet presAssocID="{6E06E70A-D6EA-4B99-AA56-DCEE416B0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93698F7B-DAE4-444E-A416-8622D30FFAFA}" type="pres">
      <dgm:prSet presAssocID="{D2C436C6-7886-4D0D-93D4-4D3F7C209F16}" presName="boxAndChildren" presStyleCnt="0"/>
      <dgm:spPr/>
      <dgm:t>
        <a:bodyPr/>
        <a:lstStyle/>
        <a:p>
          <a:pPr rtl="1"/>
          <a:endParaRPr lang="ar-IQ"/>
        </a:p>
      </dgm:t>
    </dgm:pt>
    <dgm:pt modelId="{5BF61C19-3C35-40CD-A25D-30F29B7B2A29}" type="pres">
      <dgm:prSet presAssocID="{D2C436C6-7886-4D0D-93D4-4D3F7C209F16}" presName="parentTextBox" presStyleLbl="node1" presStyleIdx="0" presStyleCnt="6"/>
      <dgm:spPr/>
      <dgm:t>
        <a:bodyPr/>
        <a:lstStyle/>
        <a:p>
          <a:pPr rtl="1"/>
          <a:endParaRPr lang="ar-IQ"/>
        </a:p>
      </dgm:t>
    </dgm:pt>
    <dgm:pt modelId="{40A0FBC7-84B2-4219-A644-21EC8CAC6D57}" type="pres">
      <dgm:prSet presAssocID="{9361E99E-7F00-4A9B-B711-BFFFB35D366F}" presName="sp" presStyleCnt="0"/>
      <dgm:spPr/>
      <dgm:t>
        <a:bodyPr/>
        <a:lstStyle/>
        <a:p>
          <a:pPr rtl="1"/>
          <a:endParaRPr lang="ar-IQ"/>
        </a:p>
      </dgm:t>
    </dgm:pt>
    <dgm:pt modelId="{9CB695F7-00D1-43AA-A05C-37355AD2B1A0}" type="pres">
      <dgm:prSet presAssocID="{6C0AFA3F-40F7-4E0A-B2D2-636F358D22FB}" presName="arrowAndChildren" presStyleCnt="0"/>
      <dgm:spPr/>
      <dgm:t>
        <a:bodyPr/>
        <a:lstStyle/>
        <a:p>
          <a:pPr rtl="1"/>
          <a:endParaRPr lang="ar-IQ"/>
        </a:p>
      </dgm:t>
    </dgm:pt>
    <dgm:pt modelId="{92F68598-3D7E-4A37-9232-03FCBC8482C7}" type="pres">
      <dgm:prSet presAssocID="{6C0AFA3F-40F7-4E0A-B2D2-636F358D22FB}" presName="parentTextArrow" presStyleLbl="node1" presStyleIdx="1" presStyleCnt="6"/>
      <dgm:spPr/>
      <dgm:t>
        <a:bodyPr/>
        <a:lstStyle/>
        <a:p>
          <a:pPr rtl="1"/>
          <a:endParaRPr lang="ar-IQ"/>
        </a:p>
      </dgm:t>
    </dgm:pt>
    <dgm:pt modelId="{4289E98D-1FFB-4E93-8184-0B5D3EC957A0}" type="pres">
      <dgm:prSet presAssocID="{D0853639-3E3D-489F-8E71-4E022AA16A89}" presName="sp" presStyleCnt="0"/>
      <dgm:spPr/>
      <dgm:t>
        <a:bodyPr/>
        <a:lstStyle/>
        <a:p>
          <a:pPr rtl="1"/>
          <a:endParaRPr lang="ar-IQ"/>
        </a:p>
      </dgm:t>
    </dgm:pt>
    <dgm:pt modelId="{F1033F86-2D03-40F6-8091-8A3EF9D04ACD}" type="pres">
      <dgm:prSet presAssocID="{9730596D-9A16-43FA-8336-E896D6AD43B1}" presName="arrowAndChildren" presStyleCnt="0"/>
      <dgm:spPr/>
      <dgm:t>
        <a:bodyPr/>
        <a:lstStyle/>
        <a:p>
          <a:pPr rtl="1"/>
          <a:endParaRPr lang="ar-IQ"/>
        </a:p>
      </dgm:t>
    </dgm:pt>
    <dgm:pt modelId="{E4D8E067-0E5D-4F92-871D-B71F4BA39639}" type="pres">
      <dgm:prSet presAssocID="{9730596D-9A16-43FA-8336-E896D6AD43B1}" presName="parentTextArrow" presStyleLbl="node1" presStyleIdx="2" presStyleCnt="6" custLinFactNeighborX="126" custLinFactNeighborY="-2403"/>
      <dgm:spPr/>
      <dgm:t>
        <a:bodyPr/>
        <a:lstStyle/>
        <a:p>
          <a:pPr rtl="1"/>
          <a:endParaRPr lang="ar-IQ"/>
        </a:p>
      </dgm:t>
    </dgm:pt>
    <dgm:pt modelId="{A70CCBA2-D624-4BA3-BC92-B6811C9D470C}" type="pres">
      <dgm:prSet presAssocID="{2997F262-6598-4C7E-BBE1-5F9A576F7090}" presName="sp" presStyleCnt="0"/>
      <dgm:spPr/>
      <dgm:t>
        <a:bodyPr/>
        <a:lstStyle/>
        <a:p>
          <a:pPr rtl="1"/>
          <a:endParaRPr lang="ar-IQ"/>
        </a:p>
      </dgm:t>
    </dgm:pt>
    <dgm:pt modelId="{7E0FF357-CABC-436A-A4FA-7F87CC24935A}" type="pres">
      <dgm:prSet presAssocID="{DE645E19-F97F-4C0B-95BC-DFFF432178E2}" presName="arrowAndChildren" presStyleCnt="0"/>
      <dgm:spPr/>
      <dgm:t>
        <a:bodyPr/>
        <a:lstStyle/>
        <a:p>
          <a:pPr rtl="1"/>
          <a:endParaRPr lang="ar-IQ"/>
        </a:p>
      </dgm:t>
    </dgm:pt>
    <dgm:pt modelId="{6A6B304D-8A3C-4C82-A038-78A5484C79E1}" type="pres">
      <dgm:prSet presAssocID="{DE645E19-F97F-4C0B-95BC-DFFF432178E2}" presName="parentTextArrow" presStyleLbl="node1" presStyleIdx="3" presStyleCnt="6"/>
      <dgm:spPr/>
      <dgm:t>
        <a:bodyPr/>
        <a:lstStyle/>
        <a:p>
          <a:pPr rtl="1"/>
          <a:endParaRPr lang="ar-IQ"/>
        </a:p>
      </dgm:t>
    </dgm:pt>
    <dgm:pt modelId="{FCBB2616-E561-4C19-830F-3DB004B6907B}" type="pres">
      <dgm:prSet presAssocID="{F8220EA0-866B-4346-BE3A-0501361E0744}" presName="sp" presStyleCnt="0"/>
      <dgm:spPr/>
      <dgm:t>
        <a:bodyPr/>
        <a:lstStyle/>
        <a:p>
          <a:pPr rtl="1"/>
          <a:endParaRPr lang="ar-IQ"/>
        </a:p>
      </dgm:t>
    </dgm:pt>
    <dgm:pt modelId="{1DA93AD3-DC60-4D5E-A4C8-2B7421C77D7C}" type="pres">
      <dgm:prSet presAssocID="{F3C719FD-AC0B-40A8-95FE-EBE64895B539}" presName="arrowAndChildren" presStyleCnt="0"/>
      <dgm:spPr/>
      <dgm:t>
        <a:bodyPr/>
        <a:lstStyle/>
        <a:p>
          <a:pPr rtl="1"/>
          <a:endParaRPr lang="ar-IQ"/>
        </a:p>
      </dgm:t>
    </dgm:pt>
    <dgm:pt modelId="{4E997766-FCFD-4CBE-A5C3-E27CBC581DF1}" type="pres">
      <dgm:prSet presAssocID="{F3C719FD-AC0B-40A8-95FE-EBE64895B539}" presName="parentTextArrow" presStyleLbl="node1" presStyleIdx="4" presStyleCnt="6"/>
      <dgm:spPr/>
      <dgm:t>
        <a:bodyPr/>
        <a:lstStyle/>
        <a:p>
          <a:pPr rtl="1"/>
          <a:endParaRPr lang="ar-IQ"/>
        </a:p>
      </dgm:t>
    </dgm:pt>
    <dgm:pt modelId="{032A28C4-5AA4-497D-AA65-97E48A2F300B}" type="pres">
      <dgm:prSet presAssocID="{2339AC56-6FEC-4FE2-B2FA-951563C29122}" presName="sp" presStyleCnt="0"/>
      <dgm:spPr/>
      <dgm:t>
        <a:bodyPr/>
        <a:lstStyle/>
        <a:p>
          <a:pPr rtl="1"/>
          <a:endParaRPr lang="ar-IQ"/>
        </a:p>
      </dgm:t>
    </dgm:pt>
    <dgm:pt modelId="{93A8F5A2-D411-485D-A906-48814810B875}" type="pres">
      <dgm:prSet presAssocID="{E64BB450-15F0-4B5D-BB01-F24AD151C55F}" presName="arrowAndChildren" presStyleCnt="0"/>
      <dgm:spPr/>
      <dgm:t>
        <a:bodyPr/>
        <a:lstStyle/>
        <a:p>
          <a:pPr rtl="1"/>
          <a:endParaRPr lang="ar-IQ"/>
        </a:p>
      </dgm:t>
    </dgm:pt>
    <dgm:pt modelId="{06E12863-AEEB-4296-8853-45529999B497}" type="pres">
      <dgm:prSet presAssocID="{E64BB450-15F0-4B5D-BB01-F24AD151C55F}" presName="parentTextArrow" presStyleLbl="node1" presStyleIdx="5" presStyleCnt="6"/>
      <dgm:spPr/>
      <dgm:t>
        <a:bodyPr/>
        <a:lstStyle/>
        <a:p>
          <a:pPr rtl="1"/>
          <a:endParaRPr lang="ar-IQ"/>
        </a:p>
      </dgm:t>
    </dgm:pt>
  </dgm:ptLst>
  <dgm:cxnLst>
    <dgm:cxn modelId="{0F74DE5F-D69B-4996-9346-C8DFA753453A}" type="presOf" srcId="{6C0AFA3F-40F7-4E0A-B2D2-636F358D22FB}" destId="{92F68598-3D7E-4A37-9232-03FCBC8482C7}" srcOrd="0" destOrd="0" presId="urn:microsoft.com/office/officeart/2005/8/layout/process4"/>
    <dgm:cxn modelId="{D23A74F8-CEBC-42B8-8AD7-48946F02F4B8}" srcId="{6E06E70A-D6EA-4B99-AA56-DCEE416B0AA6}" destId="{F3C719FD-AC0B-40A8-95FE-EBE64895B539}" srcOrd="1" destOrd="0" parTransId="{8552E0FC-D1F7-4ADE-84AF-2082FCE6F604}" sibTransId="{F8220EA0-866B-4346-BE3A-0501361E0744}"/>
    <dgm:cxn modelId="{F0865883-D8BF-4C35-8FDE-B0D7BB2A103F}" type="presOf" srcId="{DE645E19-F97F-4C0B-95BC-DFFF432178E2}" destId="{6A6B304D-8A3C-4C82-A038-78A5484C79E1}" srcOrd="0" destOrd="0" presId="urn:microsoft.com/office/officeart/2005/8/layout/process4"/>
    <dgm:cxn modelId="{0AA85AB1-3509-4DBB-9541-94B20829D8B2}" type="presOf" srcId="{F3C719FD-AC0B-40A8-95FE-EBE64895B539}" destId="{4E997766-FCFD-4CBE-A5C3-E27CBC581DF1}" srcOrd="0" destOrd="0" presId="urn:microsoft.com/office/officeart/2005/8/layout/process4"/>
    <dgm:cxn modelId="{AD6CA34E-CD49-431A-9EE1-8140CA6F6FF4}" srcId="{6E06E70A-D6EA-4B99-AA56-DCEE416B0AA6}" destId="{9730596D-9A16-43FA-8336-E896D6AD43B1}" srcOrd="3" destOrd="0" parTransId="{FEC77AA4-64D9-486D-A9F8-2632A5A47BF0}" sibTransId="{D0853639-3E3D-489F-8E71-4E022AA16A89}"/>
    <dgm:cxn modelId="{199F7EFE-90D5-41E4-8B4B-9F00BC1DAC96}" type="presOf" srcId="{9730596D-9A16-43FA-8336-E896D6AD43B1}" destId="{E4D8E067-0E5D-4F92-871D-B71F4BA39639}" srcOrd="0" destOrd="0" presId="urn:microsoft.com/office/officeart/2005/8/layout/process4"/>
    <dgm:cxn modelId="{2E183239-E8C5-4E6E-AA18-194636D226DF}" srcId="{6E06E70A-D6EA-4B99-AA56-DCEE416B0AA6}" destId="{6C0AFA3F-40F7-4E0A-B2D2-636F358D22FB}" srcOrd="4" destOrd="0" parTransId="{42862181-2708-4D41-B543-24A519C2EF53}" sibTransId="{9361E99E-7F00-4A9B-B711-BFFFB35D366F}"/>
    <dgm:cxn modelId="{FAD9461E-CE1C-4E0E-86A1-9D53A360D378}" srcId="{6E06E70A-D6EA-4B99-AA56-DCEE416B0AA6}" destId="{D2C436C6-7886-4D0D-93D4-4D3F7C209F16}" srcOrd="5" destOrd="0" parTransId="{DD2CECBB-3953-435F-A8AC-69E4FE99E4CB}" sibTransId="{5245012D-C085-40C5-9E6E-E0F83A33EE29}"/>
    <dgm:cxn modelId="{F73EEECC-2116-445E-82C1-B42DA72849C1}" type="presOf" srcId="{D2C436C6-7886-4D0D-93D4-4D3F7C209F16}" destId="{5BF61C19-3C35-40CD-A25D-30F29B7B2A29}" srcOrd="0" destOrd="0" presId="urn:microsoft.com/office/officeart/2005/8/layout/process4"/>
    <dgm:cxn modelId="{CAD36E1A-E2CB-49E2-A66E-CFDB9CFDCF53}" type="presOf" srcId="{E64BB450-15F0-4B5D-BB01-F24AD151C55F}" destId="{06E12863-AEEB-4296-8853-45529999B497}" srcOrd="0" destOrd="0" presId="urn:microsoft.com/office/officeart/2005/8/layout/process4"/>
    <dgm:cxn modelId="{A7842E33-43AD-4933-A557-1813540207AA}" type="presOf" srcId="{6E06E70A-D6EA-4B99-AA56-DCEE416B0AA6}" destId="{01D7BE4A-64D1-4FBF-8377-F3C72CF8C184}" srcOrd="0" destOrd="0" presId="urn:microsoft.com/office/officeart/2005/8/layout/process4"/>
    <dgm:cxn modelId="{AB1E0675-6A03-41A3-A347-3A098D88243C}" srcId="{6E06E70A-D6EA-4B99-AA56-DCEE416B0AA6}" destId="{E64BB450-15F0-4B5D-BB01-F24AD151C55F}" srcOrd="0" destOrd="0" parTransId="{B838E7CA-05BD-422F-BF30-4ADBB28CB395}" sibTransId="{2339AC56-6FEC-4FE2-B2FA-951563C29122}"/>
    <dgm:cxn modelId="{3DDBCB94-33D5-461E-B399-54FB1479B4F0}" srcId="{6E06E70A-D6EA-4B99-AA56-DCEE416B0AA6}" destId="{DE645E19-F97F-4C0B-95BC-DFFF432178E2}" srcOrd="2" destOrd="0" parTransId="{CDDE4751-3EBD-4B64-AC76-334C547701F6}" sibTransId="{2997F262-6598-4C7E-BBE1-5F9A576F7090}"/>
    <dgm:cxn modelId="{11D6A4AC-2614-4A0B-AC4A-BC9FD82FB2BD}" type="presParOf" srcId="{01D7BE4A-64D1-4FBF-8377-F3C72CF8C184}" destId="{93698F7B-DAE4-444E-A416-8622D30FFAFA}" srcOrd="0" destOrd="0" presId="urn:microsoft.com/office/officeart/2005/8/layout/process4"/>
    <dgm:cxn modelId="{4C8B6AB3-33C6-4E16-B5A1-6DE09F22DF96}" type="presParOf" srcId="{93698F7B-DAE4-444E-A416-8622D30FFAFA}" destId="{5BF61C19-3C35-40CD-A25D-30F29B7B2A29}" srcOrd="0" destOrd="0" presId="urn:microsoft.com/office/officeart/2005/8/layout/process4"/>
    <dgm:cxn modelId="{741E3A19-B2DC-4AFA-AD1B-DA7B3A6C21BC}" type="presParOf" srcId="{01D7BE4A-64D1-4FBF-8377-F3C72CF8C184}" destId="{40A0FBC7-84B2-4219-A644-21EC8CAC6D57}" srcOrd="1" destOrd="0" presId="urn:microsoft.com/office/officeart/2005/8/layout/process4"/>
    <dgm:cxn modelId="{DD148789-A39A-42FC-9496-6000650116BB}" type="presParOf" srcId="{01D7BE4A-64D1-4FBF-8377-F3C72CF8C184}" destId="{9CB695F7-00D1-43AA-A05C-37355AD2B1A0}" srcOrd="2" destOrd="0" presId="urn:microsoft.com/office/officeart/2005/8/layout/process4"/>
    <dgm:cxn modelId="{44D59023-0F09-4D9E-AAE6-E9D0F1C24052}" type="presParOf" srcId="{9CB695F7-00D1-43AA-A05C-37355AD2B1A0}" destId="{92F68598-3D7E-4A37-9232-03FCBC8482C7}" srcOrd="0" destOrd="0" presId="urn:microsoft.com/office/officeart/2005/8/layout/process4"/>
    <dgm:cxn modelId="{045650F1-D552-4EE5-A8FE-279D3DFB87B2}" type="presParOf" srcId="{01D7BE4A-64D1-4FBF-8377-F3C72CF8C184}" destId="{4289E98D-1FFB-4E93-8184-0B5D3EC957A0}" srcOrd="3" destOrd="0" presId="urn:microsoft.com/office/officeart/2005/8/layout/process4"/>
    <dgm:cxn modelId="{51DFAF1A-9B34-4D99-8A8F-4169F17E3B1D}" type="presParOf" srcId="{01D7BE4A-64D1-4FBF-8377-F3C72CF8C184}" destId="{F1033F86-2D03-40F6-8091-8A3EF9D04ACD}" srcOrd="4" destOrd="0" presId="urn:microsoft.com/office/officeart/2005/8/layout/process4"/>
    <dgm:cxn modelId="{D3B8CA38-1DFB-4F39-8AF2-4331BF6CAEB8}" type="presParOf" srcId="{F1033F86-2D03-40F6-8091-8A3EF9D04ACD}" destId="{E4D8E067-0E5D-4F92-871D-B71F4BA39639}" srcOrd="0" destOrd="0" presId="urn:microsoft.com/office/officeart/2005/8/layout/process4"/>
    <dgm:cxn modelId="{7A7CE087-6F49-47D1-AFEB-3588DDE89ED1}" type="presParOf" srcId="{01D7BE4A-64D1-4FBF-8377-F3C72CF8C184}" destId="{A70CCBA2-D624-4BA3-BC92-B6811C9D470C}" srcOrd="5" destOrd="0" presId="urn:microsoft.com/office/officeart/2005/8/layout/process4"/>
    <dgm:cxn modelId="{39BDA8EF-662D-46FE-8521-145B317F5694}" type="presParOf" srcId="{01D7BE4A-64D1-4FBF-8377-F3C72CF8C184}" destId="{7E0FF357-CABC-436A-A4FA-7F87CC24935A}" srcOrd="6" destOrd="0" presId="urn:microsoft.com/office/officeart/2005/8/layout/process4"/>
    <dgm:cxn modelId="{B85A379F-EEDD-4E13-AD00-0FD5F9D68580}" type="presParOf" srcId="{7E0FF357-CABC-436A-A4FA-7F87CC24935A}" destId="{6A6B304D-8A3C-4C82-A038-78A5484C79E1}" srcOrd="0" destOrd="0" presId="urn:microsoft.com/office/officeart/2005/8/layout/process4"/>
    <dgm:cxn modelId="{09EBDE29-A230-45F1-A4B0-C7B3EF224E1D}" type="presParOf" srcId="{01D7BE4A-64D1-4FBF-8377-F3C72CF8C184}" destId="{FCBB2616-E561-4C19-830F-3DB004B6907B}" srcOrd="7" destOrd="0" presId="urn:microsoft.com/office/officeart/2005/8/layout/process4"/>
    <dgm:cxn modelId="{BBBE6F4C-E3C8-4073-83CE-DE18B532968D}" type="presParOf" srcId="{01D7BE4A-64D1-4FBF-8377-F3C72CF8C184}" destId="{1DA93AD3-DC60-4D5E-A4C8-2B7421C77D7C}" srcOrd="8" destOrd="0" presId="urn:microsoft.com/office/officeart/2005/8/layout/process4"/>
    <dgm:cxn modelId="{2B492766-6C45-4F8A-8285-C98DB954A4B9}" type="presParOf" srcId="{1DA93AD3-DC60-4D5E-A4C8-2B7421C77D7C}" destId="{4E997766-FCFD-4CBE-A5C3-E27CBC581DF1}" srcOrd="0" destOrd="0" presId="urn:microsoft.com/office/officeart/2005/8/layout/process4"/>
    <dgm:cxn modelId="{7B947C6C-632E-4C6D-91AD-94032603BC38}" type="presParOf" srcId="{01D7BE4A-64D1-4FBF-8377-F3C72CF8C184}" destId="{032A28C4-5AA4-497D-AA65-97E48A2F300B}" srcOrd="9" destOrd="0" presId="urn:microsoft.com/office/officeart/2005/8/layout/process4"/>
    <dgm:cxn modelId="{3CA41534-BC3D-4C00-BAA3-9C237B163EDD}" type="presParOf" srcId="{01D7BE4A-64D1-4FBF-8377-F3C72CF8C184}" destId="{93A8F5A2-D411-485D-A906-48814810B875}" srcOrd="10" destOrd="0" presId="urn:microsoft.com/office/officeart/2005/8/layout/process4"/>
    <dgm:cxn modelId="{4332D843-7A5B-46D0-B38C-A72DCDF0F361}" type="presParOf" srcId="{93A8F5A2-D411-485D-A906-48814810B875}" destId="{06E12863-AEEB-4296-8853-45529999B49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509491-9621-4A31-A65E-56163FBBE20A}" type="datetimeFigureOut">
              <a:rPr lang="ar-IQ" smtClean="0"/>
              <a:pPr/>
              <a:t>16/01/1441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372475-A0B6-4465-BF0E-A87655CC4BF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547260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/>
              <a:t>حالة </a:t>
            </a:r>
            <a:r>
              <a:rPr lang="ar-IQ" sz="6000" b="1" dirty="0" smtClean="0"/>
              <a:t>الإفراط </a:t>
            </a:r>
            <a:r>
              <a:rPr lang="ar-IQ" sz="6000" b="1" dirty="0"/>
              <a:t>في </a:t>
            </a:r>
            <a:r>
              <a:rPr lang="ar-IQ" sz="6000" b="1" dirty="0" smtClean="0"/>
              <a:t>التدريب</a:t>
            </a:r>
            <a:br>
              <a:rPr lang="ar-IQ" sz="6000" b="1" dirty="0" smtClean="0"/>
            </a:b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مربع نص 1"/>
          <p:cNvSpPr txBox="1"/>
          <p:nvPr/>
        </p:nvSpPr>
        <p:spPr>
          <a:xfrm>
            <a:off x="284811" y="6384888"/>
            <a:ext cx="839164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 lvl="0">
              <a:defRPr lang="ar-IQ"/>
            </a:defPPr>
            <a:lvl1pPr marL="0" lv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Tahoma" panose="020B0604030504040204" pitchFamily="34" charset="0"/>
              </a:rPr>
              <a:t>اعداد طالبات الدكتوراه للعام الدراسي 2018-2019 </a:t>
            </a:r>
            <a:r>
              <a:rPr kumimoji="0" lang="ar-IQ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Tahoma" panose="020B0604030504040204" pitchFamily="34" charset="0"/>
              </a:rPr>
              <a:t>- بأشراف </a:t>
            </a: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Tahoma" panose="020B0604030504040204" pitchFamily="34" charset="0"/>
              </a:rPr>
              <a:t>ا.د فاطمة عبد مالح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407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العلاج الإفراط في التدريب 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7091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b="1" dirty="0"/>
              <a:t> </a:t>
            </a:r>
            <a:endParaRPr lang="en-US" dirty="0"/>
          </a:p>
          <a:p>
            <a:pPr lvl="0"/>
            <a:r>
              <a:rPr lang="ar-IQ" dirty="0" smtClean="0"/>
              <a:t>توقف </a:t>
            </a:r>
            <a:r>
              <a:rPr lang="ar-IQ" dirty="0"/>
              <a:t>عن التدريب لمدة (3-5) </a:t>
            </a:r>
            <a:r>
              <a:rPr lang="ar-IQ" dirty="0" smtClean="0"/>
              <a:t>أيام.</a:t>
            </a:r>
            <a:endParaRPr lang="en-US" dirty="0"/>
          </a:p>
          <a:p>
            <a:pPr lvl="0"/>
            <a:r>
              <a:rPr lang="ar-IQ" dirty="0"/>
              <a:t>البدء بتدريبات خفيفة </a:t>
            </a:r>
            <a:r>
              <a:rPr lang="ar-IQ" dirty="0" smtClean="0"/>
              <a:t>مع </a:t>
            </a:r>
            <a:r>
              <a:rPr lang="ar-IQ" dirty="0"/>
              <a:t>مراعاة التموج بحمل التدريبي.</a:t>
            </a:r>
            <a:endParaRPr lang="en-US" dirty="0"/>
          </a:p>
          <a:p>
            <a:pPr lvl="0"/>
            <a:r>
              <a:rPr lang="ar-IQ" dirty="0"/>
              <a:t>النوم  </a:t>
            </a:r>
            <a:r>
              <a:rPr lang="ar-IQ" dirty="0" smtClean="0"/>
              <a:t>الكافي لإعطاء </a:t>
            </a:r>
            <a:r>
              <a:rPr lang="ar-IQ" dirty="0"/>
              <a:t>الجسم راحة </a:t>
            </a:r>
            <a:r>
              <a:rPr lang="ar-IQ" dirty="0" smtClean="0"/>
              <a:t>كافية.</a:t>
            </a:r>
            <a:endParaRPr lang="en-US" dirty="0"/>
          </a:p>
          <a:p>
            <a:pPr lvl="0"/>
            <a:r>
              <a:rPr lang="ar-IQ" dirty="0"/>
              <a:t>تناول وجبات غذائية </a:t>
            </a:r>
            <a:r>
              <a:rPr lang="ar-IQ" dirty="0" smtClean="0"/>
              <a:t>جيدة .</a:t>
            </a:r>
            <a:endParaRPr lang="en-US" dirty="0"/>
          </a:p>
          <a:p>
            <a:pPr lvl="0"/>
            <a:r>
              <a:rPr lang="ar-IQ" dirty="0"/>
              <a:t>توجيه </a:t>
            </a:r>
            <a:r>
              <a:rPr lang="ar-IQ" dirty="0" smtClean="0"/>
              <a:t>وإرشاد </a:t>
            </a:r>
            <a:r>
              <a:rPr lang="ar-IQ" dirty="0"/>
              <a:t>وتثقيف </a:t>
            </a:r>
            <a:r>
              <a:rPr lang="ar-IQ" dirty="0" smtClean="0"/>
              <a:t>اللاعبين.</a:t>
            </a:r>
            <a:endParaRPr lang="en-US" dirty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الوحدات التدريبية </a:t>
            </a:r>
            <a:r>
              <a:rPr lang="ar-IQ" b="1" dirty="0" err="1" smtClean="0"/>
              <a:t>الاضافية</a:t>
            </a:r>
            <a:r>
              <a:rPr lang="ar-IQ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/>
              <a:t> </a:t>
            </a:r>
            <a:endParaRPr lang="en-US" dirty="0"/>
          </a:p>
          <a:p>
            <a:r>
              <a:rPr lang="ar-IQ" dirty="0" smtClean="0">
                <a:solidFill>
                  <a:schemeClr val="bg1"/>
                </a:solidFill>
              </a:rPr>
              <a:t>استغلال </a:t>
            </a:r>
            <a:r>
              <a:rPr lang="ar-IQ" dirty="0">
                <a:solidFill>
                  <a:schemeClr val="bg1"/>
                </a:solidFill>
              </a:rPr>
              <a:t>المدرب </a:t>
            </a:r>
            <a:r>
              <a:rPr lang="ar-IQ" dirty="0" smtClean="0">
                <a:solidFill>
                  <a:schemeClr val="bg1"/>
                </a:solidFill>
              </a:rPr>
              <a:t>أوقات </a:t>
            </a:r>
            <a:r>
              <a:rPr lang="ar-IQ" dirty="0">
                <a:solidFill>
                  <a:schemeClr val="bg1"/>
                </a:solidFill>
              </a:rPr>
              <a:t>الفراغ الرياضي الزائدة من اجل زيادة عدد الوحدات التدريبية باليوم الواحد  ، تعتبر الوحدات </a:t>
            </a:r>
            <a:r>
              <a:rPr lang="ar-IQ" dirty="0" smtClean="0">
                <a:solidFill>
                  <a:schemeClr val="bg1"/>
                </a:solidFill>
              </a:rPr>
              <a:t>الإضافية </a:t>
            </a:r>
            <a:r>
              <a:rPr lang="ar-IQ" dirty="0">
                <a:solidFill>
                  <a:schemeClr val="bg1"/>
                </a:solidFill>
              </a:rPr>
              <a:t>التدريبية واحدة من </a:t>
            </a:r>
            <a:r>
              <a:rPr lang="ar-IQ" dirty="0" smtClean="0">
                <a:solidFill>
                  <a:schemeClr val="bg1"/>
                </a:solidFill>
              </a:rPr>
              <a:t>أكثر الأساليب </a:t>
            </a:r>
            <a:r>
              <a:rPr lang="ar-IQ" dirty="0">
                <a:solidFill>
                  <a:schemeClr val="bg1"/>
                </a:solidFill>
              </a:rPr>
              <a:t>فعالة لرفع الحجم التدريبي وبدوره يحسن مستوى </a:t>
            </a:r>
            <a:r>
              <a:rPr lang="ar-IQ" dirty="0" smtClean="0">
                <a:solidFill>
                  <a:schemeClr val="bg1"/>
                </a:solidFill>
              </a:rPr>
              <a:t>إعداد </a:t>
            </a:r>
            <a:r>
              <a:rPr lang="ar-IQ" dirty="0">
                <a:solidFill>
                  <a:schemeClr val="bg1"/>
                </a:solidFill>
              </a:rPr>
              <a:t>اللاعبين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bg1"/>
                </a:solidFill>
              </a:rPr>
              <a:t> مجموعة من التمارين التدريبية </a:t>
            </a:r>
            <a:r>
              <a:rPr lang="ar-SA" dirty="0" smtClean="0">
                <a:solidFill>
                  <a:schemeClr val="bg1"/>
                </a:solidFill>
              </a:rPr>
              <a:t>تستخدم </a:t>
            </a:r>
            <a:r>
              <a:rPr lang="ar-SA" dirty="0">
                <a:solidFill>
                  <a:schemeClr val="bg1"/>
                </a:solidFill>
              </a:rPr>
              <a:t>لغرض زيادة التأثير على عضلات الجسم المختلفة ، وتلك التمارين مختلفة تتوزع بين تمارين تحمل وتمارين قوة </a:t>
            </a:r>
            <a:r>
              <a:rPr lang="ar-SA" dirty="0" err="1">
                <a:solidFill>
                  <a:schemeClr val="bg1"/>
                </a:solidFill>
              </a:rPr>
              <a:t>او</a:t>
            </a:r>
            <a:r>
              <a:rPr lang="ar-SA" dirty="0">
                <a:solidFill>
                  <a:schemeClr val="bg1"/>
                </a:solidFill>
              </a:rPr>
              <a:t> تمارين سرعة 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الوحدات الإضافية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ar-IQ" b="1" dirty="0" smtClean="0"/>
          </a:p>
          <a:p>
            <a:pPr>
              <a:buNone/>
            </a:pPr>
            <a:r>
              <a:rPr lang="ar-IQ" b="1" dirty="0"/>
              <a:t> </a:t>
            </a:r>
            <a:endParaRPr lang="ar-IQ" b="1" dirty="0" smtClean="0"/>
          </a:p>
          <a:p>
            <a:r>
              <a:rPr lang="ar-SA" b="1" dirty="0" smtClean="0">
                <a:solidFill>
                  <a:schemeClr val="bg1"/>
                </a:solidFill>
              </a:rPr>
              <a:t>متى وأين تعطى الوحدات التدريبية الإضافية ؟ </a:t>
            </a:r>
            <a:r>
              <a:rPr lang="ar-SA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b="1" dirty="0">
                <a:solidFill>
                  <a:schemeClr val="bg1"/>
                </a:solidFill>
              </a:rPr>
              <a:t>ما الغرض من </a:t>
            </a:r>
            <a:r>
              <a:rPr lang="ar-SA" b="1" dirty="0" smtClean="0">
                <a:solidFill>
                  <a:schemeClr val="bg1"/>
                </a:solidFill>
              </a:rPr>
              <a:t>إعطاء </a:t>
            </a:r>
            <a:r>
              <a:rPr lang="ar-SA" b="1" dirty="0">
                <a:solidFill>
                  <a:schemeClr val="bg1"/>
                </a:solidFill>
              </a:rPr>
              <a:t>وحدات تدريبية </a:t>
            </a:r>
            <a:r>
              <a:rPr lang="ar-SA" b="1" dirty="0" smtClean="0">
                <a:solidFill>
                  <a:schemeClr val="bg1"/>
                </a:solidFill>
              </a:rPr>
              <a:t>إضافية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ar-IQ" dirty="0" smtClean="0">
              <a:solidFill>
                <a:schemeClr val="bg1"/>
              </a:solidFill>
            </a:endParaRPr>
          </a:p>
          <a:p>
            <a:r>
              <a:rPr lang="ar-SA" b="1" dirty="0">
                <a:solidFill>
                  <a:schemeClr val="bg1"/>
                </a:solidFill>
              </a:rPr>
              <a:t>زمن وحدات تدريبية </a:t>
            </a:r>
            <a:r>
              <a:rPr lang="ar-SA" b="1" dirty="0" smtClean="0">
                <a:solidFill>
                  <a:schemeClr val="bg1"/>
                </a:solidFill>
              </a:rPr>
              <a:t>إضافية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/>
              <a:t>مفهوم الإفراط في التدريب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744176"/>
            <a:ext cx="8229600" cy="4709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عدم </a:t>
            </a:r>
            <a:r>
              <a:rPr lang="ar-IQ" dirty="0">
                <a:solidFill>
                  <a:schemeClr val="bg1"/>
                </a:solidFill>
              </a:rPr>
              <a:t>التوازن مابين الحمل التدريبي وعمليات استعادة الاستشفاء حيث يكون الحمل التدريبي الواقع على </a:t>
            </a:r>
            <a:r>
              <a:rPr lang="ar-IQ" dirty="0" smtClean="0">
                <a:solidFill>
                  <a:schemeClr val="bg1"/>
                </a:solidFill>
              </a:rPr>
              <a:t>أجهزة </a:t>
            </a:r>
            <a:r>
              <a:rPr lang="ar-IQ" dirty="0">
                <a:solidFill>
                  <a:schemeClr val="bg1"/>
                </a:solidFill>
              </a:rPr>
              <a:t>الجسم اللاعب اكبر من قدرته على التحمل ، مع عدم وجود فترة كافية للراحة بالتالي سيحدث هبوط في مستوى اللاعب بدنيا وفنيا وخططيا ونفسيا ، نتيجة حدوث عمليات الهدم المستمرة </a:t>
            </a:r>
            <a:r>
              <a:rPr lang="ar-IQ" dirty="0" smtClean="0">
                <a:solidFill>
                  <a:schemeClr val="bg1"/>
                </a:solidFill>
              </a:rPr>
              <a:t>إثناء </a:t>
            </a:r>
            <a:r>
              <a:rPr lang="ar-IQ" dirty="0">
                <a:solidFill>
                  <a:schemeClr val="bg1"/>
                </a:solidFill>
              </a:rPr>
              <a:t>وبعد التدريبات الرياضية اكبر من عمليات البناء واستعادة الاستشفاء .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أسباب حدوث الإفراط في التدريب</a:t>
            </a:r>
            <a:endParaRPr lang="ar-IQ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ar-IQ" sz="2000" dirty="0" smtClean="0"/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عدم التدرج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الراحة غير كافية 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الإفراط بالتدريب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استمرار بالتدريب رغم الضغوط 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حماس وإرادة اللاعب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عدم تناسب الشدة  الحجم التدريبي مع تناول الغذاء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مشاكل حياتية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تدخين والكحول </a:t>
            </a:r>
          </a:p>
          <a:p>
            <a:pPr>
              <a:buFont typeface="Wingdings" pitchFamily="2" charset="2"/>
              <a:buChar char="Ø"/>
            </a:pPr>
            <a:r>
              <a:rPr lang="ar-IQ" sz="2400" dirty="0" smtClean="0"/>
              <a:t>قلة النوم – سكن غير مريح</a:t>
            </a:r>
            <a:endParaRPr lang="ar-IQ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000" dirty="0" smtClean="0"/>
              <a:t>علامات وإعراض الإفراط في التدريب</a:t>
            </a:r>
            <a:endParaRPr lang="ar-IQ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2627784" y="260648"/>
            <a:ext cx="3528392" cy="1467544"/>
            <a:chOff x="2674656" y="360027"/>
            <a:chExt cx="3528392" cy="1392220"/>
          </a:xfrm>
        </p:grpSpPr>
        <p:sp>
          <p:nvSpPr>
            <p:cNvPr id="27" name="شكل بيضاوي 26"/>
            <p:cNvSpPr/>
            <p:nvPr/>
          </p:nvSpPr>
          <p:spPr>
            <a:xfrm>
              <a:off x="2674656" y="360027"/>
              <a:ext cx="3528392" cy="13922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endParaRPr lang="ar-IQ" sz="2000" b="1" dirty="0" smtClean="0">
                <a:ln w="50800"/>
                <a:solidFill>
                  <a:schemeClr val="bg1">
                    <a:shade val="50000"/>
                  </a:schemeClr>
                </a:solidFill>
              </a:endParaRPr>
            </a:p>
            <a:p>
              <a:pPr algn="ctr"/>
              <a:r>
                <a:rPr lang="ar-IQ" sz="32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علامات نفسية</a:t>
              </a:r>
              <a:endParaRPr lang="ar-IQ" sz="3200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شكل بيضاوي 4"/>
            <p:cNvSpPr/>
            <p:nvPr/>
          </p:nvSpPr>
          <p:spPr>
            <a:xfrm>
              <a:off x="3394736" y="496651"/>
              <a:ext cx="2046016" cy="1159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81280" rIns="81280" bIns="812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2844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6400" b="1" kern="1200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 rot="1288444">
            <a:off x="6102194" y="860425"/>
            <a:ext cx="720080" cy="557426"/>
            <a:chOff x="5958454" y="732275"/>
            <a:chExt cx="265162" cy="557426"/>
          </a:xfrm>
        </p:grpSpPr>
        <p:sp>
          <p:nvSpPr>
            <p:cNvPr id="25" name="سهم إلى اليمين 24"/>
            <p:cNvSpPr/>
            <p:nvPr/>
          </p:nvSpPr>
          <p:spPr>
            <a:xfrm rot="21402376">
              <a:off x="5958454" y="732275"/>
              <a:ext cx="265162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سهم إلى اليمين 6"/>
            <p:cNvSpPr/>
            <p:nvPr/>
          </p:nvSpPr>
          <p:spPr>
            <a:xfrm rot="21402376">
              <a:off x="5958520" y="846045"/>
              <a:ext cx="185613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7164288" y="2204864"/>
            <a:ext cx="1619557" cy="1475541"/>
            <a:chOff x="6275040" y="432049"/>
            <a:chExt cx="1619557" cy="1475541"/>
          </a:xfrm>
        </p:grpSpPr>
        <p:sp>
          <p:nvSpPr>
            <p:cNvPr id="23" name="شكل بيضاوي 22"/>
            <p:cNvSpPr/>
            <p:nvPr/>
          </p:nvSpPr>
          <p:spPr>
            <a:xfrm>
              <a:off x="6275040" y="432049"/>
              <a:ext cx="1619557" cy="1475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IQ" b="1" dirty="0" smtClean="0">
                  <a:solidFill>
                    <a:schemeClr val="bg1"/>
                  </a:solidFill>
                </a:rPr>
                <a:t>فقدان الرغبة بالتدريب</a:t>
              </a:r>
              <a:endParaRPr lang="ar-IQ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شكل بيضاوي 8"/>
            <p:cNvSpPr/>
            <p:nvPr/>
          </p:nvSpPr>
          <p:spPr>
            <a:xfrm>
              <a:off x="6563136" y="432113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5796136" y="3429000"/>
            <a:ext cx="1467815" cy="557426"/>
            <a:chOff x="5457638" y="2201391"/>
            <a:chExt cx="1179783" cy="557426"/>
          </a:xfrm>
        </p:grpSpPr>
        <p:sp>
          <p:nvSpPr>
            <p:cNvPr id="21" name="سهم إلى اليمين 20"/>
            <p:cNvSpPr/>
            <p:nvPr/>
          </p:nvSpPr>
          <p:spPr>
            <a:xfrm rot="2397314">
              <a:off x="5457638" y="2201391"/>
              <a:ext cx="1179783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سهم إلى اليمين 10"/>
            <p:cNvSpPr/>
            <p:nvPr/>
          </p:nvSpPr>
          <p:spPr>
            <a:xfrm rot="2397314">
              <a:off x="5477158" y="2259180"/>
              <a:ext cx="1012555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5508104" y="3501008"/>
            <a:ext cx="557426" cy="1518108"/>
            <a:chOff x="4957595" y="2747301"/>
            <a:chExt cx="557426" cy="1302084"/>
          </a:xfrm>
        </p:grpSpPr>
        <p:sp>
          <p:nvSpPr>
            <p:cNvPr id="19" name="سهم إلى اليمين 18"/>
            <p:cNvSpPr/>
            <p:nvPr/>
          </p:nvSpPr>
          <p:spPr>
            <a:xfrm rot="4012148">
              <a:off x="4585266" y="3119630"/>
              <a:ext cx="1302084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سهم إلى اليمين 12"/>
            <p:cNvSpPr/>
            <p:nvPr/>
          </p:nvSpPr>
          <p:spPr>
            <a:xfrm rot="4012148">
              <a:off x="4636034" y="3154223"/>
              <a:ext cx="1134856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4211960" y="3573016"/>
            <a:ext cx="557426" cy="1410470"/>
            <a:chOff x="3841933" y="2875056"/>
            <a:chExt cx="557426" cy="1194446"/>
          </a:xfrm>
        </p:grpSpPr>
        <p:sp>
          <p:nvSpPr>
            <p:cNvPr id="17" name="سهم إلى اليمين 16"/>
            <p:cNvSpPr/>
            <p:nvPr/>
          </p:nvSpPr>
          <p:spPr>
            <a:xfrm rot="5584910">
              <a:off x="3523423" y="3193566"/>
              <a:ext cx="1194446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سهم إلى اليمين 14"/>
            <p:cNvSpPr/>
            <p:nvPr/>
          </p:nvSpPr>
          <p:spPr>
            <a:xfrm rot="16384910">
              <a:off x="3611532" y="3221558"/>
              <a:ext cx="1027218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2987824" y="3429000"/>
            <a:ext cx="557426" cy="1431546"/>
            <a:chOff x="2248667" y="2770336"/>
            <a:chExt cx="557426" cy="1575562"/>
          </a:xfrm>
        </p:grpSpPr>
        <p:sp>
          <p:nvSpPr>
            <p:cNvPr id="15" name="سهم إلى اليمين 14"/>
            <p:cNvSpPr/>
            <p:nvPr/>
          </p:nvSpPr>
          <p:spPr>
            <a:xfrm rot="7492647">
              <a:off x="1739599" y="3279404"/>
              <a:ext cx="1575562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سهم إلى اليمين 16"/>
            <p:cNvSpPr/>
            <p:nvPr/>
          </p:nvSpPr>
          <p:spPr>
            <a:xfrm rot="18292647">
              <a:off x="1871025" y="3322294"/>
              <a:ext cx="1408334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2051720" y="2492896"/>
            <a:ext cx="1257160" cy="557426"/>
            <a:chOff x="1414232" y="2088286"/>
            <a:chExt cx="1257160" cy="557426"/>
          </a:xfrm>
        </p:grpSpPr>
        <p:sp>
          <p:nvSpPr>
            <p:cNvPr id="13" name="سهم إلى اليمين 12"/>
            <p:cNvSpPr/>
            <p:nvPr/>
          </p:nvSpPr>
          <p:spPr>
            <a:xfrm rot="8956667">
              <a:off x="1414232" y="2088286"/>
              <a:ext cx="1257160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سهم إلى اليمين 18"/>
            <p:cNvSpPr/>
            <p:nvPr/>
          </p:nvSpPr>
          <p:spPr>
            <a:xfrm rot="19756667">
              <a:off x="1569725" y="2157055"/>
              <a:ext cx="1089932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grpSp>
        <p:nvGrpSpPr>
          <p:cNvPr id="10" name="مجموعة 9"/>
          <p:cNvGrpSpPr/>
          <p:nvPr/>
        </p:nvGrpSpPr>
        <p:grpSpPr>
          <a:xfrm rot="19954865">
            <a:off x="1775338" y="1348626"/>
            <a:ext cx="795601" cy="557426"/>
            <a:chOff x="1530830" y="562362"/>
            <a:chExt cx="795601" cy="557426"/>
          </a:xfrm>
        </p:grpSpPr>
        <p:sp>
          <p:nvSpPr>
            <p:cNvPr id="11" name="سهم إلى اليمين 10"/>
            <p:cNvSpPr/>
            <p:nvPr/>
          </p:nvSpPr>
          <p:spPr>
            <a:xfrm rot="11021919">
              <a:off x="1530830" y="562362"/>
              <a:ext cx="795601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سهم إلى اليمين 20"/>
            <p:cNvSpPr/>
            <p:nvPr/>
          </p:nvSpPr>
          <p:spPr>
            <a:xfrm rot="21821919">
              <a:off x="1697884" y="679241"/>
              <a:ext cx="628373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  <p:sp>
        <p:nvSpPr>
          <p:cNvPr id="34" name="شكل بيضاوي 8"/>
          <p:cNvSpPr/>
          <p:nvPr/>
        </p:nvSpPr>
        <p:spPr>
          <a:xfrm>
            <a:off x="9396536" y="1628800"/>
            <a:ext cx="1043365" cy="10433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3180" tIns="43180" rIns="43180" bIns="43180" numCol="1" spcCol="1270" anchor="ctr" anchorCtr="0">
            <a:noAutofit/>
          </a:bodyPr>
          <a:lstStyle/>
          <a:p>
            <a:pPr lvl="0" algn="ctr" defTabSz="1511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IQ" sz="3400" kern="1200" dirty="0"/>
          </a:p>
        </p:txBody>
      </p:sp>
      <p:grpSp>
        <p:nvGrpSpPr>
          <p:cNvPr id="35" name="مجموعة 34"/>
          <p:cNvGrpSpPr/>
          <p:nvPr/>
        </p:nvGrpSpPr>
        <p:grpSpPr>
          <a:xfrm>
            <a:off x="7164288" y="404664"/>
            <a:ext cx="1475541" cy="1475541"/>
            <a:chOff x="6347048" y="216025"/>
            <a:chExt cx="1475541" cy="1475541"/>
          </a:xfrm>
        </p:grpSpPr>
        <p:sp>
          <p:nvSpPr>
            <p:cNvPr id="36" name="شكل بيضاوي 35"/>
            <p:cNvSpPr/>
            <p:nvPr/>
          </p:nvSpPr>
          <p:spPr>
            <a:xfrm>
              <a:off x="6347048" y="216025"/>
              <a:ext cx="1475541" cy="1475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IQ" sz="2000" dirty="0" smtClean="0">
                  <a:solidFill>
                    <a:schemeClr val="bg1"/>
                  </a:solidFill>
                </a:rPr>
                <a:t>ملل وضجر</a:t>
              </a:r>
              <a:endParaRPr lang="ar-IQ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شكل بيضاوي 8"/>
            <p:cNvSpPr/>
            <p:nvPr/>
          </p:nvSpPr>
          <p:spPr>
            <a:xfrm>
              <a:off x="6563136" y="432113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sp>
        <p:nvSpPr>
          <p:cNvPr id="39" name="شكل بيضاوي 38"/>
          <p:cNvSpPr/>
          <p:nvPr/>
        </p:nvSpPr>
        <p:spPr>
          <a:xfrm>
            <a:off x="5652120" y="5157192"/>
            <a:ext cx="1800200" cy="147554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ar-IQ" b="1" dirty="0" smtClean="0">
              <a:solidFill>
                <a:schemeClr val="bg1"/>
              </a:solidFill>
            </a:endParaRPr>
          </a:p>
          <a:p>
            <a:pPr algn="ctr"/>
            <a:r>
              <a:rPr lang="ar-IQ" b="1" dirty="0" err="1" smtClean="0">
                <a:solidFill>
                  <a:schemeClr val="bg1"/>
                </a:solidFill>
              </a:rPr>
              <a:t>الأحباطات</a:t>
            </a:r>
            <a:r>
              <a:rPr lang="ar-IQ" b="1" dirty="0" smtClean="0">
                <a:solidFill>
                  <a:schemeClr val="bg1"/>
                </a:solidFill>
              </a:rPr>
              <a:t> والخسائر</a:t>
            </a:r>
            <a:endParaRPr lang="ar-IQ" dirty="0"/>
          </a:p>
        </p:txBody>
      </p:sp>
      <p:sp>
        <p:nvSpPr>
          <p:cNvPr id="42" name="شكل بيضاوي 41"/>
          <p:cNvSpPr/>
          <p:nvPr/>
        </p:nvSpPr>
        <p:spPr>
          <a:xfrm>
            <a:off x="7380312" y="4005064"/>
            <a:ext cx="1403533" cy="143444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ar-IQ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dirty="0" smtClean="0">
                <a:solidFill>
                  <a:schemeClr val="bg1"/>
                </a:solidFill>
              </a:rPr>
              <a:t>العدائية</a:t>
            </a:r>
            <a:endParaRPr lang="ar-IQ" sz="2000" dirty="0">
              <a:solidFill>
                <a:schemeClr val="bg1"/>
              </a:solidFill>
            </a:endParaRPr>
          </a:p>
        </p:txBody>
      </p:sp>
      <p:grpSp>
        <p:nvGrpSpPr>
          <p:cNvPr id="44" name="مجموعة 43"/>
          <p:cNvGrpSpPr/>
          <p:nvPr/>
        </p:nvGrpSpPr>
        <p:grpSpPr>
          <a:xfrm>
            <a:off x="3059833" y="5166521"/>
            <a:ext cx="2003243" cy="1691479"/>
            <a:chOff x="6319680" y="432113"/>
            <a:chExt cx="1286821" cy="1259453"/>
          </a:xfrm>
        </p:grpSpPr>
        <p:sp>
          <p:nvSpPr>
            <p:cNvPr id="45" name="شكل بيضاوي 44"/>
            <p:cNvSpPr/>
            <p:nvPr/>
          </p:nvSpPr>
          <p:spPr>
            <a:xfrm>
              <a:off x="6319680" y="592898"/>
              <a:ext cx="1248904" cy="109866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ar-IQ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ar-IQ" b="1" dirty="0" smtClean="0">
                  <a:solidFill>
                    <a:schemeClr val="bg1"/>
                  </a:solidFill>
                </a:rPr>
                <a:t>كآبة وقلة التركيز</a:t>
              </a:r>
              <a:endParaRPr lang="ar-IQ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شكل بيضاوي 8"/>
            <p:cNvSpPr/>
            <p:nvPr/>
          </p:nvSpPr>
          <p:spPr>
            <a:xfrm>
              <a:off x="6563136" y="432113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683568" y="4797152"/>
            <a:ext cx="1800200" cy="1475541"/>
            <a:chOff x="6406070" y="-144015"/>
            <a:chExt cx="1475541" cy="1475541"/>
          </a:xfrm>
        </p:grpSpPr>
        <p:sp>
          <p:nvSpPr>
            <p:cNvPr id="48" name="شكل بيضاوي 47"/>
            <p:cNvSpPr/>
            <p:nvPr/>
          </p:nvSpPr>
          <p:spPr>
            <a:xfrm>
              <a:off x="6406070" y="-144015"/>
              <a:ext cx="1475541" cy="1475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IQ" b="1" dirty="0" smtClean="0">
                  <a:solidFill>
                    <a:schemeClr val="bg1"/>
                  </a:solidFill>
                </a:rPr>
                <a:t>عدم الاستقرار العاطفي</a:t>
              </a:r>
              <a:endParaRPr lang="ar-IQ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شكل بيضاوي 8"/>
            <p:cNvSpPr/>
            <p:nvPr/>
          </p:nvSpPr>
          <p:spPr>
            <a:xfrm>
              <a:off x="6524113" y="1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grpSp>
        <p:nvGrpSpPr>
          <p:cNvPr id="50" name="مجموعة 49"/>
          <p:cNvGrpSpPr/>
          <p:nvPr/>
        </p:nvGrpSpPr>
        <p:grpSpPr>
          <a:xfrm>
            <a:off x="0" y="2708920"/>
            <a:ext cx="1944216" cy="1475541"/>
            <a:chOff x="6347048" y="216025"/>
            <a:chExt cx="1475541" cy="1475541"/>
          </a:xfrm>
        </p:grpSpPr>
        <p:sp>
          <p:nvSpPr>
            <p:cNvPr id="51" name="شكل بيضاوي 50"/>
            <p:cNvSpPr/>
            <p:nvPr/>
          </p:nvSpPr>
          <p:spPr>
            <a:xfrm>
              <a:off x="6347048" y="216025"/>
              <a:ext cx="1475541" cy="1475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IQ" b="1" dirty="0" smtClean="0">
                  <a:solidFill>
                    <a:schemeClr val="bg1"/>
                  </a:solidFill>
                </a:rPr>
                <a:t>عدم الاعتراف بالخطأ</a:t>
              </a:r>
              <a:endParaRPr lang="ar-IQ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شكل بيضاوي 8"/>
            <p:cNvSpPr/>
            <p:nvPr/>
          </p:nvSpPr>
          <p:spPr>
            <a:xfrm>
              <a:off x="6563136" y="432113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179512" y="620688"/>
            <a:ext cx="1475541" cy="1475541"/>
            <a:chOff x="6347048" y="432049"/>
            <a:chExt cx="1475541" cy="1475541"/>
          </a:xfrm>
        </p:grpSpPr>
        <p:sp>
          <p:nvSpPr>
            <p:cNvPr id="54" name="شكل بيضاوي 53"/>
            <p:cNvSpPr/>
            <p:nvPr/>
          </p:nvSpPr>
          <p:spPr>
            <a:xfrm>
              <a:off x="6347048" y="432049"/>
              <a:ext cx="1475541" cy="14755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IQ" sz="2000" b="1" dirty="0" smtClean="0">
                  <a:solidFill>
                    <a:schemeClr val="bg1"/>
                  </a:solidFill>
                </a:rPr>
                <a:t>غضب وتهيج</a:t>
              </a:r>
              <a:endParaRPr lang="ar-IQ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شكل بيضاوي 8"/>
            <p:cNvSpPr/>
            <p:nvPr/>
          </p:nvSpPr>
          <p:spPr>
            <a:xfrm>
              <a:off x="6563136" y="432113"/>
              <a:ext cx="1043365" cy="1043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lvl="0" algn="ct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3400" kern="1200" dirty="0"/>
            </a:p>
          </p:txBody>
        </p:sp>
      </p:grpSp>
      <p:grpSp>
        <p:nvGrpSpPr>
          <p:cNvPr id="56" name="مجموعة 55"/>
          <p:cNvGrpSpPr/>
          <p:nvPr/>
        </p:nvGrpSpPr>
        <p:grpSpPr>
          <a:xfrm rot="20330726">
            <a:off x="5928975" y="2182940"/>
            <a:ext cx="1179783" cy="557426"/>
            <a:chOff x="5457638" y="2201391"/>
            <a:chExt cx="1179783" cy="557426"/>
          </a:xfrm>
        </p:grpSpPr>
        <p:sp>
          <p:nvSpPr>
            <p:cNvPr id="57" name="سهم إلى اليمين 56"/>
            <p:cNvSpPr/>
            <p:nvPr/>
          </p:nvSpPr>
          <p:spPr>
            <a:xfrm rot="2397314">
              <a:off x="5457638" y="2201391"/>
              <a:ext cx="1179783" cy="557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سهم إلى اليمين 10"/>
            <p:cNvSpPr/>
            <p:nvPr/>
          </p:nvSpPr>
          <p:spPr>
            <a:xfrm rot="2397314">
              <a:off x="5477158" y="2259180"/>
              <a:ext cx="1012555" cy="334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IQ" sz="2400" kern="1200"/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chemeClr val="bg1"/>
                </a:solidFill>
              </a:rPr>
              <a:t>علامات متعلقة بالقدرات البدنية والحركية</a:t>
            </a:r>
            <a:endParaRPr lang="ar-IQ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800" dirty="0" smtClean="0"/>
              <a:t>علامات الوظيفية</a:t>
            </a:r>
            <a:endParaRPr lang="ar-IQ" sz="48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>علامات الفسيولوجية والكيميائية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rgbClr val="FFFF00"/>
                </a:solidFill>
              </a:rPr>
              <a:t>الوقاية لمنع حدوث الإفراط</a:t>
            </a:r>
            <a:endParaRPr lang="ar-IQ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ar-IQ" dirty="0" smtClean="0"/>
          </a:p>
          <a:p>
            <a:pPr lvl="0"/>
            <a:r>
              <a:rPr lang="ar-IQ" dirty="0" smtClean="0"/>
              <a:t>التخطيط </a:t>
            </a:r>
            <a:r>
              <a:rPr lang="ar-IQ" dirty="0"/>
              <a:t>المتوازن للحمل </a:t>
            </a:r>
            <a:r>
              <a:rPr lang="ar-IQ" dirty="0" smtClean="0"/>
              <a:t>التدريبي.</a:t>
            </a:r>
            <a:endParaRPr lang="en-US" dirty="0"/>
          </a:p>
          <a:p>
            <a:pPr lvl="0"/>
            <a:r>
              <a:rPr lang="ar-IQ" dirty="0"/>
              <a:t>مراعاة التدرج </a:t>
            </a:r>
            <a:r>
              <a:rPr lang="ar-IQ" dirty="0" smtClean="0"/>
              <a:t>للأحمال </a:t>
            </a:r>
            <a:r>
              <a:rPr lang="ar-IQ" dirty="0"/>
              <a:t>التدريبية القصوى </a:t>
            </a:r>
            <a:r>
              <a:rPr lang="ar-IQ" dirty="0" smtClean="0"/>
              <a:t>والخفيفة</a:t>
            </a:r>
            <a:r>
              <a:rPr lang="ar-IQ" dirty="0"/>
              <a:t>.</a:t>
            </a:r>
            <a:endParaRPr lang="en-US" dirty="0"/>
          </a:p>
          <a:p>
            <a:pPr lvl="0"/>
            <a:r>
              <a:rPr lang="ar-IQ" dirty="0"/>
              <a:t>وضع </a:t>
            </a:r>
            <a:r>
              <a:rPr lang="ar-IQ" dirty="0" smtClean="0"/>
              <a:t>أهداف مناسبة لقدرات اللاعب.</a:t>
            </a:r>
            <a:endParaRPr lang="en-US" dirty="0"/>
          </a:p>
          <a:p>
            <a:pPr lvl="0"/>
            <a:r>
              <a:rPr lang="ar-IQ" dirty="0"/>
              <a:t>الاستعانة بالتحاليل الكيمائية والاختبارات الفسيولوجية </a:t>
            </a:r>
            <a:r>
              <a:rPr lang="ar-IQ" dirty="0" smtClean="0"/>
              <a:t>المختبرة.</a:t>
            </a:r>
            <a:endParaRPr lang="en-US" dirty="0"/>
          </a:p>
          <a:p>
            <a:pPr lvl="0"/>
            <a:r>
              <a:rPr lang="ar-IQ" dirty="0" smtClean="0"/>
              <a:t>تنويع في التمارين </a:t>
            </a:r>
            <a:r>
              <a:rPr lang="ar-IQ" dirty="0"/>
              <a:t>الراحة الايجابية .</a:t>
            </a:r>
            <a:endParaRPr lang="en-US" dirty="0"/>
          </a:p>
          <a:p>
            <a:pPr lvl="0"/>
            <a:r>
              <a:rPr lang="ar-IQ" dirty="0"/>
              <a:t>عدم الانقطاع المفاجئ عن </a:t>
            </a:r>
            <a:r>
              <a:rPr lang="ar-IQ" dirty="0" smtClean="0"/>
              <a:t>التدريب.</a:t>
            </a:r>
            <a:endParaRPr lang="en-US" dirty="0"/>
          </a:p>
          <a:p>
            <a:endParaRPr lang="ar-IQ" dirty="0"/>
          </a:p>
        </p:txBody>
      </p:sp>
      <p:pic>
        <p:nvPicPr>
          <p:cNvPr id="1026" name="Picture 2" descr="E:\sport\i can do 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3024336" cy="1704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عرض على الشاشة (3:4)‏</PresentationFormat>
  <Paragraphs>89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Book Antiqua</vt:lpstr>
      <vt:lpstr>Century Gothic</vt:lpstr>
      <vt:lpstr>Lucida Sans</vt:lpstr>
      <vt:lpstr>Tahoma</vt:lpstr>
      <vt:lpstr>Times New Roman</vt:lpstr>
      <vt:lpstr>Wingdings</vt:lpstr>
      <vt:lpstr>Wingdings 2</vt:lpstr>
      <vt:lpstr>Wingdings 3</vt:lpstr>
      <vt:lpstr>ذروة</vt:lpstr>
      <vt:lpstr>حالة الإفراط في التدريب </vt:lpstr>
      <vt:lpstr>مفهوم الإفراط في التدريب</vt:lpstr>
      <vt:lpstr>أسباب حدوث الإفراط في التدريب</vt:lpstr>
      <vt:lpstr>علامات وإعراض الإفراط في التدريب</vt:lpstr>
      <vt:lpstr>عرض تقديمي في PowerPoint</vt:lpstr>
      <vt:lpstr>علامات متعلقة بالقدرات البدنية والحركية</vt:lpstr>
      <vt:lpstr>علامات الوظيفية</vt:lpstr>
      <vt:lpstr>علامات الفسيولوجية والكيميائية</vt:lpstr>
      <vt:lpstr>الوقاية لمنع حدوث الإفراط</vt:lpstr>
      <vt:lpstr> العلاج الإفراط في التدريب :- </vt:lpstr>
      <vt:lpstr> الوحدات التدريبية الاضافية : </vt:lpstr>
      <vt:lpstr>الوحدات الإضافية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حالة الإفراط في التدريب </dc:title>
  <cp:lastModifiedBy>Windows User</cp:lastModifiedBy>
  <cp:revision>2</cp:revision>
  <dcterms:modified xsi:type="dcterms:W3CDTF">2019-09-15T06:48:20Z</dcterms:modified>
</cp:coreProperties>
</file>