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06D7E27-4E79-4B93-9320-4B720E765D25}" type="datetimeFigureOut">
              <a:rPr lang="ar-IQ" smtClean="0"/>
              <a:t>02/04/1440</a:t>
            </a:fld>
            <a:endParaRPr lang="ar-IQ"/>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IQ"/>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D535400-964B-46ED-ACD3-FD097AB95E9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6D7E27-4E79-4B93-9320-4B720E765D25}"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535400-964B-46ED-ACD3-FD097AB95E9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06D7E27-4E79-4B93-9320-4B720E765D25}" type="datetimeFigureOut">
              <a:rPr lang="ar-IQ" smtClean="0"/>
              <a:t>02/04/1440</a:t>
            </a:fld>
            <a:endParaRPr lang="ar-IQ"/>
          </a:p>
        </p:txBody>
      </p:sp>
      <p:sp>
        <p:nvSpPr>
          <p:cNvPr id="5" name="Footer Placeholder 4"/>
          <p:cNvSpPr>
            <a:spLocks noGrp="1"/>
          </p:cNvSpPr>
          <p:nvPr>
            <p:ph type="ftr" sz="quarter" idx="11"/>
          </p:nvPr>
        </p:nvSpPr>
        <p:spPr>
          <a:xfrm>
            <a:off x="457201" y="6248207"/>
            <a:ext cx="5573483" cy="365125"/>
          </a:xfrm>
        </p:spPr>
        <p:txBody>
          <a:bodyPr/>
          <a:lstStyle/>
          <a:p>
            <a:endParaRPr lang="ar-IQ"/>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D535400-964B-46ED-ACD3-FD097AB95E9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06D7E27-4E79-4B93-9320-4B720E765D25}"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D535400-964B-46ED-ACD3-FD097AB95E9D}" type="slidenum">
              <a:rPr lang="ar-IQ" smtClean="0"/>
              <a:t>‹#›</a:t>
            </a:fld>
            <a:endParaRPr lang="ar-IQ"/>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06D7E27-4E79-4B93-9320-4B720E765D25}" type="datetimeFigureOut">
              <a:rPr lang="ar-IQ" smtClean="0"/>
              <a:t>02/04/1440</a:t>
            </a:fld>
            <a:endParaRPr lang="ar-IQ"/>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D535400-964B-46ED-ACD3-FD097AB95E9D}" type="slidenum">
              <a:rPr lang="ar-IQ" smtClean="0"/>
              <a:t>‹#›</a:t>
            </a:fld>
            <a:endParaRPr lang="ar-IQ"/>
          </a:p>
        </p:txBody>
      </p:sp>
      <p:sp>
        <p:nvSpPr>
          <p:cNvPr id="14" name="Footer Placeholder 13"/>
          <p:cNvSpPr>
            <a:spLocks noGrp="1"/>
          </p:cNvSpPr>
          <p:nvPr>
            <p:ph type="ftr" sz="quarter" idx="12"/>
          </p:nvPr>
        </p:nvSpPr>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06D7E27-4E79-4B93-9320-4B720E765D25}" type="datetimeFigureOut">
              <a:rPr lang="ar-IQ" smtClean="0"/>
              <a:t>02/04/1440</a:t>
            </a:fld>
            <a:endParaRPr lang="ar-IQ"/>
          </a:p>
        </p:txBody>
      </p:sp>
      <p:sp>
        <p:nvSpPr>
          <p:cNvPr id="10" name="Slide Number Placeholder 9"/>
          <p:cNvSpPr>
            <a:spLocks noGrp="1"/>
          </p:cNvSpPr>
          <p:nvPr>
            <p:ph type="sldNum" sz="quarter" idx="16"/>
          </p:nvPr>
        </p:nvSpPr>
        <p:spPr/>
        <p:txBody>
          <a:bodyPr rtlCol="0"/>
          <a:lstStyle/>
          <a:p>
            <a:fld id="{CD535400-964B-46ED-ACD3-FD097AB95E9D}" type="slidenum">
              <a:rPr lang="ar-IQ" smtClean="0"/>
              <a:t>‹#›</a:t>
            </a:fld>
            <a:endParaRPr lang="ar-IQ"/>
          </a:p>
        </p:txBody>
      </p:sp>
      <p:sp>
        <p:nvSpPr>
          <p:cNvPr id="12" name="Footer Placeholder 11"/>
          <p:cNvSpPr>
            <a:spLocks noGrp="1"/>
          </p:cNvSpPr>
          <p:nvPr>
            <p:ph type="ftr" sz="quarter" idx="17"/>
          </p:nvPr>
        </p:nvSpPr>
        <p:spPr/>
        <p:txBody>
          <a:bodyPr rtlCol="0"/>
          <a:lstStyle/>
          <a:p>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06D7E27-4E79-4B93-9320-4B720E765D25}" type="datetimeFigureOut">
              <a:rPr lang="ar-IQ" smtClean="0"/>
              <a:t>02/04/1440</a:t>
            </a:fld>
            <a:endParaRPr lang="ar-IQ"/>
          </a:p>
        </p:txBody>
      </p:sp>
      <p:sp>
        <p:nvSpPr>
          <p:cNvPr id="12" name="Slide Number Placeholder 11"/>
          <p:cNvSpPr>
            <a:spLocks noGrp="1"/>
          </p:cNvSpPr>
          <p:nvPr>
            <p:ph type="sldNum" sz="quarter" idx="16"/>
          </p:nvPr>
        </p:nvSpPr>
        <p:spPr/>
        <p:txBody>
          <a:bodyPr rtlCol="0"/>
          <a:lstStyle/>
          <a:p>
            <a:fld id="{CD535400-964B-46ED-ACD3-FD097AB95E9D}" type="slidenum">
              <a:rPr lang="ar-IQ" smtClean="0"/>
              <a:t>‹#›</a:t>
            </a:fld>
            <a:endParaRPr lang="ar-IQ"/>
          </a:p>
        </p:txBody>
      </p:sp>
      <p:sp>
        <p:nvSpPr>
          <p:cNvPr id="14" name="Footer Placeholder 13"/>
          <p:cNvSpPr>
            <a:spLocks noGrp="1"/>
          </p:cNvSpPr>
          <p:nvPr>
            <p:ph type="ftr" sz="quarter" idx="17"/>
          </p:nvPr>
        </p:nvSpPr>
        <p:spPr/>
        <p:txBody>
          <a:bodyPr rtlCol="0"/>
          <a:lstStyle/>
          <a:p>
            <a:endParaRPr lang="ar-IQ"/>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6D7E27-4E79-4B93-9320-4B720E765D25}"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D535400-964B-46ED-ACD3-FD097AB95E9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D7E27-4E79-4B93-9320-4B720E765D25}"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D535400-964B-46ED-ACD3-FD097AB95E9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06D7E27-4E79-4B93-9320-4B720E765D25}"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D535400-964B-46ED-ACD3-FD097AB95E9D}" type="slidenum">
              <a:rPr lang="ar-IQ" smtClean="0"/>
              <a:t>‹#›</a:t>
            </a:fld>
            <a:endParaRPr lang="ar-IQ"/>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06D7E27-4E79-4B93-9320-4B720E765D25}" type="datetimeFigureOut">
              <a:rPr lang="ar-IQ" smtClean="0"/>
              <a:t>02/04/1440</a:t>
            </a:fld>
            <a:endParaRPr lang="ar-IQ"/>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D535400-964B-46ED-ACD3-FD097AB95E9D}" type="slidenum">
              <a:rPr lang="ar-IQ" smtClean="0"/>
              <a:t>‹#›</a:t>
            </a:fld>
            <a:endParaRPr lang="ar-IQ"/>
          </a:p>
        </p:txBody>
      </p:sp>
      <p:sp>
        <p:nvSpPr>
          <p:cNvPr id="14" name="Footer Placeholder 13"/>
          <p:cNvSpPr>
            <a:spLocks noGrp="1"/>
          </p:cNvSpPr>
          <p:nvPr>
            <p:ph type="ftr" sz="quarter" idx="12"/>
          </p:nvPr>
        </p:nvSpPr>
        <p:spPr>
          <a:xfrm>
            <a:off x="1600200" y="6248206"/>
            <a:ext cx="4572000" cy="365125"/>
          </a:xfrm>
        </p:spPr>
        <p:txBody>
          <a:bodyPr rtlCol="0"/>
          <a:lstStyle/>
          <a:p>
            <a:endParaRPr lang="ar-IQ"/>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06D7E27-4E79-4B93-9320-4B720E765D25}" type="datetimeFigureOut">
              <a:rPr lang="ar-IQ" smtClean="0"/>
              <a:t>02/04/1440</a:t>
            </a:fld>
            <a:endParaRPr lang="ar-IQ"/>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IQ"/>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D535400-964B-46ED-ACD3-FD097AB95E9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789040"/>
            <a:ext cx="8277200" cy="1828800"/>
          </a:xfrm>
        </p:spPr>
        <p:txBody>
          <a:bodyPr>
            <a:noAutofit/>
          </a:bodyPr>
          <a:lstStyle/>
          <a:p>
            <a:pPr algn="r"/>
            <a:r>
              <a:rPr lang="ar-IQ" sz="6600" b="1" dirty="0" smtClean="0"/>
              <a:t>محاضرات تنس الطاولة</a:t>
            </a:r>
            <a:endParaRPr lang="ar-IQ" sz="6600" b="1" dirty="0"/>
          </a:p>
        </p:txBody>
      </p:sp>
      <p:sp>
        <p:nvSpPr>
          <p:cNvPr id="3" name="Subtitle 2"/>
          <p:cNvSpPr>
            <a:spLocks noGrp="1"/>
          </p:cNvSpPr>
          <p:nvPr>
            <p:ph type="subTitle" idx="1"/>
          </p:nvPr>
        </p:nvSpPr>
        <p:spPr/>
        <p:txBody>
          <a:bodyPr>
            <a:noAutofit/>
          </a:bodyPr>
          <a:lstStyle/>
          <a:p>
            <a:r>
              <a:rPr lang="ar-IQ" sz="4800" dirty="0" err="1" smtClean="0"/>
              <a:t>#</a:t>
            </a:r>
            <a:r>
              <a:rPr lang="en-US" sz="4800" dirty="0" smtClean="0"/>
              <a:t>4</a:t>
            </a:r>
            <a:endParaRPr lang="ar-IQ" sz="4800" dirty="0"/>
          </a:p>
        </p:txBody>
      </p:sp>
      <p:pic>
        <p:nvPicPr>
          <p:cNvPr id="4" name="Picture 3" descr="images.jpg"/>
          <p:cNvPicPr>
            <a:picLocks noChangeAspect="1"/>
          </p:cNvPicPr>
          <p:nvPr/>
        </p:nvPicPr>
        <p:blipFill>
          <a:blip r:embed="rId2" cstate="print"/>
          <a:stretch>
            <a:fillRect/>
          </a:stretch>
        </p:blipFill>
        <p:spPr>
          <a:xfrm>
            <a:off x="971600" y="908720"/>
            <a:ext cx="7250276" cy="3096344"/>
          </a:xfrm>
          <a:prstGeom prst="ellipse">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404664"/>
            <a:ext cx="8153400" cy="990600"/>
          </a:xfrm>
        </p:spPr>
        <p:txBody>
          <a:bodyPr>
            <a:normAutofit fontScale="90000"/>
          </a:bodyPr>
          <a:lstStyle/>
          <a:p>
            <a:pPr algn="r"/>
            <a:r>
              <a:rPr lang="ar-IQ" sz="3600" b="1" dirty="0" smtClean="0"/>
              <a:t>الفصل الخامس</a:t>
            </a:r>
            <a:r>
              <a:rPr lang="en-US" sz="3600" dirty="0" smtClean="0"/>
              <a:t/>
            </a:r>
            <a:br>
              <a:rPr lang="en-US" sz="3600" dirty="0" smtClean="0"/>
            </a:br>
            <a:r>
              <a:rPr lang="ar-IQ" sz="3600" b="1" dirty="0" smtClean="0"/>
              <a:t>اللياقة البدنية في العاب المضرب</a:t>
            </a:r>
            <a:r>
              <a:rPr lang="en-US" dirty="0" smtClean="0"/>
              <a:t/>
            </a:r>
            <a:br>
              <a:rPr lang="en-US" dirty="0" smtClean="0"/>
            </a:br>
            <a:endParaRPr lang="ar-IQ" dirty="0"/>
          </a:p>
        </p:txBody>
      </p:sp>
      <p:sp>
        <p:nvSpPr>
          <p:cNvPr id="5" name="Content Placeholder 4"/>
          <p:cNvSpPr>
            <a:spLocks noGrp="1"/>
          </p:cNvSpPr>
          <p:nvPr>
            <p:ph sz="quarter" idx="1"/>
          </p:nvPr>
        </p:nvSpPr>
        <p:spPr>
          <a:xfrm>
            <a:off x="612648" y="1600200"/>
            <a:ext cx="8153400" cy="4997152"/>
          </a:xfrm>
        </p:spPr>
        <p:txBody>
          <a:bodyPr>
            <a:normAutofit fontScale="85000" lnSpcReduction="20000"/>
          </a:bodyPr>
          <a:lstStyle/>
          <a:p>
            <a:r>
              <a:rPr lang="ar-IQ" b="1" dirty="0" smtClean="0">
                <a:solidFill>
                  <a:srgbClr val="FFC000"/>
                </a:solidFill>
              </a:rPr>
              <a:t>المبحث الاول/ اللياقة  البدنية الخاصة بلاعبي التنس</a:t>
            </a:r>
            <a:endParaRPr lang="en-US" dirty="0" smtClean="0">
              <a:solidFill>
                <a:srgbClr val="FFC000"/>
              </a:solidFill>
            </a:endParaRPr>
          </a:p>
          <a:p>
            <a:r>
              <a:rPr lang="ar-IQ" b="1" dirty="0" smtClean="0"/>
              <a:t>لكي يكون لاعب التنس ذو اداء </a:t>
            </a:r>
            <a:r>
              <a:rPr lang="ar-IQ" b="1" dirty="0" err="1" smtClean="0"/>
              <a:t>مهاري</a:t>
            </a:r>
            <a:r>
              <a:rPr lang="ar-IQ" b="1" dirty="0" smtClean="0"/>
              <a:t> عالي عليه التحلي بعناصر اللياقة البدنية واهم هذه العناصر هي:</a:t>
            </a:r>
            <a:endParaRPr lang="en-US" dirty="0" smtClean="0"/>
          </a:p>
          <a:p>
            <a:pPr lvl="0"/>
            <a:r>
              <a:rPr lang="ar-IQ" b="1" dirty="0" smtClean="0">
                <a:solidFill>
                  <a:srgbClr val="FFC000"/>
                </a:solidFill>
              </a:rPr>
              <a:t>المطاولة</a:t>
            </a:r>
            <a:endParaRPr lang="en-US" dirty="0" smtClean="0">
              <a:solidFill>
                <a:srgbClr val="FFC000"/>
              </a:solidFill>
            </a:endParaRPr>
          </a:p>
          <a:p>
            <a:r>
              <a:rPr lang="ar-IQ" b="1" dirty="0" smtClean="0"/>
              <a:t>تعرف المطاولة على انها قابلية الاجهزة الداخلية على مقاومة التعب عند اداء التمارين الرياضية لفترة طويلة وهي من الصفات المهمة التي يحتاجها لاعب التنس والمطاولة على نوعين:</a:t>
            </a:r>
            <a:endParaRPr lang="en-US" dirty="0" smtClean="0"/>
          </a:p>
          <a:p>
            <a:pPr lvl="0"/>
            <a:r>
              <a:rPr lang="ar-IQ" b="1" dirty="0" smtClean="0"/>
              <a:t>المطاولة العامة</a:t>
            </a:r>
            <a:endParaRPr lang="en-US" dirty="0" smtClean="0"/>
          </a:p>
          <a:p>
            <a:r>
              <a:rPr lang="ar-IQ" b="1" dirty="0" smtClean="0"/>
              <a:t>ويمكن تطويرها في بداية مرحلة الاعداد وتشمل ركض الضاحية او الهرولة لمسافات مختلفة وهدفها تطوير المطاولة بصورة عامة.</a:t>
            </a:r>
            <a:endParaRPr lang="en-US" dirty="0" smtClean="0"/>
          </a:p>
          <a:p>
            <a:pPr lvl="0"/>
            <a:r>
              <a:rPr lang="ar-IQ" b="1" dirty="0" smtClean="0"/>
              <a:t>المطاولة الخاصة</a:t>
            </a:r>
            <a:endParaRPr lang="en-US" dirty="0" smtClean="0"/>
          </a:p>
          <a:p>
            <a:r>
              <a:rPr lang="ar-IQ" b="1" dirty="0" smtClean="0"/>
              <a:t>لتطوير قدرة اللاعب على اداء المهارات التي تتطلبها اللعبة اذ يقوم اللاعب بشكل متكرر اداؤها على عنصر المطاولة ويمكن تطويرها من </a:t>
            </a:r>
            <a:r>
              <a:rPr lang="ar-IQ" b="1" dirty="0" err="1" smtClean="0"/>
              <a:t>خلال :</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5257800"/>
          </a:xfrm>
        </p:spPr>
        <p:txBody>
          <a:bodyPr>
            <a:normAutofit fontScale="70000" lnSpcReduction="20000"/>
          </a:bodyPr>
          <a:lstStyle/>
          <a:p>
            <a:pPr lvl="0"/>
            <a:r>
              <a:rPr lang="ar-IQ" b="1" dirty="0" smtClean="0"/>
              <a:t>الركض بدرجات مختلفة السرعة مع اعطاء فترات راحة ايجابية بين تمرين </a:t>
            </a:r>
            <a:r>
              <a:rPr lang="ar-IQ" b="1" dirty="0" err="1" smtClean="0"/>
              <a:t>واخر</a:t>
            </a:r>
            <a:endParaRPr lang="en-US" dirty="0" smtClean="0"/>
          </a:p>
          <a:p>
            <a:pPr lvl="0"/>
            <a:r>
              <a:rPr lang="ar-IQ" b="1" dirty="0" smtClean="0"/>
              <a:t>اللعب ضد جدار التنس لفترات تزداد تدريجيا لمستوى </a:t>
            </a:r>
            <a:r>
              <a:rPr lang="ar-IQ" b="1" dirty="0" err="1" smtClean="0"/>
              <a:t>اللاعب .</a:t>
            </a:r>
            <a:endParaRPr lang="en-US" dirty="0" smtClean="0"/>
          </a:p>
          <a:p>
            <a:pPr lvl="0"/>
            <a:r>
              <a:rPr lang="ar-IQ" b="1" dirty="0" smtClean="0"/>
              <a:t>القيام بتدريبات تربط فيها تمارين السرعة القصوى بالمهارات الفنية للاعب</a:t>
            </a:r>
            <a:endParaRPr lang="en-US" dirty="0" smtClean="0"/>
          </a:p>
          <a:p>
            <a:pPr lvl="0"/>
            <a:r>
              <a:rPr lang="ar-IQ" b="1" dirty="0" smtClean="0"/>
              <a:t>تنفيذ عدد من الضربات المختلفة بشكل متكرر وباستمرار</a:t>
            </a:r>
            <a:endParaRPr lang="en-US" dirty="0" smtClean="0"/>
          </a:p>
          <a:p>
            <a:r>
              <a:rPr lang="ar-IQ" b="1" dirty="0" smtClean="0"/>
              <a:t>كما ان هناك تمارين تربط بين صفتي السرعة والمطاولة وتتمثل </a:t>
            </a:r>
            <a:r>
              <a:rPr lang="ar-IQ" b="1" dirty="0" err="1" smtClean="0"/>
              <a:t>في :</a:t>
            </a:r>
            <a:endParaRPr lang="en-US" dirty="0" smtClean="0"/>
          </a:p>
          <a:p>
            <a:pPr lvl="0"/>
            <a:r>
              <a:rPr lang="ar-IQ" b="1" dirty="0" smtClean="0"/>
              <a:t>وقوف اللاعب على خط الارسال وعند اعطاء اشارة الى اليمين او اليسار من المدرب يقوم اللاعب بالركض السريع وباتجاه معاكس </a:t>
            </a:r>
            <a:r>
              <a:rPr lang="ar-IQ" b="1" dirty="0" err="1" smtClean="0"/>
              <a:t>لاشارة</a:t>
            </a:r>
            <a:r>
              <a:rPr lang="ar-IQ" b="1" dirty="0" smtClean="0"/>
              <a:t> المدرب باتجاه قطري والى زوايا الملعب ثم العودة الى نقطة البداية ويستمر التمرين لمدة دقيقة واحدة ويكرر التمرين لعدة مرات مع اعطاء راحة 30 ثانية بين تمرين </a:t>
            </a:r>
            <a:r>
              <a:rPr lang="ar-IQ" b="1" dirty="0" err="1" smtClean="0"/>
              <a:t>واخر.</a:t>
            </a:r>
            <a:endParaRPr lang="en-US" dirty="0" smtClean="0"/>
          </a:p>
          <a:p>
            <a:pPr lvl="0"/>
            <a:r>
              <a:rPr lang="ar-IQ" b="1" dirty="0" smtClean="0"/>
              <a:t>وقوف اللاعب على خط القاعدة ثم </a:t>
            </a:r>
            <a:r>
              <a:rPr lang="ar-IQ" b="1" dirty="0" err="1" smtClean="0"/>
              <a:t>يبدا</a:t>
            </a:r>
            <a:r>
              <a:rPr lang="ar-IQ" b="1" dirty="0" smtClean="0"/>
              <a:t> بالركض سريعا </a:t>
            </a:r>
            <a:r>
              <a:rPr lang="ar-IQ" b="1" dirty="0" err="1" smtClean="0"/>
              <a:t>للامام</a:t>
            </a:r>
            <a:r>
              <a:rPr lang="ar-IQ" b="1" dirty="0" smtClean="0"/>
              <a:t> وباتجاه الشبكة وبعد لمسها بالمضرب يقوم بالركض للخلف الى نقطة البداية وتكرار ذلك ثلاث مرات مع اعطاء 20 ثانية راحة بين تكرار </a:t>
            </a:r>
            <a:r>
              <a:rPr lang="ar-IQ" b="1" dirty="0" err="1" smtClean="0"/>
              <a:t>واخر.</a:t>
            </a:r>
            <a:endParaRPr lang="en-US" dirty="0" smtClean="0"/>
          </a:p>
          <a:p>
            <a:pPr lvl="0"/>
            <a:r>
              <a:rPr lang="ar-IQ" b="1" dirty="0" smtClean="0"/>
              <a:t>وقوف اللاعب منتصف خط القاعدة ثم يركض سريعا باتجاه الشبكة ثم يغير اتجاهه باتجاه الخط الجانبي ثم يقوم بالركض للخلف الى نقطة البداية ثم يكرر التمرين نفسه ومن الجهة الاخرى ويكرر التمرين خمسة مرات مع اعطاء فترة راحة دقيقة واحدة بين تكرار </a:t>
            </a:r>
            <a:r>
              <a:rPr lang="ar-IQ" b="1" dirty="0" err="1" smtClean="0"/>
              <a:t>واخر.</a:t>
            </a:r>
            <a:endParaRPr lang="en-US" dirty="0" smtClean="0"/>
          </a:p>
          <a:p>
            <a:r>
              <a:rPr lang="en-US" b="1" dirty="0" smtClean="0"/>
              <a:t> </a:t>
            </a:r>
            <a:endParaRPr lang="en-US" dirty="0" smtClean="0"/>
          </a:p>
          <a:p>
            <a:pPr lvl="0"/>
            <a:r>
              <a:rPr lang="ar-IQ" sz="4000" b="1" dirty="0" smtClean="0">
                <a:solidFill>
                  <a:srgbClr val="FFC000"/>
                </a:solidFill>
              </a:rPr>
              <a:t>القوة</a:t>
            </a:r>
            <a:endParaRPr lang="en-US" sz="4000" dirty="0" smtClean="0">
              <a:solidFill>
                <a:srgbClr val="FFC000"/>
              </a:solidFill>
            </a:endParaRPr>
          </a:p>
          <a:p>
            <a:endParaRPr lang="ar-IQ"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TotalTime>
  <Words>288</Words>
  <Application>Microsoft Office PowerPoint</Application>
  <PresentationFormat>On-screen Show (4:3)</PresentationFormat>
  <Paragraphs>21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Median</vt:lpstr>
      <vt:lpstr>محاضرات تنس الطاولة</vt:lpstr>
      <vt:lpstr>الفصل الخامس اللياقة البدنية في العاب المضرب </vt:lpstr>
      <vt:lpstr>Slide 3</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تنس الطاولة</dc:title>
  <dc:creator>Maher</dc:creator>
  <cp:lastModifiedBy>Maher</cp:lastModifiedBy>
  <cp:revision>1</cp:revision>
  <dcterms:created xsi:type="dcterms:W3CDTF">2018-12-10T20:26:15Z</dcterms:created>
  <dcterms:modified xsi:type="dcterms:W3CDTF">2018-12-10T20:33:28Z</dcterms:modified>
</cp:coreProperties>
</file>